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9" r:id="rId3"/>
    <p:sldId id="264" r:id="rId4"/>
    <p:sldId id="283" r:id="rId5"/>
    <p:sldId id="261" r:id="rId6"/>
    <p:sldId id="258" r:id="rId7"/>
    <p:sldId id="280" r:id="rId8"/>
    <p:sldId id="265" r:id="rId9"/>
    <p:sldId id="268" r:id="rId10"/>
    <p:sldId id="266" r:id="rId11"/>
    <p:sldId id="267" r:id="rId12"/>
    <p:sldId id="275" r:id="rId13"/>
    <p:sldId id="285" r:id="rId14"/>
    <p:sldId id="286" r:id="rId15"/>
    <p:sldId id="287" r:id="rId16"/>
    <p:sldId id="278" r:id="rId17"/>
    <p:sldId id="2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0E59D-C34F-4739-A28C-9DE2A892CB82}" v="465" dt="2023-06-27T16:56:23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as\OneDrive\Documents\GitHub\cern_data\data\DSlevelfrom9t26ju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%LN2 in tank vs time</a:t>
            </a:r>
          </a:p>
        </c:rich>
      </c:tx>
      <c:layout>
        <c:manualLayout>
          <c:xMode val="edge"/>
          <c:yMode val="edge"/>
          <c:x val="0.42855820169718056"/>
          <c:y val="3.0674846625766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'TIMBER_data (4)'!$B$3</c:f>
              <c:strCache>
                <c:ptCount val="1"/>
                <c:pt idx="0">
                  <c:v>Value 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'TIMBER_data (4)'!$A$4:$A$23940</c:f>
              <c:numCache>
                <c:formatCode>m/d/yyyy\ h:mm</c:formatCode>
                <c:ptCount val="23937"/>
                <c:pt idx="0">
                  <c:v>45086.708333333336</c:v>
                </c:pt>
                <c:pt idx="1">
                  <c:v>45086.709027777775</c:v>
                </c:pt>
                <c:pt idx="2">
                  <c:v>45086.709722222222</c:v>
                </c:pt>
                <c:pt idx="3">
                  <c:v>45086.710416666669</c:v>
                </c:pt>
                <c:pt idx="4">
                  <c:v>45086.711111111108</c:v>
                </c:pt>
                <c:pt idx="5">
                  <c:v>45086.711805555555</c:v>
                </c:pt>
                <c:pt idx="6">
                  <c:v>45086.712500000001</c:v>
                </c:pt>
                <c:pt idx="7">
                  <c:v>45086.713194444441</c:v>
                </c:pt>
                <c:pt idx="8">
                  <c:v>45086.713888888888</c:v>
                </c:pt>
                <c:pt idx="9">
                  <c:v>45086.714583333334</c:v>
                </c:pt>
                <c:pt idx="10">
                  <c:v>45086.715277777781</c:v>
                </c:pt>
                <c:pt idx="11">
                  <c:v>45086.71597222222</c:v>
                </c:pt>
                <c:pt idx="12">
                  <c:v>45086.716666666667</c:v>
                </c:pt>
                <c:pt idx="13">
                  <c:v>45086.717361111114</c:v>
                </c:pt>
                <c:pt idx="14">
                  <c:v>45086.718055555553</c:v>
                </c:pt>
                <c:pt idx="15">
                  <c:v>45086.71875</c:v>
                </c:pt>
                <c:pt idx="16">
                  <c:v>45086.719444444447</c:v>
                </c:pt>
                <c:pt idx="17">
                  <c:v>45086.720138888886</c:v>
                </c:pt>
                <c:pt idx="18">
                  <c:v>45086.720833333333</c:v>
                </c:pt>
                <c:pt idx="19">
                  <c:v>45086.72152777778</c:v>
                </c:pt>
                <c:pt idx="20">
                  <c:v>45086.722222222219</c:v>
                </c:pt>
                <c:pt idx="21">
                  <c:v>45086.722916666666</c:v>
                </c:pt>
                <c:pt idx="22">
                  <c:v>45086.723611111112</c:v>
                </c:pt>
                <c:pt idx="23">
                  <c:v>45086.724305555559</c:v>
                </c:pt>
                <c:pt idx="24">
                  <c:v>45086.724999999999</c:v>
                </c:pt>
                <c:pt idx="25">
                  <c:v>45086.725694444445</c:v>
                </c:pt>
                <c:pt idx="26">
                  <c:v>45086.726388888892</c:v>
                </c:pt>
                <c:pt idx="27">
                  <c:v>45086.727083333331</c:v>
                </c:pt>
                <c:pt idx="28">
                  <c:v>45086.727777777778</c:v>
                </c:pt>
                <c:pt idx="29">
                  <c:v>45086.728472222225</c:v>
                </c:pt>
                <c:pt idx="30">
                  <c:v>45086.729166666664</c:v>
                </c:pt>
                <c:pt idx="31">
                  <c:v>45086.729861111111</c:v>
                </c:pt>
                <c:pt idx="32">
                  <c:v>45086.730555555558</c:v>
                </c:pt>
                <c:pt idx="33">
                  <c:v>45086.731249999997</c:v>
                </c:pt>
                <c:pt idx="34">
                  <c:v>45086.731944444444</c:v>
                </c:pt>
                <c:pt idx="35">
                  <c:v>45086.732638888891</c:v>
                </c:pt>
                <c:pt idx="36">
                  <c:v>45086.73333333333</c:v>
                </c:pt>
                <c:pt idx="37">
                  <c:v>45086.734027777777</c:v>
                </c:pt>
                <c:pt idx="38">
                  <c:v>45086.734722222223</c:v>
                </c:pt>
                <c:pt idx="39">
                  <c:v>45086.73541666667</c:v>
                </c:pt>
                <c:pt idx="40">
                  <c:v>45086.736111111109</c:v>
                </c:pt>
                <c:pt idx="41">
                  <c:v>45086.736805555556</c:v>
                </c:pt>
                <c:pt idx="42">
                  <c:v>45086.737500000003</c:v>
                </c:pt>
                <c:pt idx="43">
                  <c:v>45086.738194444442</c:v>
                </c:pt>
                <c:pt idx="44">
                  <c:v>45086.738888888889</c:v>
                </c:pt>
                <c:pt idx="45">
                  <c:v>45086.739583333336</c:v>
                </c:pt>
                <c:pt idx="46">
                  <c:v>45086.740277777775</c:v>
                </c:pt>
                <c:pt idx="47">
                  <c:v>45086.740972222222</c:v>
                </c:pt>
                <c:pt idx="48">
                  <c:v>45086.741666666669</c:v>
                </c:pt>
                <c:pt idx="49">
                  <c:v>45086.742361111108</c:v>
                </c:pt>
                <c:pt idx="50">
                  <c:v>45086.743055555555</c:v>
                </c:pt>
                <c:pt idx="51">
                  <c:v>45086.743750000001</c:v>
                </c:pt>
                <c:pt idx="52">
                  <c:v>45086.744444444441</c:v>
                </c:pt>
                <c:pt idx="53">
                  <c:v>45086.745138888888</c:v>
                </c:pt>
                <c:pt idx="54">
                  <c:v>45086.745833333334</c:v>
                </c:pt>
                <c:pt idx="55">
                  <c:v>45086.746527777781</c:v>
                </c:pt>
                <c:pt idx="56">
                  <c:v>45086.74722222222</c:v>
                </c:pt>
                <c:pt idx="57">
                  <c:v>45086.747916666667</c:v>
                </c:pt>
                <c:pt idx="58">
                  <c:v>45086.748611111114</c:v>
                </c:pt>
                <c:pt idx="59">
                  <c:v>45086.749305555553</c:v>
                </c:pt>
                <c:pt idx="60">
                  <c:v>45086.75</c:v>
                </c:pt>
                <c:pt idx="61">
                  <c:v>45086.750694444447</c:v>
                </c:pt>
                <c:pt idx="62">
                  <c:v>45086.751388888886</c:v>
                </c:pt>
                <c:pt idx="63">
                  <c:v>45086.752083333333</c:v>
                </c:pt>
                <c:pt idx="64">
                  <c:v>45086.75277777778</c:v>
                </c:pt>
                <c:pt idx="65">
                  <c:v>45086.753472222219</c:v>
                </c:pt>
                <c:pt idx="66">
                  <c:v>45086.754166666666</c:v>
                </c:pt>
                <c:pt idx="67">
                  <c:v>45086.754861111112</c:v>
                </c:pt>
                <c:pt idx="68">
                  <c:v>45086.755555555559</c:v>
                </c:pt>
                <c:pt idx="69">
                  <c:v>45086.756249999999</c:v>
                </c:pt>
                <c:pt idx="70">
                  <c:v>45086.756944444445</c:v>
                </c:pt>
                <c:pt idx="71">
                  <c:v>45086.757638888892</c:v>
                </c:pt>
                <c:pt idx="72">
                  <c:v>45086.758333333331</c:v>
                </c:pt>
                <c:pt idx="73">
                  <c:v>45086.759027777778</c:v>
                </c:pt>
                <c:pt idx="74">
                  <c:v>45086.759722222225</c:v>
                </c:pt>
                <c:pt idx="75">
                  <c:v>45086.760416666664</c:v>
                </c:pt>
                <c:pt idx="76">
                  <c:v>45086.761111111111</c:v>
                </c:pt>
                <c:pt idx="77">
                  <c:v>45086.761805555558</c:v>
                </c:pt>
                <c:pt idx="78">
                  <c:v>45086.762499999997</c:v>
                </c:pt>
                <c:pt idx="79">
                  <c:v>45086.763194444444</c:v>
                </c:pt>
                <c:pt idx="80">
                  <c:v>45086.763888888891</c:v>
                </c:pt>
                <c:pt idx="81">
                  <c:v>45086.76458333333</c:v>
                </c:pt>
                <c:pt idx="82">
                  <c:v>45086.765277777777</c:v>
                </c:pt>
                <c:pt idx="83">
                  <c:v>45086.765972222223</c:v>
                </c:pt>
                <c:pt idx="84">
                  <c:v>45086.76666666667</c:v>
                </c:pt>
                <c:pt idx="85">
                  <c:v>45086.767361111109</c:v>
                </c:pt>
                <c:pt idx="86">
                  <c:v>45086.768055555556</c:v>
                </c:pt>
                <c:pt idx="87">
                  <c:v>45086.768750000003</c:v>
                </c:pt>
                <c:pt idx="88">
                  <c:v>45086.769444444442</c:v>
                </c:pt>
                <c:pt idx="89">
                  <c:v>45086.770138888889</c:v>
                </c:pt>
                <c:pt idx="90">
                  <c:v>45086.770833333336</c:v>
                </c:pt>
                <c:pt idx="91">
                  <c:v>45086.771527777775</c:v>
                </c:pt>
                <c:pt idx="92">
                  <c:v>45086.772222222222</c:v>
                </c:pt>
                <c:pt idx="93">
                  <c:v>45086.772916666669</c:v>
                </c:pt>
                <c:pt idx="94">
                  <c:v>45086.773611111108</c:v>
                </c:pt>
                <c:pt idx="95">
                  <c:v>45086.774305555555</c:v>
                </c:pt>
                <c:pt idx="96">
                  <c:v>45086.775000000001</c:v>
                </c:pt>
                <c:pt idx="97">
                  <c:v>45086.775694444441</c:v>
                </c:pt>
                <c:pt idx="98">
                  <c:v>45086.776388888888</c:v>
                </c:pt>
                <c:pt idx="99">
                  <c:v>45086.777083333334</c:v>
                </c:pt>
                <c:pt idx="100">
                  <c:v>45086.777777777781</c:v>
                </c:pt>
                <c:pt idx="101">
                  <c:v>45086.77847222222</c:v>
                </c:pt>
                <c:pt idx="102">
                  <c:v>45086.779166666667</c:v>
                </c:pt>
                <c:pt idx="103">
                  <c:v>45086.779861111114</c:v>
                </c:pt>
                <c:pt idx="104">
                  <c:v>45086.780555555553</c:v>
                </c:pt>
                <c:pt idx="105">
                  <c:v>45086.78125</c:v>
                </c:pt>
                <c:pt idx="106">
                  <c:v>45086.781944444447</c:v>
                </c:pt>
                <c:pt idx="107">
                  <c:v>45086.782638888886</c:v>
                </c:pt>
                <c:pt idx="108">
                  <c:v>45086.783333333333</c:v>
                </c:pt>
                <c:pt idx="109">
                  <c:v>45086.78402777778</c:v>
                </c:pt>
                <c:pt idx="110">
                  <c:v>45086.784722222219</c:v>
                </c:pt>
                <c:pt idx="111">
                  <c:v>45086.785416666666</c:v>
                </c:pt>
                <c:pt idx="112">
                  <c:v>45086.786111111112</c:v>
                </c:pt>
                <c:pt idx="113">
                  <c:v>45086.786805555559</c:v>
                </c:pt>
                <c:pt idx="114">
                  <c:v>45086.787499999999</c:v>
                </c:pt>
                <c:pt idx="115">
                  <c:v>45086.788194444445</c:v>
                </c:pt>
                <c:pt idx="116">
                  <c:v>45086.788888888892</c:v>
                </c:pt>
                <c:pt idx="117">
                  <c:v>45086.789583333331</c:v>
                </c:pt>
                <c:pt idx="118">
                  <c:v>45086.790277777778</c:v>
                </c:pt>
                <c:pt idx="119">
                  <c:v>45086.790972222225</c:v>
                </c:pt>
                <c:pt idx="120">
                  <c:v>45086.791666666664</c:v>
                </c:pt>
                <c:pt idx="121">
                  <c:v>45086.792361111111</c:v>
                </c:pt>
                <c:pt idx="122">
                  <c:v>45086.793055555558</c:v>
                </c:pt>
                <c:pt idx="123">
                  <c:v>45086.793749999997</c:v>
                </c:pt>
                <c:pt idx="124">
                  <c:v>45086.794444444444</c:v>
                </c:pt>
                <c:pt idx="125">
                  <c:v>45086.795138888891</c:v>
                </c:pt>
                <c:pt idx="126">
                  <c:v>45086.79583333333</c:v>
                </c:pt>
                <c:pt idx="127">
                  <c:v>45086.796527777777</c:v>
                </c:pt>
                <c:pt idx="128">
                  <c:v>45086.797222222223</c:v>
                </c:pt>
                <c:pt idx="129">
                  <c:v>45086.79791666667</c:v>
                </c:pt>
                <c:pt idx="130">
                  <c:v>45086.798611111109</c:v>
                </c:pt>
                <c:pt idx="131">
                  <c:v>45086.799305555556</c:v>
                </c:pt>
                <c:pt idx="132">
                  <c:v>45086.8</c:v>
                </c:pt>
                <c:pt idx="133">
                  <c:v>45086.800694444442</c:v>
                </c:pt>
                <c:pt idx="134">
                  <c:v>45086.801388888889</c:v>
                </c:pt>
                <c:pt idx="135">
                  <c:v>45086.802083333336</c:v>
                </c:pt>
                <c:pt idx="136">
                  <c:v>45086.802777777775</c:v>
                </c:pt>
                <c:pt idx="137">
                  <c:v>45086.803472222222</c:v>
                </c:pt>
                <c:pt idx="138">
                  <c:v>45086.804166666669</c:v>
                </c:pt>
                <c:pt idx="139">
                  <c:v>45086.804861111108</c:v>
                </c:pt>
                <c:pt idx="140">
                  <c:v>45086.805555555555</c:v>
                </c:pt>
                <c:pt idx="141">
                  <c:v>45086.806250000001</c:v>
                </c:pt>
                <c:pt idx="142">
                  <c:v>45086.806944444441</c:v>
                </c:pt>
                <c:pt idx="143">
                  <c:v>45086.807638888888</c:v>
                </c:pt>
                <c:pt idx="144">
                  <c:v>45086.808333333334</c:v>
                </c:pt>
                <c:pt idx="145">
                  <c:v>45086.809027777781</c:v>
                </c:pt>
                <c:pt idx="146">
                  <c:v>45086.80972222222</c:v>
                </c:pt>
                <c:pt idx="147">
                  <c:v>45086.810416666667</c:v>
                </c:pt>
                <c:pt idx="148">
                  <c:v>45086.811111111114</c:v>
                </c:pt>
                <c:pt idx="149">
                  <c:v>45086.811805555553</c:v>
                </c:pt>
                <c:pt idx="150">
                  <c:v>45086.8125</c:v>
                </c:pt>
                <c:pt idx="151">
                  <c:v>45086.813194444447</c:v>
                </c:pt>
                <c:pt idx="152">
                  <c:v>45086.813888888886</c:v>
                </c:pt>
                <c:pt idx="153">
                  <c:v>45086.814583333333</c:v>
                </c:pt>
                <c:pt idx="154">
                  <c:v>45086.81527777778</c:v>
                </c:pt>
                <c:pt idx="155">
                  <c:v>45086.815972222219</c:v>
                </c:pt>
                <c:pt idx="156">
                  <c:v>45086.816666666666</c:v>
                </c:pt>
                <c:pt idx="157">
                  <c:v>45086.817361111112</c:v>
                </c:pt>
                <c:pt idx="158">
                  <c:v>45086.818055555559</c:v>
                </c:pt>
                <c:pt idx="159">
                  <c:v>45086.818749999999</c:v>
                </c:pt>
                <c:pt idx="160">
                  <c:v>45086.819444444445</c:v>
                </c:pt>
                <c:pt idx="161">
                  <c:v>45086.820138888892</c:v>
                </c:pt>
                <c:pt idx="162">
                  <c:v>45086.820833333331</c:v>
                </c:pt>
                <c:pt idx="163">
                  <c:v>45086.821527777778</c:v>
                </c:pt>
                <c:pt idx="164">
                  <c:v>45086.822222222225</c:v>
                </c:pt>
                <c:pt idx="165">
                  <c:v>45086.822916666664</c:v>
                </c:pt>
                <c:pt idx="166">
                  <c:v>45086.823611111111</c:v>
                </c:pt>
                <c:pt idx="167">
                  <c:v>45086.824305555558</c:v>
                </c:pt>
                <c:pt idx="168">
                  <c:v>45086.824999999997</c:v>
                </c:pt>
                <c:pt idx="169">
                  <c:v>45086.825694444444</c:v>
                </c:pt>
                <c:pt idx="170">
                  <c:v>45086.826388888891</c:v>
                </c:pt>
                <c:pt idx="171">
                  <c:v>45086.82708333333</c:v>
                </c:pt>
                <c:pt idx="172">
                  <c:v>45086.827777777777</c:v>
                </c:pt>
                <c:pt idx="173">
                  <c:v>45086.828472222223</c:v>
                </c:pt>
                <c:pt idx="174">
                  <c:v>45086.82916666667</c:v>
                </c:pt>
                <c:pt idx="175">
                  <c:v>45086.829861111109</c:v>
                </c:pt>
                <c:pt idx="176">
                  <c:v>45086.830555555556</c:v>
                </c:pt>
                <c:pt idx="177">
                  <c:v>45086.831250000003</c:v>
                </c:pt>
                <c:pt idx="178">
                  <c:v>45086.831944444442</c:v>
                </c:pt>
                <c:pt idx="179">
                  <c:v>45086.832638888889</c:v>
                </c:pt>
                <c:pt idx="180">
                  <c:v>45086.833333333336</c:v>
                </c:pt>
                <c:pt idx="181">
                  <c:v>45086.834027777775</c:v>
                </c:pt>
                <c:pt idx="182">
                  <c:v>45086.834722222222</c:v>
                </c:pt>
                <c:pt idx="183">
                  <c:v>45086.835416666669</c:v>
                </c:pt>
                <c:pt idx="184">
                  <c:v>45086.836111111108</c:v>
                </c:pt>
                <c:pt idx="185">
                  <c:v>45086.836805555555</c:v>
                </c:pt>
                <c:pt idx="186">
                  <c:v>45086.837500000001</c:v>
                </c:pt>
                <c:pt idx="187">
                  <c:v>45086.838194444441</c:v>
                </c:pt>
                <c:pt idx="188">
                  <c:v>45086.838888888888</c:v>
                </c:pt>
                <c:pt idx="189">
                  <c:v>45086.839583333334</c:v>
                </c:pt>
                <c:pt idx="190">
                  <c:v>45086.840277777781</c:v>
                </c:pt>
                <c:pt idx="191">
                  <c:v>45086.84097222222</c:v>
                </c:pt>
                <c:pt idx="192">
                  <c:v>45086.841666666667</c:v>
                </c:pt>
                <c:pt idx="193">
                  <c:v>45086.842361111114</c:v>
                </c:pt>
                <c:pt idx="194">
                  <c:v>45086.843055555553</c:v>
                </c:pt>
                <c:pt idx="195">
                  <c:v>45086.84375</c:v>
                </c:pt>
                <c:pt idx="196">
                  <c:v>45086.844444444447</c:v>
                </c:pt>
                <c:pt idx="197">
                  <c:v>45086.845138888886</c:v>
                </c:pt>
                <c:pt idx="198">
                  <c:v>45086.845833333333</c:v>
                </c:pt>
                <c:pt idx="199">
                  <c:v>45086.84652777778</c:v>
                </c:pt>
                <c:pt idx="200">
                  <c:v>45086.847222222219</c:v>
                </c:pt>
                <c:pt idx="201">
                  <c:v>45086.847916666666</c:v>
                </c:pt>
                <c:pt idx="202">
                  <c:v>45086.848611111112</c:v>
                </c:pt>
                <c:pt idx="203">
                  <c:v>45086.849305555559</c:v>
                </c:pt>
                <c:pt idx="204">
                  <c:v>45086.85</c:v>
                </c:pt>
                <c:pt idx="205">
                  <c:v>45086.850694444445</c:v>
                </c:pt>
                <c:pt idx="206">
                  <c:v>45086.851388888892</c:v>
                </c:pt>
                <c:pt idx="207">
                  <c:v>45086.852083333331</c:v>
                </c:pt>
                <c:pt idx="208">
                  <c:v>45086.852777777778</c:v>
                </c:pt>
                <c:pt idx="209">
                  <c:v>45086.853472222225</c:v>
                </c:pt>
                <c:pt idx="210">
                  <c:v>45086.854166666664</c:v>
                </c:pt>
                <c:pt idx="211">
                  <c:v>45086.854861111111</c:v>
                </c:pt>
                <c:pt idx="212">
                  <c:v>45086.855555555558</c:v>
                </c:pt>
                <c:pt idx="213">
                  <c:v>45086.856249999997</c:v>
                </c:pt>
                <c:pt idx="214">
                  <c:v>45086.856944444444</c:v>
                </c:pt>
                <c:pt idx="215">
                  <c:v>45086.857638888891</c:v>
                </c:pt>
                <c:pt idx="216">
                  <c:v>45086.85833333333</c:v>
                </c:pt>
                <c:pt idx="217">
                  <c:v>45086.859027777777</c:v>
                </c:pt>
                <c:pt idx="218">
                  <c:v>45086.859722222223</c:v>
                </c:pt>
                <c:pt idx="219">
                  <c:v>45086.86041666667</c:v>
                </c:pt>
                <c:pt idx="220">
                  <c:v>45086.861111111109</c:v>
                </c:pt>
                <c:pt idx="221">
                  <c:v>45086.861805555556</c:v>
                </c:pt>
                <c:pt idx="222">
                  <c:v>45086.862500000003</c:v>
                </c:pt>
                <c:pt idx="223">
                  <c:v>45086.863194444442</c:v>
                </c:pt>
                <c:pt idx="224">
                  <c:v>45086.863888888889</c:v>
                </c:pt>
                <c:pt idx="225">
                  <c:v>45086.864583333336</c:v>
                </c:pt>
                <c:pt idx="226">
                  <c:v>45086.865277777775</c:v>
                </c:pt>
                <c:pt idx="227">
                  <c:v>45086.865972222222</c:v>
                </c:pt>
                <c:pt idx="228">
                  <c:v>45086.866666666669</c:v>
                </c:pt>
                <c:pt idx="229">
                  <c:v>45086.867361111108</c:v>
                </c:pt>
                <c:pt idx="230">
                  <c:v>45086.868055555555</c:v>
                </c:pt>
                <c:pt idx="231">
                  <c:v>45086.868750000001</c:v>
                </c:pt>
                <c:pt idx="232">
                  <c:v>45086.869444444441</c:v>
                </c:pt>
                <c:pt idx="233">
                  <c:v>45086.870138888888</c:v>
                </c:pt>
                <c:pt idx="234">
                  <c:v>45086.870833333334</c:v>
                </c:pt>
                <c:pt idx="235">
                  <c:v>45086.871527777781</c:v>
                </c:pt>
                <c:pt idx="236">
                  <c:v>45086.87222222222</c:v>
                </c:pt>
                <c:pt idx="237">
                  <c:v>45086.872916666667</c:v>
                </c:pt>
                <c:pt idx="238">
                  <c:v>45086.873611111114</c:v>
                </c:pt>
                <c:pt idx="239">
                  <c:v>45086.874305555553</c:v>
                </c:pt>
                <c:pt idx="240">
                  <c:v>45086.875</c:v>
                </c:pt>
                <c:pt idx="241">
                  <c:v>45086.875694444447</c:v>
                </c:pt>
                <c:pt idx="242">
                  <c:v>45086.876388888886</c:v>
                </c:pt>
                <c:pt idx="243">
                  <c:v>45086.877083333333</c:v>
                </c:pt>
                <c:pt idx="244">
                  <c:v>45086.87777777778</c:v>
                </c:pt>
                <c:pt idx="245">
                  <c:v>45086.878472222219</c:v>
                </c:pt>
                <c:pt idx="246">
                  <c:v>45086.879166666666</c:v>
                </c:pt>
                <c:pt idx="247">
                  <c:v>45086.879861111112</c:v>
                </c:pt>
                <c:pt idx="248">
                  <c:v>45086.880555555559</c:v>
                </c:pt>
                <c:pt idx="249">
                  <c:v>45086.881249999999</c:v>
                </c:pt>
                <c:pt idx="250">
                  <c:v>45086.881944444445</c:v>
                </c:pt>
                <c:pt idx="251">
                  <c:v>45086.882638888892</c:v>
                </c:pt>
                <c:pt idx="252">
                  <c:v>45086.883333333331</c:v>
                </c:pt>
                <c:pt idx="253">
                  <c:v>45086.884027777778</c:v>
                </c:pt>
                <c:pt idx="254">
                  <c:v>45086.884722222225</c:v>
                </c:pt>
                <c:pt idx="255">
                  <c:v>45086.885416666664</c:v>
                </c:pt>
                <c:pt idx="256">
                  <c:v>45086.886111111111</c:v>
                </c:pt>
                <c:pt idx="257">
                  <c:v>45086.886805555558</c:v>
                </c:pt>
                <c:pt idx="258">
                  <c:v>45086.887499999997</c:v>
                </c:pt>
                <c:pt idx="259">
                  <c:v>45086.888194444444</c:v>
                </c:pt>
                <c:pt idx="260">
                  <c:v>45086.888888888891</c:v>
                </c:pt>
                <c:pt idx="261">
                  <c:v>45086.88958333333</c:v>
                </c:pt>
                <c:pt idx="262">
                  <c:v>45086.890277777777</c:v>
                </c:pt>
                <c:pt idx="263">
                  <c:v>45086.890972222223</c:v>
                </c:pt>
                <c:pt idx="264">
                  <c:v>45086.89166666667</c:v>
                </c:pt>
                <c:pt idx="265">
                  <c:v>45086.892361111109</c:v>
                </c:pt>
                <c:pt idx="266">
                  <c:v>45086.893055555556</c:v>
                </c:pt>
                <c:pt idx="267">
                  <c:v>45086.893750000003</c:v>
                </c:pt>
                <c:pt idx="268">
                  <c:v>45086.894444444442</c:v>
                </c:pt>
                <c:pt idx="269">
                  <c:v>45086.895138888889</c:v>
                </c:pt>
                <c:pt idx="270">
                  <c:v>45086.895833333336</c:v>
                </c:pt>
                <c:pt idx="271">
                  <c:v>45086.896527777775</c:v>
                </c:pt>
                <c:pt idx="272">
                  <c:v>45086.897222222222</c:v>
                </c:pt>
                <c:pt idx="273">
                  <c:v>45086.897916666669</c:v>
                </c:pt>
                <c:pt idx="274">
                  <c:v>45086.898611111108</c:v>
                </c:pt>
                <c:pt idx="275">
                  <c:v>45086.899305555555</c:v>
                </c:pt>
                <c:pt idx="276">
                  <c:v>45086.9</c:v>
                </c:pt>
                <c:pt idx="277">
                  <c:v>45086.900694444441</c:v>
                </c:pt>
                <c:pt idx="278">
                  <c:v>45086.901388888888</c:v>
                </c:pt>
                <c:pt idx="279">
                  <c:v>45086.902083333334</c:v>
                </c:pt>
                <c:pt idx="280">
                  <c:v>45086.902777777781</c:v>
                </c:pt>
                <c:pt idx="281">
                  <c:v>45086.90347222222</c:v>
                </c:pt>
                <c:pt idx="282">
                  <c:v>45086.904166666667</c:v>
                </c:pt>
                <c:pt idx="283">
                  <c:v>45086.904861111114</c:v>
                </c:pt>
                <c:pt idx="284">
                  <c:v>45086.905555555553</c:v>
                </c:pt>
                <c:pt idx="285">
                  <c:v>45086.90625</c:v>
                </c:pt>
                <c:pt idx="286">
                  <c:v>45086.906944444447</c:v>
                </c:pt>
                <c:pt idx="287">
                  <c:v>45086.907638888886</c:v>
                </c:pt>
                <c:pt idx="288">
                  <c:v>45086.908333333333</c:v>
                </c:pt>
                <c:pt idx="289">
                  <c:v>45086.90902777778</c:v>
                </c:pt>
                <c:pt idx="290">
                  <c:v>45086.909722222219</c:v>
                </c:pt>
                <c:pt idx="291">
                  <c:v>45086.910416666666</c:v>
                </c:pt>
                <c:pt idx="292">
                  <c:v>45086.911111111112</c:v>
                </c:pt>
                <c:pt idx="293">
                  <c:v>45086.911805555559</c:v>
                </c:pt>
                <c:pt idx="294">
                  <c:v>45086.912499999999</c:v>
                </c:pt>
                <c:pt idx="295">
                  <c:v>45086.913194444445</c:v>
                </c:pt>
                <c:pt idx="296">
                  <c:v>45086.913888888892</c:v>
                </c:pt>
                <c:pt idx="297">
                  <c:v>45086.914583333331</c:v>
                </c:pt>
                <c:pt idx="298">
                  <c:v>45086.915277777778</c:v>
                </c:pt>
                <c:pt idx="299">
                  <c:v>45086.915972222225</c:v>
                </c:pt>
                <c:pt idx="300">
                  <c:v>45086.916666666664</c:v>
                </c:pt>
                <c:pt idx="301">
                  <c:v>45086.917361111111</c:v>
                </c:pt>
                <c:pt idx="302">
                  <c:v>45086.918055555558</c:v>
                </c:pt>
                <c:pt idx="303">
                  <c:v>45086.918749999997</c:v>
                </c:pt>
                <c:pt idx="304">
                  <c:v>45086.919444444444</c:v>
                </c:pt>
                <c:pt idx="305">
                  <c:v>45086.920138888891</c:v>
                </c:pt>
                <c:pt idx="306">
                  <c:v>45086.92083333333</c:v>
                </c:pt>
                <c:pt idx="307">
                  <c:v>45086.921527777777</c:v>
                </c:pt>
                <c:pt idx="308">
                  <c:v>45086.922222222223</c:v>
                </c:pt>
                <c:pt idx="309">
                  <c:v>45086.92291666667</c:v>
                </c:pt>
                <c:pt idx="310">
                  <c:v>45086.923611111109</c:v>
                </c:pt>
                <c:pt idx="311">
                  <c:v>45086.924305555556</c:v>
                </c:pt>
                <c:pt idx="312">
                  <c:v>45086.925000000003</c:v>
                </c:pt>
                <c:pt idx="313">
                  <c:v>45086.925694444442</c:v>
                </c:pt>
                <c:pt idx="314">
                  <c:v>45086.926388888889</c:v>
                </c:pt>
                <c:pt idx="315">
                  <c:v>45086.927083333336</c:v>
                </c:pt>
                <c:pt idx="316">
                  <c:v>45086.927777777775</c:v>
                </c:pt>
                <c:pt idx="317">
                  <c:v>45086.928472222222</c:v>
                </c:pt>
                <c:pt idx="318">
                  <c:v>45086.929166666669</c:v>
                </c:pt>
                <c:pt idx="319">
                  <c:v>45086.929861111108</c:v>
                </c:pt>
                <c:pt idx="320">
                  <c:v>45086.930555555555</c:v>
                </c:pt>
                <c:pt idx="321">
                  <c:v>45086.931250000001</c:v>
                </c:pt>
                <c:pt idx="322">
                  <c:v>45086.931944444441</c:v>
                </c:pt>
                <c:pt idx="323">
                  <c:v>45086.932638888888</c:v>
                </c:pt>
                <c:pt idx="324">
                  <c:v>45086.933333333334</c:v>
                </c:pt>
                <c:pt idx="325">
                  <c:v>45086.934027777781</c:v>
                </c:pt>
                <c:pt idx="326">
                  <c:v>45086.93472222222</c:v>
                </c:pt>
                <c:pt idx="327">
                  <c:v>45086.935416666667</c:v>
                </c:pt>
                <c:pt idx="328">
                  <c:v>45086.936111111114</c:v>
                </c:pt>
                <c:pt idx="329">
                  <c:v>45086.936805555553</c:v>
                </c:pt>
                <c:pt idx="330">
                  <c:v>45086.9375</c:v>
                </c:pt>
                <c:pt idx="331">
                  <c:v>45086.938194444447</c:v>
                </c:pt>
                <c:pt idx="332">
                  <c:v>45086.938888888886</c:v>
                </c:pt>
                <c:pt idx="333">
                  <c:v>45086.939583333333</c:v>
                </c:pt>
                <c:pt idx="334">
                  <c:v>45086.94027777778</c:v>
                </c:pt>
                <c:pt idx="335">
                  <c:v>45086.940972222219</c:v>
                </c:pt>
                <c:pt idx="336">
                  <c:v>45086.941666666666</c:v>
                </c:pt>
                <c:pt idx="337">
                  <c:v>45086.942361111112</c:v>
                </c:pt>
                <c:pt idx="338">
                  <c:v>45086.943055555559</c:v>
                </c:pt>
                <c:pt idx="339">
                  <c:v>45086.943749999999</c:v>
                </c:pt>
                <c:pt idx="340">
                  <c:v>45086.944444444445</c:v>
                </c:pt>
                <c:pt idx="341">
                  <c:v>45086.945138888892</c:v>
                </c:pt>
                <c:pt idx="342">
                  <c:v>45086.945833333331</c:v>
                </c:pt>
                <c:pt idx="343">
                  <c:v>45086.946527777778</c:v>
                </c:pt>
                <c:pt idx="344">
                  <c:v>45086.947222222225</c:v>
                </c:pt>
                <c:pt idx="345">
                  <c:v>45086.947916666664</c:v>
                </c:pt>
                <c:pt idx="346">
                  <c:v>45086.948611111111</c:v>
                </c:pt>
                <c:pt idx="347">
                  <c:v>45086.949305555558</c:v>
                </c:pt>
                <c:pt idx="348">
                  <c:v>45086.95</c:v>
                </c:pt>
                <c:pt idx="349">
                  <c:v>45086.950694444444</c:v>
                </c:pt>
                <c:pt idx="350">
                  <c:v>45086.951388888891</c:v>
                </c:pt>
                <c:pt idx="351">
                  <c:v>45086.95208333333</c:v>
                </c:pt>
                <c:pt idx="352">
                  <c:v>45086.952777777777</c:v>
                </c:pt>
                <c:pt idx="353">
                  <c:v>45086.953472222223</c:v>
                </c:pt>
                <c:pt idx="354">
                  <c:v>45086.95416666667</c:v>
                </c:pt>
                <c:pt idx="355">
                  <c:v>45086.954861111109</c:v>
                </c:pt>
                <c:pt idx="356">
                  <c:v>45086.955555555556</c:v>
                </c:pt>
                <c:pt idx="357">
                  <c:v>45086.956250000003</c:v>
                </c:pt>
                <c:pt idx="358">
                  <c:v>45086.956944444442</c:v>
                </c:pt>
                <c:pt idx="359">
                  <c:v>45086.957638888889</c:v>
                </c:pt>
                <c:pt idx="360">
                  <c:v>45086.958333333336</c:v>
                </c:pt>
                <c:pt idx="361">
                  <c:v>45086.959027777775</c:v>
                </c:pt>
                <c:pt idx="362">
                  <c:v>45086.959722222222</c:v>
                </c:pt>
                <c:pt idx="363">
                  <c:v>45086.960416666669</c:v>
                </c:pt>
                <c:pt idx="364">
                  <c:v>45086.961111111108</c:v>
                </c:pt>
                <c:pt idx="365">
                  <c:v>45086.961805555555</c:v>
                </c:pt>
                <c:pt idx="366">
                  <c:v>45086.962500000001</c:v>
                </c:pt>
                <c:pt idx="367">
                  <c:v>45086.963194444441</c:v>
                </c:pt>
                <c:pt idx="368">
                  <c:v>45086.963888888888</c:v>
                </c:pt>
                <c:pt idx="369">
                  <c:v>45086.964583333334</c:v>
                </c:pt>
                <c:pt idx="370">
                  <c:v>45086.965277777781</c:v>
                </c:pt>
                <c:pt idx="371">
                  <c:v>45086.96597222222</c:v>
                </c:pt>
                <c:pt idx="372">
                  <c:v>45086.966666666667</c:v>
                </c:pt>
                <c:pt idx="373">
                  <c:v>45086.967361111114</c:v>
                </c:pt>
                <c:pt idx="374">
                  <c:v>45086.968055555553</c:v>
                </c:pt>
                <c:pt idx="375">
                  <c:v>45086.96875</c:v>
                </c:pt>
                <c:pt idx="376">
                  <c:v>45086.969444444447</c:v>
                </c:pt>
                <c:pt idx="377">
                  <c:v>45086.970138888886</c:v>
                </c:pt>
                <c:pt idx="378">
                  <c:v>45086.970833333333</c:v>
                </c:pt>
                <c:pt idx="379">
                  <c:v>45086.97152777778</c:v>
                </c:pt>
                <c:pt idx="380">
                  <c:v>45086.972222222219</c:v>
                </c:pt>
                <c:pt idx="381">
                  <c:v>45086.972916666666</c:v>
                </c:pt>
                <c:pt idx="382">
                  <c:v>45086.973611111112</c:v>
                </c:pt>
                <c:pt idx="383">
                  <c:v>45086.974305555559</c:v>
                </c:pt>
                <c:pt idx="384">
                  <c:v>45086.974999999999</c:v>
                </c:pt>
                <c:pt idx="385">
                  <c:v>45086.975694444445</c:v>
                </c:pt>
                <c:pt idx="386">
                  <c:v>45086.976388888892</c:v>
                </c:pt>
                <c:pt idx="387">
                  <c:v>45086.977083333331</c:v>
                </c:pt>
                <c:pt idx="388">
                  <c:v>45086.977777777778</c:v>
                </c:pt>
                <c:pt idx="389">
                  <c:v>45086.978472222225</c:v>
                </c:pt>
                <c:pt idx="390">
                  <c:v>45086.979166666664</c:v>
                </c:pt>
                <c:pt idx="391">
                  <c:v>45086.979861111111</c:v>
                </c:pt>
                <c:pt idx="392">
                  <c:v>45086.980555555558</c:v>
                </c:pt>
                <c:pt idx="393">
                  <c:v>45086.981249999997</c:v>
                </c:pt>
                <c:pt idx="394">
                  <c:v>45086.981944444444</c:v>
                </c:pt>
                <c:pt idx="395">
                  <c:v>45086.982638888891</c:v>
                </c:pt>
                <c:pt idx="396">
                  <c:v>45086.98333333333</c:v>
                </c:pt>
                <c:pt idx="397">
                  <c:v>45086.984027777777</c:v>
                </c:pt>
                <c:pt idx="398">
                  <c:v>45086.984722222223</c:v>
                </c:pt>
                <c:pt idx="399">
                  <c:v>45086.98541666667</c:v>
                </c:pt>
                <c:pt idx="400">
                  <c:v>45086.986111111109</c:v>
                </c:pt>
                <c:pt idx="401">
                  <c:v>45086.986805555556</c:v>
                </c:pt>
                <c:pt idx="402">
                  <c:v>45086.987500000003</c:v>
                </c:pt>
                <c:pt idx="403">
                  <c:v>45086.988194444442</c:v>
                </c:pt>
                <c:pt idx="404">
                  <c:v>45086.988888888889</c:v>
                </c:pt>
                <c:pt idx="405">
                  <c:v>45086.989583333336</c:v>
                </c:pt>
                <c:pt idx="406">
                  <c:v>45086.990277777775</c:v>
                </c:pt>
                <c:pt idx="407">
                  <c:v>45086.990972222222</c:v>
                </c:pt>
                <c:pt idx="408">
                  <c:v>45086.991666666669</c:v>
                </c:pt>
                <c:pt idx="409">
                  <c:v>45086.992361111108</c:v>
                </c:pt>
                <c:pt idx="410">
                  <c:v>45086.993055555555</c:v>
                </c:pt>
                <c:pt idx="411">
                  <c:v>45086.993750000001</c:v>
                </c:pt>
                <c:pt idx="412">
                  <c:v>45086.994444444441</c:v>
                </c:pt>
                <c:pt idx="413">
                  <c:v>45086.995138888888</c:v>
                </c:pt>
                <c:pt idx="414">
                  <c:v>45086.995833333334</c:v>
                </c:pt>
                <c:pt idx="415">
                  <c:v>45086.996527777781</c:v>
                </c:pt>
                <c:pt idx="416">
                  <c:v>45086.99722222222</c:v>
                </c:pt>
                <c:pt idx="417">
                  <c:v>45086.997916666667</c:v>
                </c:pt>
                <c:pt idx="418">
                  <c:v>45086.998611111114</c:v>
                </c:pt>
                <c:pt idx="419">
                  <c:v>45086.999305555553</c:v>
                </c:pt>
                <c:pt idx="420">
                  <c:v>45087</c:v>
                </c:pt>
                <c:pt idx="421">
                  <c:v>45087.000694444447</c:v>
                </c:pt>
                <c:pt idx="422">
                  <c:v>45087.001388888886</c:v>
                </c:pt>
                <c:pt idx="423">
                  <c:v>45087.002083333333</c:v>
                </c:pt>
                <c:pt idx="424">
                  <c:v>45087.00277777778</c:v>
                </c:pt>
                <c:pt idx="425">
                  <c:v>45087.003472222219</c:v>
                </c:pt>
                <c:pt idx="426">
                  <c:v>45087.004166666666</c:v>
                </c:pt>
                <c:pt idx="427">
                  <c:v>45087.004861111112</c:v>
                </c:pt>
                <c:pt idx="428">
                  <c:v>45087.005555555559</c:v>
                </c:pt>
                <c:pt idx="429">
                  <c:v>45087.006249999999</c:v>
                </c:pt>
                <c:pt idx="430">
                  <c:v>45087.006944444445</c:v>
                </c:pt>
                <c:pt idx="431">
                  <c:v>45087.007638888892</c:v>
                </c:pt>
                <c:pt idx="432">
                  <c:v>45087.008333333331</c:v>
                </c:pt>
                <c:pt idx="433">
                  <c:v>45087.009027777778</c:v>
                </c:pt>
                <c:pt idx="434">
                  <c:v>45087.009722222225</c:v>
                </c:pt>
                <c:pt idx="435">
                  <c:v>45087.010416666664</c:v>
                </c:pt>
                <c:pt idx="436">
                  <c:v>45087.011111111111</c:v>
                </c:pt>
                <c:pt idx="437">
                  <c:v>45087.011805555558</c:v>
                </c:pt>
                <c:pt idx="438">
                  <c:v>45087.012499999997</c:v>
                </c:pt>
                <c:pt idx="439">
                  <c:v>45087.013194444444</c:v>
                </c:pt>
                <c:pt idx="440">
                  <c:v>45087.013888888891</c:v>
                </c:pt>
                <c:pt idx="441">
                  <c:v>45087.01458333333</c:v>
                </c:pt>
                <c:pt idx="442">
                  <c:v>45087.015277777777</c:v>
                </c:pt>
                <c:pt idx="443">
                  <c:v>45087.015972222223</c:v>
                </c:pt>
                <c:pt idx="444">
                  <c:v>45087.01666666667</c:v>
                </c:pt>
                <c:pt idx="445">
                  <c:v>45087.017361111109</c:v>
                </c:pt>
                <c:pt idx="446">
                  <c:v>45087.018055555556</c:v>
                </c:pt>
                <c:pt idx="447">
                  <c:v>45087.018750000003</c:v>
                </c:pt>
                <c:pt idx="448">
                  <c:v>45087.019444444442</c:v>
                </c:pt>
                <c:pt idx="449">
                  <c:v>45087.020138888889</c:v>
                </c:pt>
                <c:pt idx="450">
                  <c:v>45087.020833333336</c:v>
                </c:pt>
                <c:pt idx="451">
                  <c:v>45087.021527777775</c:v>
                </c:pt>
                <c:pt idx="452">
                  <c:v>45087.022222222222</c:v>
                </c:pt>
                <c:pt idx="453">
                  <c:v>45087.022916666669</c:v>
                </c:pt>
                <c:pt idx="454">
                  <c:v>45087.023611111108</c:v>
                </c:pt>
                <c:pt idx="455">
                  <c:v>45087.024305555555</c:v>
                </c:pt>
                <c:pt idx="456">
                  <c:v>45087.025000000001</c:v>
                </c:pt>
                <c:pt idx="457">
                  <c:v>45087.025694444441</c:v>
                </c:pt>
                <c:pt idx="458">
                  <c:v>45087.026388888888</c:v>
                </c:pt>
                <c:pt idx="459">
                  <c:v>45087.027083333334</c:v>
                </c:pt>
                <c:pt idx="460">
                  <c:v>45087.027777777781</c:v>
                </c:pt>
                <c:pt idx="461">
                  <c:v>45087.02847222222</c:v>
                </c:pt>
                <c:pt idx="462">
                  <c:v>45087.029166666667</c:v>
                </c:pt>
                <c:pt idx="463">
                  <c:v>45087.029861111114</c:v>
                </c:pt>
                <c:pt idx="464">
                  <c:v>45087.030555555553</c:v>
                </c:pt>
                <c:pt idx="465">
                  <c:v>45087.03125</c:v>
                </c:pt>
                <c:pt idx="466">
                  <c:v>45087.031944444447</c:v>
                </c:pt>
                <c:pt idx="467">
                  <c:v>45087.032638888886</c:v>
                </c:pt>
                <c:pt idx="468">
                  <c:v>45087.033333333333</c:v>
                </c:pt>
                <c:pt idx="469">
                  <c:v>45087.03402777778</c:v>
                </c:pt>
                <c:pt idx="470">
                  <c:v>45087.034722222219</c:v>
                </c:pt>
                <c:pt idx="471">
                  <c:v>45087.035416666666</c:v>
                </c:pt>
                <c:pt idx="472">
                  <c:v>45087.036111111112</c:v>
                </c:pt>
                <c:pt idx="473">
                  <c:v>45087.036805555559</c:v>
                </c:pt>
                <c:pt idx="474">
                  <c:v>45087.037499999999</c:v>
                </c:pt>
                <c:pt idx="475">
                  <c:v>45087.038194444445</c:v>
                </c:pt>
                <c:pt idx="476">
                  <c:v>45087.038888888892</c:v>
                </c:pt>
                <c:pt idx="477">
                  <c:v>45087.039583333331</c:v>
                </c:pt>
                <c:pt idx="478">
                  <c:v>45087.040277777778</c:v>
                </c:pt>
                <c:pt idx="479">
                  <c:v>45087.040972222225</c:v>
                </c:pt>
                <c:pt idx="480">
                  <c:v>45087.041666666664</c:v>
                </c:pt>
                <c:pt idx="481">
                  <c:v>45087.042361111111</c:v>
                </c:pt>
                <c:pt idx="482">
                  <c:v>45087.043055555558</c:v>
                </c:pt>
                <c:pt idx="483">
                  <c:v>45087.043749999997</c:v>
                </c:pt>
                <c:pt idx="484">
                  <c:v>45087.044444444444</c:v>
                </c:pt>
                <c:pt idx="485">
                  <c:v>45087.045138888891</c:v>
                </c:pt>
                <c:pt idx="486">
                  <c:v>45087.04583333333</c:v>
                </c:pt>
                <c:pt idx="487">
                  <c:v>45087.046527777777</c:v>
                </c:pt>
                <c:pt idx="488">
                  <c:v>45087.047222222223</c:v>
                </c:pt>
                <c:pt idx="489">
                  <c:v>45087.04791666667</c:v>
                </c:pt>
                <c:pt idx="490">
                  <c:v>45087.048611111109</c:v>
                </c:pt>
                <c:pt idx="491">
                  <c:v>45087.049305555556</c:v>
                </c:pt>
                <c:pt idx="492">
                  <c:v>45087.05</c:v>
                </c:pt>
                <c:pt idx="493">
                  <c:v>45087.050694444442</c:v>
                </c:pt>
                <c:pt idx="494">
                  <c:v>45087.051388888889</c:v>
                </c:pt>
                <c:pt idx="495">
                  <c:v>45087.052083333336</c:v>
                </c:pt>
                <c:pt idx="496">
                  <c:v>45087.052777777775</c:v>
                </c:pt>
                <c:pt idx="497">
                  <c:v>45087.053472222222</c:v>
                </c:pt>
                <c:pt idx="498">
                  <c:v>45087.054166666669</c:v>
                </c:pt>
                <c:pt idx="499">
                  <c:v>45087.054861111108</c:v>
                </c:pt>
                <c:pt idx="500">
                  <c:v>45087.055555555555</c:v>
                </c:pt>
                <c:pt idx="501">
                  <c:v>45087.056250000001</c:v>
                </c:pt>
                <c:pt idx="502">
                  <c:v>45087.056944444441</c:v>
                </c:pt>
                <c:pt idx="503">
                  <c:v>45087.057638888888</c:v>
                </c:pt>
                <c:pt idx="504">
                  <c:v>45087.058333333334</c:v>
                </c:pt>
                <c:pt idx="505">
                  <c:v>45087.059027777781</c:v>
                </c:pt>
                <c:pt idx="506">
                  <c:v>45087.05972222222</c:v>
                </c:pt>
                <c:pt idx="507">
                  <c:v>45087.060416666667</c:v>
                </c:pt>
                <c:pt idx="508">
                  <c:v>45087.061111111114</c:v>
                </c:pt>
                <c:pt idx="509">
                  <c:v>45087.061805555553</c:v>
                </c:pt>
                <c:pt idx="510">
                  <c:v>45087.0625</c:v>
                </c:pt>
                <c:pt idx="511">
                  <c:v>45087.063194444447</c:v>
                </c:pt>
                <c:pt idx="512">
                  <c:v>45087.063888888886</c:v>
                </c:pt>
                <c:pt idx="513">
                  <c:v>45087.064583333333</c:v>
                </c:pt>
                <c:pt idx="514">
                  <c:v>45087.06527777778</c:v>
                </c:pt>
                <c:pt idx="515">
                  <c:v>45087.065972222219</c:v>
                </c:pt>
                <c:pt idx="516">
                  <c:v>45087.066666666666</c:v>
                </c:pt>
                <c:pt idx="517">
                  <c:v>45087.067361111112</c:v>
                </c:pt>
                <c:pt idx="518">
                  <c:v>45087.068055555559</c:v>
                </c:pt>
                <c:pt idx="519">
                  <c:v>45087.068749999999</c:v>
                </c:pt>
                <c:pt idx="520">
                  <c:v>45087.069444444445</c:v>
                </c:pt>
                <c:pt idx="521">
                  <c:v>45087.070138888892</c:v>
                </c:pt>
                <c:pt idx="522">
                  <c:v>45087.070833333331</c:v>
                </c:pt>
                <c:pt idx="523">
                  <c:v>45087.071527777778</c:v>
                </c:pt>
                <c:pt idx="524">
                  <c:v>45087.072222222225</c:v>
                </c:pt>
                <c:pt idx="525">
                  <c:v>45087.072916666664</c:v>
                </c:pt>
                <c:pt idx="526">
                  <c:v>45087.073611111111</c:v>
                </c:pt>
                <c:pt idx="527">
                  <c:v>45087.074305555558</c:v>
                </c:pt>
                <c:pt idx="528">
                  <c:v>45087.074999999997</c:v>
                </c:pt>
                <c:pt idx="529">
                  <c:v>45087.075694444444</c:v>
                </c:pt>
                <c:pt idx="530">
                  <c:v>45087.076388888891</c:v>
                </c:pt>
                <c:pt idx="531">
                  <c:v>45087.07708333333</c:v>
                </c:pt>
                <c:pt idx="532">
                  <c:v>45087.077777777777</c:v>
                </c:pt>
                <c:pt idx="533">
                  <c:v>45087.078472222223</c:v>
                </c:pt>
                <c:pt idx="534">
                  <c:v>45087.07916666667</c:v>
                </c:pt>
                <c:pt idx="535">
                  <c:v>45087.079861111109</c:v>
                </c:pt>
                <c:pt idx="536">
                  <c:v>45087.080555555556</c:v>
                </c:pt>
                <c:pt idx="537">
                  <c:v>45087.081250000003</c:v>
                </c:pt>
                <c:pt idx="538">
                  <c:v>45087.081944444442</c:v>
                </c:pt>
                <c:pt idx="539">
                  <c:v>45087.082638888889</c:v>
                </c:pt>
                <c:pt idx="540">
                  <c:v>45087.083333333336</c:v>
                </c:pt>
                <c:pt idx="541">
                  <c:v>45087.084027777775</c:v>
                </c:pt>
                <c:pt idx="542">
                  <c:v>45087.084722222222</c:v>
                </c:pt>
                <c:pt idx="543">
                  <c:v>45087.085416666669</c:v>
                </c:pt>
                <c:pt idx="544">
                  <c:v>45087.086111111108</c:v>
                </c:pt>
                <c:pt idx="545">
                  <c:v>45087.086805555555</c:v>
                </c:pt>
                <c:pt idx="546">
                  <c:v>45087.087500000001</c:v>
                </c:pt>
                <c:pt idx="547">
                  <c:v>45087.088194444441</c:v>
                </c:pt>
                <c:pt idx="548">
                  <c:v>45087.088888888888</c:v>
                </c:pt>
                <c:pt idx="549">
                  <c:v>45087.089583333334</c:v>
                </c:pt>
                <c:pt idx="550">
                  <c:v>45087.090277777781</c:v>
                </c:pt>
                <c:pt idx="551">
                  <c:v>45087.09097222222</c:v>
                </c:pt>
                <c:pt idx="552">
                  <c:v>45087.091666666667</c:v>
                </c:pt>
                <c:pt idx="553">
                  <c:v>45087.092361111114</c:v>
                </c:pt>
                <c:pt idx="554">
                  <c:v>45087.093055555553</c:v>
                </c:pt>
                <c:pt idx="555">
                  <c:v>45087.09375</c:v>
                </c:pt>
                <c:pt idx="556">
                  <c:v>45087.094444444447</c:v>
                </c:pt>
                <c:pt idx="557">
                  <c:v>45087.095138888886</c:v>
                </c:pt>
                <c:pt idx="558">
                  <c:v>45087.095833333333</c:v>
                </c:pt>
                <c:pt idx="559">
                  <c:v>45087.09652777778</c:v>
                </c:pt>
                <c:pt idx="560">
                  <c:v>45087.097222222219</c:v>
                </c:pt>
                <c:pt idx="561">
                  <c:v>45087.097916666666</c:v>
                </c:pt>
                <c:pt idx="562">
                  <c:v>45087.098611111112</c:v>
                </c:pt>
                <c:pt idx="563">
                  <c:v>45087.099305555559</c:v>
                </c:pt>
                <c:pt idx="564">
                  <c:v>45087.1</c:v>
                </c:pt>
                <c:pt idx="565">
                  <c:v>45087.100694444445</c:v>
                </c:pt>
                <c:pt idx="566">
                  <c:v>45087.101388888892</c:v>
                </c:pt>
                <c:pt idx="567">
                  <c:v>45087.102083333331</c:v>
                </c:pt>
                <c:pt idx="568">
                  <c:v>45087.102777777778</c:v>
                </c:pt>
                <c:pt idx="569">
                  <c:v>45087.103472222225</c:v>
                </c:pt>
                <c:pt idx="570">
                  <c:v>45087.104166666664</c:v>
                </c:pt>
                <c:pt idx="571">
                  <c:v>45087.104861111111</c:v>
                </c:pt>
                <c:pt idx="572">
                  <c:v>45087.105555555558</c:v>
                </c:pt>
                <c:pt idx="573">
                  <c:v>45087.106249999997</c:v>
                </c:pt>
                <c:pt idx="574">
                  <c:v>45087.106944444444</c:v>
                </c:pt>
                <c:pt idx="575">
                  <c:v>45087.107638888891</c:v>
                </c:pt>
                <c:pt idx="576">
                  <c:v>45087.10833333333</c:v>
                </c:pt>
                <c:pt idx="577">
                  <c:v>45087.109027777777</c:v>
                </c:pt>
                <c:pt idx="578">
                  <c:v>45087.109722222223</c:v>
                </c:pt>
                <c:pt idx="579">
                  <c:v>45087.11041666667</c:v>
                </c:pt>
                <c:pt idx="580">
                  <c:v>45087.111111111109</c:v>
                </c:pt>
                <c:pt idx="581">
                  <c:v>45087.111805555556</c:v>
                </c:pt>
                <c:pt idx="582">
                  <c:v>45087.112500000003</c:v>
                </c:pt>
                <c:pt idx="583">
                  <c:v>45087.113194444442</c:v>
                </c:pt>
                <c:pt idx="584">
                  <c:v>45087.113888888889</c:v>
                </c:pt>
                <c:pt idx="585">
                  <c:v>45087.114583333336</c:v>
                </c:pt>
                <c:pt idx="586">
                  <c:v>45087.115277777775</c:v>
                </c:pt>
                <c:pt idx="587">
                  <c:v>45087.115972222222</c:v>
                </c:pt>
                <c:pt idx="588">
                  <c:v>45087.116666666669</c:v>
                </c:pt>
                <c:pt idx="589">
                  <c:v>45087.117361111108</c:v>
                </c:pt>
                <c:pt idx="590">
                  <c:v>45087.118055555555</c:v>
                </c:pt>
                <c:pt idx="591">
                  <c:v>45087.118750000001</c:v>
                </c:pt>
                <c:pt idx="592">
                  <c:v>45087.119444444441</c:v>
                </c:pt>
                <c:pt idx="593">
                  <c:v>45087.120138888888</c:v>
                </c:pt>
                <c:pt idx="594">
                  <c:v>45087.120833333334</c:v>
                </c:pt>
                <c:pt idx="595">
                  <c:v>45087.121527777781</c:v>
                </c:pt>
                <c:pt idx="596">
                  <c:v>45087.12222222222</c:v>
                </c:pt>
                <c:pt idx="597">
                  <c:v>45087.122916666667</c:v>
                </c:pt>
                <c:pt idx="598">
                  <c:v>45087.123611111114</c:v>
                </c:pt>
                <c:pt idx="599">
                  <c:v>45087.124305555553</c:v>
                </c:pt>
                <c:pt idx="600">
                  <c:v>45087.125</c:v>
                </c:pt>
                <c:pt idx="601">
                  <c:v>45087.125694444447</c:v>
                </c:pt>
                <c:pt idx="602">
                  <c:v>45087.126388888886</c:v>
                </c:pt>
                <c:pt idx="603">
                  <c:v>45087.127083333333</c:v>
                </c:pt>
                <c:pt idx="604">
                  <c:v>45087.12777777778</c:v>
                </c:pt>
                <c:pt idx="605">
                  <c:v>45087.128472222219</c:v>
                </c:pt>
                <c:pt idx="606">
                  <c:v>45087.129166666666</c:v>
                </c:pt>
                <c:pt idx="607">
                  <c:v>45087.129861111112</c:v>
                </c:pt>
                <c:pt idx="608">
                  <c:v>45087.130555555559</c:v>
                </c:pt>
                <c:pt idx="609">
                  <c:v>45087.131249999999</c:v>
                </c:pt>
                <c:pt idx="610">
                  <c:v>45087.131944444445</c:v>
                </c:pt>
                <c:pt idx="611">
                  <c:v>45087.132638888892</c:v>
                </c:pt>
                <c:pt idx="612">
                  <c:v>45087.133333333331</c:v>
                </c:pt>
                <c:pt idx="613">
                  <c:v>45087.134027777778</c:v>
                </c:pt>
                <c:pt idx="614">
                  <c:v>45087.134722222225</c:v>
                </c:pt>
                <c:pt idx="615">
                  <c:v>45087.135416666664</c:v>
                </c:pt>
                <c:pt idx="616">
                  <c:v>45087.136111111111</c:v>
                </c:pt>
                <c:pt idx="617">
                  <c:v>45087.136805555558</c:v>
                </c:pt>
                <c:pt idx="618">
                  <c:v>45087.137499999997</c:v>
                </c:pt>
                <c:pt idx="619">
                  <c:v>45087.138194444444</c:v>
                </c:pt>
                <c:pt idx="620">
                  <c:v>45087.138888888891</c:v>
                </c:pt>
                <c:pt idx="621">
                  <c:v>45087.13958333333</c:v>
                </c:pt>
                <c:pt idx="622">
                  <c:v>45087.140277777777</c:v>
                </c:pt>
                <c:pt idx="623">
                  <c:v>45087.140972222223</c:v>
                </c:pt>
                <c:pt idx="624">
                  <c:v>45087.14166666667</c:v>
                </c:pt>
                <c:pt idx="625">
                  <c:v>45087.142361111109</c:v>
                </c:pt>
                <c:pt idx="626">
                  <c:v>45087.143055555556</c:v>
                </c:pt>
                <c:pt idx="627">
                  <c:v>45087.143750000003</c:v>
                </c:pt>
                <c:pt idx="628">
                  <c:v>45087.144444444442</c:v>
                </c:pt>
                <c:pt idx="629">
                  <c:v>45087.145138888889</c:v>
                </c:pt>
                <c:pt idx="630">
                  <c:v>45087.145833333336</c:v>
                </c:pt>
                <c:pt idx="631">
                  <c:v>45087.146527777775</c:v>
                </c:pt>
                <c:pt idx="632">
                  <c:v>45087.147222222222</c:v>
                </c:pt>
                <c:pt idx="633">
                  <c:v>45087.147916666669</c:v>
                </c:pt>
                <c:pt idx="634">
                  <c:v>45087.148611111108</c:v>
                </c:pt>
                <c:pt idx="635">
                  <c:v>45087.149305555555</c:v>
                </c:pt>
                <c:pt idx="636">
                  <c:v>45087.15</c:v>
                </c:pt>
                <c:pt idx="637">
                  <c:v>45087.150694444441</c:v>
                </c:pt>
                <c:pt idx="638">
                  <c:v>45087.151388888888</c:v>
                </c:pt>
                <c:pt idx="639">
                  <c:v>45087.152083333334</c:v>
                </c:pt>
                <c:pt idx="640">
                  <c:v>45087.152777777781</c:v>
                </c:pt>
                <c:pt idx="641">
                  <c:v>45087.15347222222</c:v>
                </c:pt>
                <c:pt idx="642">
                  <c:v>45087.154166666667</c:v>
                </c:pt>
                <c:pt idx="643">
                  <c:v>45087.154861111114</c:v>
                </c:pt>
                <c:pt idx="644">
                  <c:v>45087.155555555553</c:v>
                </c:pt>
                <c:pt idx="645">
                  <c:v>45087.15625</c:v>
                </c:pt>
                <c:pt idx="646">
                  <c:v>45087.156944444447</c:v>
                </c:pt>
                <c:pt idx="647">
                  <c:v>45087.157638888886</c:v>
                </c:pt>
                <c:pt idx="648">
                  <c:v>45087.158333333333</c:v>
                </c:pt>
                <c:pt idx="649">
                  <c:v>45087.15902777778</c:v>
                </c:pt>
                <c:pt idx="650">
                  <c:v>45087.159722222219</c:v>
                </c:pt>
                <c:pt idx="651">
                  <c:v>45087.160416666666</c:v>
                </c:pt>
                <c:pt idx="652">
                  <c:v>45087.161111111112</c:v>
                </c:pt>
                <c:pt idx="653">
                  <c:v>45087.161805555559</c:v>
                </c:pt>
                <c:pt idx="654">
                  <c:v>45087.162499999999</c:v>
                </c:pt>
                <c:pt idx="655">
                  <c:v>45087.163194444445</c:v>
                </c:pt>
                <c:pt idx="656">
                  <c:v>45087.163888888892</c:v>
                </c:pt>
                <c:pt idx="657">
                  <c:v>45087.164583333331</c:v>
                </c:pt>
                <c:pt idx="658">
                  <c:v>45087.165277777778</c:v>
                </c:pt>
                <c:pt idx="659">
                  <c:v>45087.165972222225</c:v>
                </c:pt>
                <c:pt idx="660">
                  <c:v>45087.166666666664</c:v>
                </c:pt>
                <c:pt idx="661">
                  <c:v>45087.167361111111</c:v>
                </c:pt>
                <c:pt idx="662">
                  <c:v>45087.168055555558</c:v>
                </c:pt>
                <c:pt idx="663">
                  <c:v>45087.168749999997</c:v>
                </c:pt>
                <c:pt idx="664">
                  <c:v>45087.169444444444</c:v>
                </c:pt>
                <c:pt idx="665">
                  <c:v>45087.170138888891</c:v>
                </c:pt>
                <c:pt idx="666">
                  <c:v>45087.17083333333</c:v>
                </c:pt>
                <c:pt idx="667">
                  <c:v>45087.171527777777</c:v>
                </c:pt>
                <c:pt idx="668">
                  <c:v>45087.172222222223</c:v>
                </c:pt>
                <c:pt idx="669">
                  <c:v>45087.17291666667</c:v>
                </c:pt>
                <c:pt idx="670">
                  <c:v>45087.173611111109</c:v>
                </c:pt>
                <c:pt idx="671">
                  <c:v>45087.174305555556</c:v>
                </c:pt>
                <c:pt idx="672">
                  <c:v>45087.175000000003</c:v>
                </c:pt>
                <c:pt idx="673">
                  <c:v>45087.175694444442</c:v>
                </c:pt>
                <c:pt idx="674">
                  <c:v>45087.176388888889</c:v>
                </c:pt>
                <c:pt idx="675">
                  <c:v>45087.177083333336</c:v>
                </c:pt>
                <c:pt idx="676">
                  <c:v>45087.177777777775</c:v>
                </c:pt>
                <c:pt idx="677">
                  <c:v>45087.178472222222</c:v>
                </c:pt>
                <c:pt idx="678">
                  <c:v>45087.179166666669</c:v>
                </c:pt>
                <c:pt idx="679">
                  <c:v>45087.179861111108</c:v>
                </c:pt>
                <c:pt idx="680">
                  <c:v>45087.180555555555</c:v>
                </c:pt>
                <c:pt idx="681">
                  <c:v>45087.181250000001</c:v>
                </c:pt>
                <c:pt idx="682">
                  <c:v>45087.181944444441</c:v>
                </c:pt>
                <c:pt idx="683">
                  <c:v>45087.182638888888</c:v>
                </c:pt>
                <c:pt idx="684">
                  <c:v>45087.183333333334</c:v>
                </c:pt>
                <c:pt idx="685">
                  <c:v>45087.184027777781</c:v>
                </c:pt>
                <c:pt idx="686">
                  <c:v>45087.18472222222</c:v>
                </c:pt>
                <c:pt idx="687">
                  <c:v>45087.185416666667</c:v>
                </c:pt>
                <c:pt idx="688">
                  <c:v>45087.186111111114</c:v>
                </c:pt>
                <c:pt idx="689">
                  <c:v>45087.186805555553</c:v>
                </c:pt>
                <c:pt idx="690">
                  <c:v>45087.1875</c:v>
                </c:pt>
                <c:pt idx="691">
                  <c:v>45087.188194444447</c:v>
                </c:pt>
                <c:pt idx="692">
                  <c:v>45087.188888888886</c:v>
                </c:pt>
                <c:pt idx="693">
                  <c:v>45087.189583333333</c:v>
                </c:pt>
                <c:pt idx="694">
                  <c:v>45087.19027777778</c:v>
                </c:pt>
                <c:pt idx="695">
                  <c:v>45087.190972222219</c:v>
                </c:pt>
                <c:pt idx="696">
                  <c:v>45087.191666666666</c:v>
                </c:pt>
                <c:pt idx="697">
                  <c:v>45087.192361111112</c:v>
                </c:pt>
                <c:pt idx="698">
                  <c:v>45087.193055555559</c:v>
                </c:pt>
                <c:pt idx="699">
                  <c:v>45087.193749999999</c:v>
                </c:pt>
                <c:pt idx="700">
                  <c:v>45087.194444444445</c:v>
                </c:pt>
                <c:pt idx="701">
                  <c:v>45087.195138888892</c:v>
                </c:pt>
                <c:pt idx="702">
                  <c:v>45087.195833333331</c:v>
                </c:pt>
                <c:pt idx="703">
                  <c:v>45087.196527777778</c:v>
                </c:pt>
                <c:pt idx="704">
                  <c:v>45087.197222222225</c:v>
                </c:pt>
                <c:pt idx="705">
                  <c:v>45087.197916666664</c:v>
                </c:pt>
                <c:pt idx="706">
                  <c:v>45087.198611111111</c:v>
                </c:pt>
                <c:pt idx="707">
                  <c:v>45087.199305555558</c:v>
                </c:pt>
                <c:pt idx="708">
                  <c:v>45087.199999999997</c:v>
                </c:pt>
                <c:pt idx="709">
                  <c:v>45087.200694444444</c:v>
                </c:pt>
                <c:pt idx="710">
                  <c:v>45087.201388888891</c:v>
                </c:pt>
                <c:pt idx="711">
                  <c:v>45087.20208333333</c:v>
                </c:pt>
                <c:pt idx="712">
                  <c:v>45087.202777777777</c:v>
                </c:pt>
                <c:pt idx="713">
                  <c:v>45087.203472222223</c:v>
                </c:pt>
                <c:pt idx="714">
                  <c:v>45087.20416666667</c:v>
                </c:pt>
                <c:pt idx="715">
                  <c:v>45087.204861111109</c:v>
                </c:pt>
                <c:pt idx="716">
                  <c:v>45087.205555555556</c:v>
                </c:pt>
                <c:pt idx="717">
                  <c:v>45087.206250000003</c:v>
                </c:pt>
                <c:pt idx="718">
                  <c:v>45087.206944444442</c:v>
                </c:pt>
                <c:pt idx="719">
                  <c:v>45087.207638888889</c:v>
                </c:pt>
                <c:pt idx="720">
                  <c:v>45087.208333333336</c:v>
                </c:pt>
                <c:pt idx="721">
                  <c:v>45087.209027777775</c:v>
                </c:pt>
                <c:pt idx="722">
                  <c:v>45087.209722222222</c:v>
                </c:pt>
                <c:pt idx="723">
                  <c:v>45087.210416666669</c:v>
                </c:pt>
                <c:pt idx="724">
                  <c:v>45087.211111111108</c:v>
                </c:pt>
                <c:pt idx="725">
                  <c:v>45087.211805555555</c:v>
                </c:pt>
                <c:pt idx="726">
                  <c:v>45087.212500000001</c:v>
                </c:pt>
                <c:pt idx="727">
                  <c:v>45087.213194444441</c:v>
                </c:pt>
                <c:pt idx="728">
                  <c:v>45087.213888888888</c:v>
                </c:pt>
                <c:pt idx="729">
                  <c:v>45087.214583333334</c:v>
                </c:pt>
                <c:pt idx="730">
                  <c:v>45087.215277777781</c:v>
                </c:pt>
                <c:pt idx="731">
                  <c:v>45087.21597222222</c:v>
                </c:pt>
                <c:pt idx="732">
                  <c:v>45087.216666666667</c:v>
                </c:pt>
                <c:pt idx="733">
                  <c:v>45087.217361111114</c:v>
                </c:pt>
                <c:pt idx="734">
                  <c:v>45087.218055555553</c:v>
                </c:pt>
                <c:pt idx="735">
                  <c:v>45087.21875</c:v>
                </c:pt>
                <c:pt idx="736">
                  <c:v>45087.219444444447</c:v>
                </c:pt>
                <c:pt idx="737">
                  <c:v>45087.220138888886</c:v>
                </c:pt>
                <c:pt idx="738">
                  <c:v>45087.220833333333</c:v>
                </c:pt>
                <c:pt idx="739">
                  <c:v>45087.22152777778</c:v>
                </c:pt>
                <c:pt idx="740">
                  <c:v>45087.222222222219</c:v>
                </c:pt>
                <c:pt idx="741">
                  <c:v>45087.222916666666</c:v>
                </c:pt>
                <c:pt idx="742">
                  <c:v>45087.223611111112</c:v>
                </c:pt>
                <c:pt idx="743">
                  <c:v>45087.224305555559</c:v>
                </c:pt>
                <c:pt idx="744">
                  <c:v>45087.224999999999</c:v>
                </c:pt>
                <c:pt idx="745">
                  <c:v>45087.225694444445</c:v>
                </c:pt>
                <c:pt idx="746">
                  <c:v>45087.226388888892</c:v>
                </c:pt>
                <c:pt idx="747">
                  <c:v>45087.227083333331</c:v>
                </c:pt>
                <c:pt idx="748">
                  <c:v>45087.227777777778</c:v>
                </c:pt>
                <c:pt idx="749">
                  <c:v>45087.228472222225</c:v>
                </c:pt>
                <c:pt idx="750">
                  <c:v>45087.229166666664</c:v>
                </c:pt>
                <c:pt idx="751">
                  <c:v>45087.229861111111</c:v>
                </c:pt>
                <c:pt idx="752">
                  <c:v>45087.230555555558</c:v>
                </c:pt>
                <c:pt idx="753">
                  <c:v>45087.231249999997</c:v>
                </c:pt>
                <c:pt idx="754">
                  <c:v>45087.231944444444</c:v>
                </c:pt>
                <c:pt idx="755">
                  <c:v>45087.232638888891</c:v>
                </c:pt>
                <c:pt idx="756">
                  <c:v>45087.23333333333</c:v>
                </c:pt>
                <c:pt idx="757">
                  <c:v>45087.234027777777</c:v>
                </c:pt>
                <c:pt idx="758">
                  <c:v>45087.234722222223</c:v>
                </c:pt>
                <c:pt idx="759">
                  <c:v>45087.23541666667</c:v>
                </c:pt>
                <c:pt idx="760">
                  <c:v>45087.236111111109</c:v>
                </c:pt>
                <c:pt idx="761">
                  <c:v>45087.236805555556</c:v>
                </c:pt>
                <c:pt idx="762">
                  <c:v>45087.237500000003</c:v>
                </c:pt>
                <c:pt idx="763">
                  <c:v>45087.238194444442</c:v>
                </c:pt>
                <c:pt idx="764">
                  <c:v>45087.238888888889</c:v>
                </c:pt>
                <c:pt idx="765">
                  <c:v>45087.239583333336</c:v>
                </c:pt>
                <c:pt idx="766">
                  <c:v>45087.240277777775</c:v>
                </c:pt>
                <c:pt idx="767">
                  <c:v>45087.240972222222</c:v>
                </c:pt>
                <c:pt idx="768">
                  <c:v>45087.241666666669</c:v>
                </c:pt>
                <c:pt idx="769">
                  <c:v>45087.242361111108</c:v>
                </c:pt>
                <c:pt idx="770">
                  <c:v>45087.243055555555</c:v>
                </c:pt>
                <c:pt idx="771">
                  <c:v>45087.243750000001</c:v>
                </c:pt>
                <c:pt idx="772">
                  <c:v>45087.244444444441</c:v>
                </c:pt>
                <c:pt idx="773">
                  <c:v>45087.245138888888</c:v>
                </c:pt>
                <c:pt idx="774">
                  <c:v>45087.245833333334</c:v>
                </c:pt>
                <c:pt idx="775">
                  <c:v>45087.246527777781</c:v>
                </c:pt>
                <c:pt idx="776">
                  <c:v>45087.24722222222</c:v>
                </c:pt>
                <c:pt idx="777">
                  <c:v>45087.247916666667</c:v>
                </c:pt>
                <c:pt idx="778">
                  <c:v>45087.248611111114</c:v>
                </c:pt>
                <c:pt idx="779">
                  <c:v>45087.249305555553</c:v>
                </c:pt>
                <c:pt idx="780">
                  <c:v>45087.25</c:v>
                </c:pt>
                <c:pt idx="781">
                  <c:v>45087.250694444447</c:v>
                </c:pt>
                <c:pt idx="782">
                  <c:v>45087.251388888886</c:v>
                </c:pt>
                <c:pt idx="783">
                  <c:v>45087.252083333333</c:v>
                </c:pt>
                <c:pt idx="784">
                  <c:v>45087.25277777778</c:v>
                </c:pt>
                <c:pt idx="785">
                  <c:v>45087.253472222219</c:v>
                </c:pt>
                <c:pt idx="786">
                  <c:v>45087.254166666666</c:v>
                </c:pt>
                <c:pt idx="787">
                  <c:v>45087.254861111112</c:v>
                </c:pt>
                <c:pt idx="788">
                  <c:v>45087.255555555559</c:v>
                </c:pt>
                <c:pt idx="789">
                  <c:v>45087.256249999999</c:v>
                </c:pt>
                <c:pt idx="790">
                  <c:v>45087.256944444445</c:v>
                </c:pt>
                <c:pt idx="791">
                  <c:v>45087.257638888892</c:v>
                </c:pt>
                <c:pt idx="792">
                  <c:v>45087.258333333331</c:v>
                </c:pt>
                <c:pt idx="793">
                  <c:v>45087.259027777778</c:v>
                </c:pt>
                <c:pt idx="794">
                  <c:v>45087.259722222225</c:v>
                </c:pt>
                <c:pt idx="795">
                  <c:v>45087.260416666664</c:v>
                </c:pt>
                <c:pt idx="796">
                  <c:v>45087.261111111111</c:v>
                </c:pt>
                <c:pt idx="797">
                  <c:v>45087.261805555558</c:v>
                </c:pt>
                <c:pt idx="798">
                  <c:v>45087.262499999997</c:v>
                </c:pt>
                <c:pt idx="799">
                  <c:v>45087.263194444444</c:v>
                </c:pt>
                <c:pt idx="800">
                  <c:v>45087.263888888891</c:v>
                </c:pt>
                <c:pt idx="801">
                  <c:v>45087.26458333333</c:v>
                </c:pt>
                <c:pt idx="802">
                  <c:v>45087.265277777777</c:v>
                </c:pt>
                <c:pt idx="803">
                  <c:v>45087.265972222223</c:v>
                </c:pt>
                <c:pt idx="804">
                  <c:v>45087.26666666667</c:v>
                </c:pt>
                <c:pt idx="805">
                  <c:v>45087.267361111109</c:v>
                </c:pt>
                <c:pt idx="806">
                  <c:v>45087.268055555556</c:v>
                </c:pt>
                <c:pt idx="807">
                  <c:v>45087.268750000003</c:v>
                </c:pt>
                <c:pt idx="808">
                  <c:v>45087.269444444442</c:v>
                </c:pt>
                <c:pt idx="809">
                  <c:v>45087.270138888889</c:v>
                </c:pt>
                <c:pt idx="810">
                  <c:v>45087.270833333336</c:v>
                </c:pt>
                <c:pt idx="811">
                  <c:v>45087.271527777775</c:v>
                </c:pt>
                <c:pt idx="812">
                  <c:v>45087.272222222222</c:v>
                </c:pt>
                <c:pt idx="813">
                  <c:v>45087.272916666669</c:v>
                </c:pt>
                <c:pt idx="814">
                  <c:v>45087.273611111108</c:v>
                </c:pt>
                <c:pt idx="815">
                  <c:v>45087.274305555555</c:v>
                </c:pt>
                <c:pt idx="816">
                  <c:v>45087.275000000001</c:v>
                </c:pt>
                <c:pt idx="817">
                  <c:v>45087.275694444441</c:v>
                </c:pt>
                <c:pt idx="818">
                  <c:v>45087.276388888888</c:v>
                </c:pt>
                <c:pt idx="819">
                  <c:v>45087.277083333334</c:v>
                </c:pt>
                <c:pt idx="820">
                  <c:v>45087.277777777781</c:v>
                </c:pt>
                <c:pt idx="821">
                  <c:v>45087.27847222222</c:v>
                </c:pt>
                <c:pt idx="822">
                  <c:v>45087.279166666667</c:v>
                </c:pt>
                <c:pt idx="823">
                  <c:v>45087.279861111114</c:v>
                </c:pt>
                <c:pt idx="824">
                  <c:v>45087.280555555553</c:v>
                </c:pt>
                <c:pt idx="825">
                  <c:v>45087.28125</c:v>
                </c:pt>
                <c:pt idx="826">
                  <c:v>45087.281944444447</c:v>
                </c:pt>
                <c:pt idx="827">
                  <c:v>45087.282638888886</c:v>
                </c:pt>
                <c:pt idx="828">
                  <c:v>45087.283333333333</c:v>
                </c:pt>
                <c:pt idx="829">
                  <c:v>45087.28402777778</c:v>
                </c:pt>
                <c:pt idx="830">
                  <c:v>45087.284722222219</c:v>
                </c:pt>
                <c:pt idx="831">
                  <c:v>45087.285416666666</c:v>
                </c:pt>
                <c:pt idx="832">
                  <c:v>45087.286111111112</c:v>
                </c:pt>
                <c:pt idx="833">
                  <c:v>45087.286805555559</c:v>
                </c:pt>
                <c:pt idx="834">
                  <c:v>45087.287499999999</c:v>
                </c:pt>
                <c:pt idx="835">
                  <c:v>45087.288194444445</c:v>
                </c:pt>
                <c:pt idx="836">
                  <c:v>45087.288888888892</c:v>
                </c:pt>
                <c:pt idx="837">
                  <c:v>45087.289583333331</c:v>
                </c:pt>
                <c:pt idx="838">
                  <c:v>45087.290277777778</c:v>
                </c:pt>
                <c:pt idx="839">
                  <c:v>45087.290972222225</c:v>
                </c:pt>
                <c:pt idx="840">
                  <c:v>45087.291666666664</c:v>
                </c:pt>
                <c:pt idx="841">
                  <c:v>45087.292361111111</c:v>
                </c:pt>
                <c:pt idx="842">
                  <c:v>45087.293055555558</c:v>
                </c:pt>
                <c:pt idx="843">
                  <c:v>45087.293749999997</c:v>
                </c:pt>
                <c:pt idx="844">
                  <c:v>45087.294444444444</c:v>
                </c:pt>
                <c:pt idx="845">
                  <c:v>45087.295138888891</c:v>
                </c:pt>
                <c:pt idx="846">
                  <c:v>45087.29583333333</c:v>
                </c:pt>
                <c:pt idx="847">
                  <c:v>45087.296527777777</c:v>
                </c:pt>
                <c:pt idx="848">
                  <c:v>45087.297222222223</c:v>
                </c:pt>
                <c:pt idx="849">
                  <c:v>45087.29791666667</c:v>
                </c:pt>
                <c:pt idx="850">
                  <c:v>45087.298611111109</c:v>
                </c:pt>
                <c:pt idx="851">
                  <c:v>45087.299305555556</c:v>
                </c:pt>
                <c:pt idx="852">
                  <c:v>45087.3</c:v>
                </c:pt>
                <c:pt idx="853">
                  <c:v>45087.300694444442</c:v>
                </c:pt>
                <c:pt idx="854">
                  <c:v>45087.301388888889</c:v>
                </c:pt>
                <c:pt idx="855">
                  <c:v>45087.302083333336</c:v>
                </c:pt>
                <c:pt idx="856">
                  <c:v>45087.302777777775</c:v>
                </c:pt>
                <c:pt idx="857">
                  <c:v>45087.303472222222</c:v>
                </c:pt>
                <c:pt idx="858">
                  <c:v>45087.304166666669</c:v>
                </c:pt>
                <c:pt idx="859">
                  <c:v>45087.304861111108</c:v>
                </c:pt>
                <c:pt idx="860">
                  <c:v>45087.305555555555</c:v>
                </c:pt>
                <c:pt idx="861">
                  <c:v>45087.306250000001</c:v>
                </c:pt>
                <c:pt idx="862">
                  <c:v>45087.306944444441</c:v>
                </c:pt>
                <c:pt idx="863">
                  <c:v>45087.307638888888</c:v>
                </c:pt>
                <c:pt idx="864">
                  <c:v>45087.308333333334</c:v>
                </c:pt>
                <c:pt idx="865">
                  <c:v>45087.309027777781</c:v>
                </c:pt>
                <c:pt idx="866">
                  <c:v>45087.30972222222</c:v>
                </c:pt>
                <c:pt idx="867">
                  <c:v>45087.310416666667</c:v>
                </c:pt>
                <c:pt idx="868">
                  <c:v>45087.311111111114</c:v>
                </c:pt>
                <c:pt idx="869">
                  <c:v>45087.311805555553</c:v>
                </c:pt>
                <c:pt idx="870">
                  <c:v>45087.3125</c:v>
                </c:pt>
                <c:pt idx="871">
                  <c:v>45087.313194444447</c:v>
                </c:pt>
                <c:pt idx="872">
                  <c:v>45087.313888888886</c:v>
                </c:pt>
                <c:pt idx="873">
                  <c:v>45087.314583333333</c:v>
                </c:pt>
                <c:pt idx="874">
                  <c:v>45087.31527777778</c:v>
                </c:pt>
                <c:pt idx="875">
                  <c:v>45087.315972222219</c:v>
                </c:pt>
                <c:pt idx="876">
                  <c:v>45087.316666666666</c:v>
                </c:pt>
                <c:pt idx="877">
                  <c:v>45087.317361111112</c:v>
                </c:pt>
                <c:pt idx="878">
                  <c:v>45087.318055555559</c:v>
                </c:pt>
                <c:pt idx="879">
                  <c:v>45087.318749999999</c:v>
                </c:pt>
                <c:pt idx="880">
                  <c:v>45087.319444444445</c:v>
                </c:pt>
                <c:pt idx="881">
                  <c:v>45087.320138888892</c:v>
                </c:pt>
                <c:pt idx="882">
                  <c:v>45087.320833333331</c:v>
                </c:pt>
                <c:pt idx="883">
                  <c:v>45087.321527777778</c:v>
                </c:pt>
                <c:pt idx="884">
                  <c:v>45087.322222222225</c:v>
                </c:pt>
                <c:pt idx="885">
                  <c:v>45087.322916666664</c:v>
                </c:pt>
                <c:pt idx="886">
                  <c:v>45087.323611111111</c:v>
                </c:pt>
                <c:pt idx="887">
                  <c:v>45087.324305555558</c:v>
                </c:pt>
                <c:pt idx="888">
                  <c:v>45087.324999999997</c:v>
                </c:pt>
                <c:pt idx="889">
                  <c:v>45087.325694444444</c:v>
                </c:pt>
                <c:pt idx="890">
                  <c:v>45087.326388888891</c:v>
                </c:pt>
                <c:pt idx="891">
                  <c:v>45087.32708333333</c:v>
                </c:pt>
                <c:pt idx="892">
                  <c:v>45087.327777777777</c:v>
                </c:pt>
                <c:pt idx="893">
                  <c:v>45087.328472222223</c:v>
                </c:pt>
                <c:pt idx="894">
                  <c:v>45087.32916666667</c:v>
                </c:pt>
                <c:pt idx="895">
                  <c:v>45087.329861111109</c:v>
                </c:pt>
                <c:pt idx="896">
                  <c:v>45087.330555555556</c:v>
                </c:pt>
                <c:pt idx="897">
                  <c:v>45087.331250000003</c:v>
                </c:pt>
                <c:pt idx="898">
                  <c:v>45087.331944444442</c:v>
                </c:pt>
                <c:pt idx="899">
                  <c:v>45087.332638888889</c:v>
                </c:pt>
                <c:pt idx="900">
                  <c:v>45087.333333333336</c:v>
                </c:pt>
                <c:pt idx="901">
                  <c:v>45087.334027777775</c:v>
                </c:pt>
                <c:pt idx="902">
                  <c:v>45087.334722222222</c:v>
                </c:pt>
                <c:pt idx="903">
                  <c:v>45087.335416666669</c:v>
                </c:pt>
                <c:pt idx="904">
                  <c:v>45087.336111111108</c:v>
                </c:pt>
                <c:pt idx="905">
                  <c:v>45087.336805555555</c:v>
                </c:pt>
                <c:pt idx="906">
                  <c:v>45087.337500000001</c:v>
                </c:pt>
                <c:pt idx="907">
                  <c:v>45087.338194444441</c:v>
                </c:pt>
                <c:pt idx="908">
                  <c:v>45087.338888888888</c:v>
                </c:pt>
                <c:pt idx="909">
                  <c:v>45087.339583333334</c:v>
                </c:pt>
                <c:pt idx="910">
                  <c:v>45087.340277777781</c:v>
                </c:pt>
                <c:pt idx="911">
                  <c:v>45087.34097222222</c:v>
                </c:pt>
                <c:pt idx="912">
                  <c:v>45087.341666666667</c:v>
                </c:pt>
                <c:pt idx="913">
                  <c:v>45087.342361111114</c:v>
                </c:pt>
                <c:pt idx="914">
                  <c:v>45087.343055555553</c:v>
                </c:pt>
                <c:pt idx="915">
                  <c:v>45087.34375</c:v>
                </c:pt>
                <c:pt idx="916">
                  <c:v>45087.344444444447</c:v>
                </c:pt>
                <c:pt idx="917">
                  <c:v>45087.345138888886</c:v>
                </c:pt>
                <c:pt idx="918">
                  <c:v>45087.345833333333</c:v>
                </c:pt>
                <c:pt idx="919">
                  <c:v>45087.34652777778</c:v>
                </c:pt>
                <c:pt idx="920">
                  <c:v>45087.347222222219</c:v>
                </c:pt>
                <c:pt idx="921">
                  <c:v>45087.347916666666</c:v>
                </c:pt>
                <c:pt idx="922">
                  <c:v>45087.348611111112</c:v>
                </c:pt>
                <c:pt idx="923">
                  <c:v>45087.349305555559</c:v>
                </c:pt>
                <c:pt idx="924">
                  <c:v>45087.35</c:v>
                </c:pt>
                <c:pt idx="925">
                  <c:v>45087.350694444445</c:v>
                </c:pt>
                <c:pt idx="926">
                  <c:v>45087.351388888892</c:v>
                </c:pt>
                <c:pt idx="927">
                  <c:v>45087.352083333331</c:v>
                </c:pt>
                <c:pt idx="928">
                  <c:v>45087.352777777778</c:v>
                </c:pt>
                <c:pt idx="929">
                  <c:v>45087.353472222225</c:v>
                </c:pt>
                <c:pt idx="930">
                  <c:v>45087.354166666664</c:v>
                </c:pt>
                <c:pt idx="931">
                  <c:v>45087.354861111111</c:v>
                </c:pt>
                <c:pt idx="932">
                  <c:v>45087.355555555558</c:v>
                </c:pt>
                <c:pt idx="933">
                  <c:v>45087.356249999997</c:v>
                </c:pt>
                <c:pt idx="934">
                  <c:v>45087.356944444444</c:v>
                </c:pt>
                <c:pt idx="935">
                  <c:v>45087.357638888891</c:v>
                </c:pt>
                <c:pt idx="936">
                  <c:v>45087.35833333333</c:v>
                </c:pt>
                <c:pt idx="937">
                  <c:v>45087.359027777777</c:v>
                </c:pt>
                <c:pt idx="938">
                  <c:v>45087.359722222223</c:v>
                </c:pt>
                <c:pt idx="939">
                  <c:v>45087.36041666667</c:v>
                </c:pt>
                <c:pt idx="940">
                  <c:v>45087.361111111109</c:v>
                </c:pt>
                <c:pt idx="941">
                  <c:v>45087.361805555556</c:v>
                </c:pt>
                <c:pt idx="942">
                  <c:v>45087.362500000003</c:v>
                </c:pt>
                <c:pt idx="943">
                  <c:v>45087.363194444442</c:v>
                </c:pt>
                <c:pt idx="944">
                  <c:v>45087.363888888889</c:v>
                </c:pt>
                <c:pt idx="945">
                  <c:v>45087.364583333336</c:v>
                </c:pt>
                <c:pt idx="946">
                  <c:v>45087.365277777775</c:v>
                </c:pt>
                <c:pt idx="947">
                  <c:v>45087.365972222222</c:v>
                </c:pt>
                <c:pt idx="948">
                  <c:v>45087.366666666669</c:v>
                </c:pt>
                <c:pt idx="949">
                  <c:v>45087.367361111108</c:v>
                </c:pt>
                <c:pt idx="950">
                  <c:v>45087.368055555555</c:v>
                </c:pt>
                <c:pt idx="951">
                  <c:v>45087.368750000001</c:v>
                </c:pt>
                <c:pt idx="952">
                  <c:v>45087.369444444441</c:v>
                </c:pt>
                <c:pt idx="953">
                  <c:v>45087.370138888888</c:v>
                </c:pt>
                <c:pt idx="954">
                  <c:v>45087.370833333334</c:v>
                </c:pt>
                <c:pt idx="955">
                  <c:v>45087.371527777781</c:v>
                </c:pt>
                <c:pt idx="956">
                  <c:v>45087.37222222222</c:v>
                </c:pt>
                <c:pt idx="957">
                  <c:v>45087.372916666667</c:v>
                </c:pt>
                <c:pt idx="958">
                  <c:v>45087.373611111114</c:v>
                </c:pt>
                <c:pt idx="959">
                  <c:v>45087.374305555553</c:v>
                </c:pt>
                <c:pt idx="960">
                  <c:v>45087.375</c:v>
                </c:pt>
                <c:pt idx="961">
                  <c:v>45087.375694444447</c:v>
                </c:pt>
                <c:pt idx="962">
                  <c:v>45087.376388888886</c:v>
                </c:pt>
                <c:pt idx="963">
                  <c:v>45087.377083333333</c:v>
                </c:pt>
                <c:pt idx="964">
                  <c:v>45087.37777777778</c:v>
                </c:pt>
                <c:pt idx="965">
                  <c:v>45087.378472222219</c:v>
                </c:pt>
                <c:pt idx="966">
                  <c:v>45087.379166666666</c:v>
                </c:pt>
                <c:pt idx="967">
                  <c:v>45087.379861111112</c:v>
                </c:pt>
                <c:pt idx="968">
                  <c:v>45087.380555555559</c:v>
                </c:pt>
                <c:pt idx="969">
                  <c:v>45087.381249999999</c:v>
                </c:pt>
                <c:pt idx="970">
                  <c:v>45087.381944444445</c:v>
                </c:pt>
                <c:pt idx="971">
                  <c:v>45087.382638888892</c:v>
                </c:pt>
                <c:pt idx="972">
                  <c:v>45087.383333333331</c:v>
                </c:pt>
                <c:pt idx="973">
                  <c:v>45087.384027777778</c:v>
                </c:pt>
                <c:pt idx="974">
                  <c:v>45087.384722222225</c:v>
                </c:pt>
                <c:pt idx="975">
                  <c:v>45087.385416666664</c:v>
                </c:pt>
                <c:pt idx="976">
                  <c:v>45087.386111111111</c:v>
                </c:pt>
                <c:pt idx="977">
                  <c:v>45087.386805555558</c:v>
                </c:pt>
                <c:pt idx="978">
                  <c:v>45087.387499999997</c:v>
                </c:pt>
                <c:pt idx="979">
                  <c:v>45087.388194444444</c:v>
                </c:pt>
                <c:pt idx="980">
                  <c:v>45087.388888888891</c:v>
                </c:pt>
                <c:pt idx="981">
                  <c:v>45087.38958333333</c:v>
                </c:pt>
                <c:pt idx="982">
                  <c:v>45087.390277777777</c:v>
                </c:pt>
                <c:pt idx="983">
                  <c:v>45087.390972222223</c:v>
                </c:pt>
                <c:pt idx="984">
                  <c:v>45087.39166666667</c:v>
                </c:pt>
                <c:pt idx="985">
                  <c:v>45087.392361111109</c:v>
                </c:pt>
                <c:pt idx="986">
                  <c:v>45087.393055555556</c:v>
                </c:pt>
                <c:pt idx="987">
                  <c:v>45087.393750000003</c:v>
                </c:pt>
                <c:pt idx="988">
                  <c:v>45087.394444444442</c:v>
                </c:pt>
                <c:pt idx="989">
                  <c:v>45087.395138888889</c:v>
                </c:pt>
                <c:pt idx="990">
                  <c:v>45087.395833333336</c:v>
                </c:pt>
                <c:pt idx="991">
                  <c:v>45087.396527777775</c:v>
                </c:pt>
                <c:pt idx="992">
                  <c:v>45087.397222222222</c:v>
                </c:pt>
                <c:pt idx="993">
                  <c:v>45087.397916666669</c:v>
                </c:pt>
                <c:pt idx="994">
                  <c:v>45087.398611111108</c:v>
                </c:pt>
                <c:pt idx="995">
                  <c:v>45087.399305555555</c:v>
                </c:pt>
                <c:pt idx="996">
                  <c:v>45087.4</c:v>
                </c:pt>
                <c:pt idx="997">
                  <c:v>45087.400694444441</c:v>
                </c:pt>
                <c:pt idx="998">
                  <c:v>45087.401388888888</c:v>
                </c:pt>
                <c:pt idx="999">
                  <c:v>45087.402083333334</c:v>
                </c:pt>
                <c:pt idx="1000">
                  <c:v>45087.402777777781</c:v>
                </c:pt>
                <c:pt idx="1001">
                  <c:v>45087.40347222222</c:v>
                </c:pt>
                <c:pt idx="1002">
                  <c:v>45087.404166666667</c:v>
                </c:pt>
                <c:pt idx="1003">
                  <c:v>45087.404861111114</c:v>
                </c:pt>
                <c:pt idx="1004">
                  <c:v>45087.405555555553</c:v>
                </c:pt>
                <c:pt idx="1005">
                  <c:v>45087.40625</c:v>
                </c:pt>
                <c:pt idx="1006">
                  <c:v>45087.406944444447</c:v>
                </c:pt>
                <c:pt idx="1007">
                  <c:v>45087.407638888886</c:v>
                </c:pt>
                <c:pt idx="1008">
                  <c:v>45087.408333333333</c:v>
                </c:pt>
                <c:pt idx="1009">
                  <c:v>45087.40902777778</c:v>
                </c:pt>
                <c:pt idx="1010">
                  <c:v>45087.409722222219</c:v>
                </c:pt>
                <c:pt idx="1011">
                  <c:v>45087.410416666666</c:v>
                </c:pt>
                <c:pt idx="1012">
                  <c:v>45087.411111111112</c:v>
                </c:pt>
                <c:pt idx="1013">
                  <c:v>45087.411805555559</c:v>
                </c:pt>
                <c:pt idx="1014">
                  <c:v>45087.412499999999</c:v>
                </c:pt>
                <c:pt idx="1015">
                  <c:v>45087.413194444445</c:v>
                </c:pt>
                <c:pt idx="1016">
                  <c:v>45087.413888888892</c:v>
                </c:pt>
                <c:pt idx="1017">
                  <c:v>45087.414583333331</c:v>
                </c:pt>
                <c:pt idx="1018">
                  <c:v>45087.415277777778</c:v>
                </c:pt>
                <c:pt idx="1019">
                  <c:v>45087.415972222225</c:v>
                </c:pt>
                <c:pt idx="1020">
                  <c:v>45087.416666666664</c:v>
                </c:pt>
                <c:pt idx="1021">
                  <c:v>45087.417361111111</c:v>
                </c:pt>
                <c:pt idx="1022">
                  <c:v>45087.418055555558</c:v>
                </c:pt>
                <c:pt idx="1023">
                  <c:v>45087.418749999997</c:v>
                </c:pt>
                <c:pt idx="1024">
                  <c:v>45087.419444444444</c:v>
                </c:pt>
                <c:pt idx="1025">
                  <c:v>45087.420138888891</c:v>
                </c:pt>
                <c:pt idx="1026">
                  <c:v>45087.42083333333</c:v>
                </c:pt>
                <c:pt idx="1027">
                  <c:v>45087.421527777777</c:v>
                </c:pt>
                <c:pt idx="1028">
                  <c:v>45087.422222222223</c:v>
                </c:pt>
                <c:pt idx="1029">
                  <c:v>45087.42291666667</c:v>
                </c:pt>
                <c:pt idx="1030">
                  <c:v>45087.423611111109</c:v>
                </c:pt>
                <c:pt idx="1031">
                  <c:v>45087.424305555556</c:v>
                </c:pt>
                <c:pt idx="1032">
                  <c:v>45087.425000000003</c:v>
                </c:pt>
                <c:pt idx="1033">
                  <c:v>45087.425694444442</c:v>
                </c:pt>
                <c:pt idx="1034">
                  <c:v>45087.426388888889</c:v>
                </c:pt>
                <c:pt idx="1035">
                  <c:v>45087.427083333336</c:v>
                </c:pt>
                <c:pt idx="1036">
                  <c:v>45087.427777777775</c:v>
                </c:pt>
                <c:pt idx="1037">
                  <c:v>45087.428472222222</c:v>
                </c:pt>
                <c:pt idx="1038">
                  <c:v>45087.429166666669</c:v>
                </c:pt>
                <c:pt idx="1039">
                  <c:v>45087.429861111108</c:v>
                </c:pt>
                <c:pt idx="1040">
                  <c:v>45087.430555555555</c:v>
                </c:pt>
                <c:pt idx="1041">
                  <c:v>45087.431250000001</c:v>
                </c:pt>
                <c:pt idx="1042">
                  <c:v>45087.431944444441</c:v>
                </c:pt>
                <c:pt idx="1043">
                  <c:v>45087.432638888888</c:v>
                </c:pt>
                <c:pt idx="1044">
                  <c:v>45087.433333333334</c:v>
                </c:pt>
                <c:pt idx="1045">
                  <c:v>45087.434027777781</c:v>
                </c:pt>
                <c:pt idx="1046">
                  <c:v>45087.43472222222</c:v>
                </c:pt>
                <c:pt idx="1047">
                  <c:v>45087.435416666667</c:v>
                </c:pt>
                <c:pt idx="1048">
                  <c:v>45087.436111111114</c:v>
                </c:pt>
                <c:pt idx="1049">
                  <c:v>45087.436805555553</c:v>
                </c:pt>
                <c:pt idx="1050">
                  <c:v>45087.4375</c:v>
                </c:pt>
                <c:pt idx="1051">
                  <c:v>45087.438194444447</c:v>
                </c:pt>
                <c:pt idx="1052">
                  <c:v>45087.438888888886</c:v>
                </c:pt>
                <c:pt idx="1053">
                  <c:v>45087.439583333333</c:v>
                </c:pt>
                <c:pt idx="1054">
                  <c:v>45087.44027777778</c:v>
                </c:pt>
                <c:pt idx="1055">
                  <c:v>45087.440972222219</c:v>
                </c:pt>
                <c:pt idx="1056">
                  <c:v>45087.441666666666</c:v>
                </c:pt>
                <c:pt idx="1057">
                  <c:v>45087.442361111112</c:v>
                </c:pt>
                <c:pt idx="1058">
                  <c:v>45087.443055555559</c:v>
                </c:pt>
                <c:pt idx="1059">
                  <c:v>45087.443749999999</c:v>
                </c:pt>
                <c:pt idx="1060">
                  <c:v>45087.444444444445</c:v>
                </c:pt>
                <c:pt idx="1061">
                  <c:v>45087.445138888892</c:v>
                </c:pt>
                <c:pt idx="1062">
                  <c:v>45087.445833333331</c:v>
                </c:pt>
                <c:pt idx="1063">
                  <c:v>45087.446527777778</c:v>
                </c:pt>
                <c:pt idx="1064">
                  <c:v>45087.447222222225</c:v>
                </c:pt>
                <c:pt idx="1065">
                  <c:v>45087.447916666664</c:v>
                </c:pt>
                <c:pt idx="1066">
                  <c:v>45087.448611111111</c:v>
                </c:pt>
                <c:pt idx="1067">
                  <c:v>45087.449305555558</c:v>
                </c:pt>
                <c:pt idx="1068">
                  <c:v>45087.45</c:v>
                </c:pt>
                <c:pt idx="1069">
                  <c:v>45087.450694444444</c:v>
                </c:pt>
                <c:pt idx="1070">
                  <c:v>45087.451388888891</c:v>
                </c:pt>
                <c:pt idx="1071">
                  <c:v>45087.45208333333</c:v>
                </c:pt>
                <c:pt idx="1072">
                  <c:v>45087.452777777777</c:v>
                </c:pt>
                <c:pt idx="1073">
                  <c:v>45087.453472222223</c:v>
                </c:pt>
                <c:pt idx="1074">
                  <c:v>45087.45416666667</c:v>
                </c:pt>
                <c:pt idx="1075">
                  <c:v>45087.454861111109</c:v>
                </c:pt>
                <c:pt idx="1076">
                  <c:v>45087.455555555556</c:v>
                </c:pt>
                <c:pt idx="1077">
                  <c:v>45087.456250000003</c:v>
                </c:pt>
                <c:pt idx="1078">
                  <c:v>45087.456944444442</c:v>
                </c:pt>
                <c:pt idx="1079">
                  <c:v>45087.457638888889</c:v>
                </c:pt>
                <c:pt idx="1080">
                  <c:v>45087.458333333336</c:v>
                </c:pt>
                <c:pt idx="1081">
                  <c:v>45087.459027777775</c:v>
                </c:pt>
                <c:pt idx="1082">
                  <c:v>45087.459722222222</c:v>
                </c:pt>
                <c:pt idx="1083">
                  <c:v>45087.460416666669</c:v>
                </c:pt>
                <c:pt idx="1084">
                  <c:v>45087.461111111108</c:v>
                </c:pt>
                <c:pt idx="1085">
                  <c:v>45087.461805555555</c:v>
                </c:pt>
                <c:pt idx="1086">
                  <c:v>45087.462500000001</c:v>
                </c:pt>
                <c:pt idx="1087">
                  <c:v>45087.463194444441</c:v>
                </c:pt>
                <c:pt idx="1088">
                  <c:v>45087.463888888888</c:v>
                </c:pt>
                <c:pt idx="1089">
                  <c:v>45087.464583333334</c:v>
                </c:pt>
                <c:pt idx="1090">
                  <c:v>45087.465277777781</c:v>
                </c:pt>
                <c:pt idx="1091">
                  <c:v>45087.46597222222</c:v>
                </c:pt>
                <c:pt idx="1092">
                  <c:v>45087.466666666667</c:v>
                </c:pt>
                <c:pt idx="1093">
                  <c:v>45087.467361111114</c:v>
                </c:pt>
                <c:pt idx="1094">
                  <c:v>45087.468055555553</c:v>
                </c:pt>
                <c:pt idx="1095">
                  <c:v>45087.46875</c:v>
                </c:pt>
                <c:pt idx="1096">
                  <c:v>45087.469444444447</c:v>
                </c:pt>
                <c:pt idx="1097">
                  <c:v>45087.470138888886</c:v>
                </c:pt>
                <c:pt idx="1098">
                  <c:v>45087.470833333333</c:v>
                </c:pt>
                <c:pt idx="1099">
                  <c:v>45087.47152777778</c:v>
                </c:pt>
                <c:pt idx="1100">
                  <c:v>45087.472222222219</c:v>
                </c:pt>
                <c:pt idx="1101">
                  <c:v>45087.472916666666</c:v>
                </c:pt>
                <c:pt idx="1102">
                  <c:v>45087.473611111112</c:v>
                </c:pt>
                <c:pt idx="1103">
                  <c:v>45087.474305555559</c:v>
                </c:pt>
                <c:pt idx="1104">
                  <c:v>45087.474999999999</c:v>
                </c:pt>
                <c:pt idx="1105">
                  <c:v>45087.475694444445</c:v>
                </c:pt>
                <c:pt idx="1106">
                  <c:v>45087.476388888892</c:v>
                </c:pt>
                <c:pt idx="1107">
                  <c:v>45087.477083333331</c:v>
                </c:pt>
                <c:pt idx="1108">
                  <c:v>45087.477777777778</c:v>
                </c:pt>
                <c:pt idx="1109">
                  <c:v>45087.478472222225</c:v>
                </c:pt>
                <c:pt idx="1110">
                  <c:v>45087.479166666664</c:v>
                </c:pt>
                <c:pt idx="1111">
                  <c:v>45087.479861111111</c:v>
                </c:pt>
                <c:pt idx="1112">
                  <c:v>45087.480555555558</c:v>
                </c:pt>
                <c:pt idx="1113">
                  <c:v>45087.481249999997</c:v>
                </c:pt>
                <c:pt idx="1114">
                  <c:v>45087.481944444444</c:v>
                </c:pt>
                <c:pt idx="1115">
                  <c:v>45087.482638888891</c:v>
                </c:pt>
                <c:pt idx="1116">
                  <c:v>45087.48333333333</c:v>
                </c:pt>
                <c:pt idx="1117">
                  <c:v>45087.484027777777</c:v>
                </c:pt>
                <c:pt idx="1118">
                  <c:v>45087.484722222223</c:v>
                </c:pt>
                <c:pt idx="1119">
                  <c:v>45087.48541666667</c:v>
                </c:pt>
                <c:pt idx="1120">
                  <c:v>45087.486111111109</c:v>
                </c:pt>
                <c:pt idx="1121">
                  <c:v>45087.486805555556</c:v>
                </c:pt>
                <c:pt idx="1122">
                  <c:v>45087.487500000003</c:v>
                </c:pt>
                <c:pt idx="1123">
                  <c:v>45087.488194444442</c:v>
                </c:pt>
                <c:pt idx="1124">
                  <c:v>45087.488888888889</c:v>
                </c:pt>
                <c:pt idx="1125">
                  <c:v>45087.489583333336</c:v>
                </c:pt>
                <c:pt idx="1126">
                  <c:v>45087.490277777775</c:v>
                </c:pt>
                <c:pt idx="1127">
                  <c:v>45087.490972222222</c:v>
                </c:pt>
                <c:pt idx="1128">
                  <c:v>45087.491666666669</c:v>
                </c:pt>
                <c:pt idx="1129">
                  <c:v>45087.492361111108</c:v>
                </c:pt>
                <c:pt idx="1130">
                  <c:v>45087.493055555555</c:v>
                </c:pt>
                <c:pt idx="1131">
                  <c:v>45087.493750000001</c:v>
                </c:pt>
                <c:pt idx="1132">
                  <c:v>45087.494444444441</c:v>
                </c:pt>
                <c:pt idx="1133">
                  <c:v>45087.495138888888</c:v>
                </c:pt>
                <c:pt idx="1134">
                  <c:v>45087.495833333334</c:v>
                </c:pt>
                <c:pt idx="1135">
                  <c:v>45087.496527777781</c:v>
                </c:pt>
                <c:pt idx="1136">
                  <c:v>45087.49722222222</c:v>
                </c:pt>
                <c:pt idx="1137">
                  <c:v>45087.497916666667</c:v>
                </c:pt>
                <c:pt idx="1138">
                  <c:v>45087.498611111114</c:v>
                </c:pt>
                <c:pt idx="1139">
                  <c:v>45087.499305555553</c:v>
                </c:pt>
                <c:pt idx="1140">
                  <c:v>45087.5</c:v>
                </c:pt>
                <c:pt idx="1141">
                  <c:v>45087.500694444447</c:v>
                </c:pt>
                <c:pt idx="1142">
                  <c:v>45087.501388888886</c:v>
                </c:pt>
                <c:pt idx="1143">
                  <c:v>45087.502083333333</c:v>
                </c:pt>
                <c:pt idx="1144">
                  <c:v>45087.50277777778</c:v>
                </c:pt>
                <c:pt idx="1145">
                  <c:v>45087.503472222219</c:v>
                </c:pt>
                <c:pt idx="1146">
                  <c:v>45087.504166666666</c:v>
                </c:pt>
                <c:pt idx="1147">
                  <c:v>45087.504861111112</c:v>
                </c:pt>
                <c:pt idx="1148">
                  <c:v>45087.505555555559</c:v>
                </c:pt>
                <c:pt idx="1149">
                  <c:v>45087.506249999999</c:v>
                </c:pt>
                <c:pt idx="1150">
                  <c:v>45087.506944444445</c:v>
                </c:pt>
                <c:pt idx="1151">
                  <c:v>45087.507638888892</c:v>
                </c:pt>
                <c:pt idx="1152">
                  <c:v>45087.508333333331</c:v>
                </c:pt>
                <c:pt idx="1153">
                  <c:v>45087.509027777778</c:v>
                </c:pt>
                <c:pt idx="1154">
                  <c:v>45087.509722222225</c:v>
                </c:pt>
                <c:pt idx="1155">
                  <c:v>45087.510416666664</c:v>
                </c:pt>
                <c:pt idx="1156">
                  <c:v>45087.511111111111</c:v>
                </c:pt>
                <c:pt idx="1157">
                  <c:v>45087.511805555558</c:v>
                </c:pt>
                <c:pt idx="1158">
                  <c:v>45087.512499999997</c:v>
                </c:pt>
                <c:pt idx="1159">
                  <c:v>45087.513194444444</c:v>
                </c:pt>
                <c:pt idx="1160">
                  <c:v>45087.513888888891</c:v>
                </c:pt>
                <c:pt idx="1161">
                  <c:v>45087.51458333333</c:v>
                </c:pt>
                <c:pt idx="1162">
                  <c:v>45087.515277777777</c:v>
                </c:pt>
                <c:pt idx="1163">
                  <c:v>45087.515972222223</c:v>
                </c:pt>
                <c:pt idx="1164">
                  <c:v>45087.51666666667</c:v>
                </c:pt>
                <c:pt idx="1165">
                  <c:v>45087.517361111109</c:v>
                </c:pt>
                <c:pt idx="1166">
                  <c:v>45087.518055555556</c:v>
                </c:pt>
                <c:pt idx="1167">
                  <c:v>45087.518750000003</c:v>
                </c:pt>
                <c:pt idx="1168">
                  <c:v>45087.519444444442</c:v>
                </c:pt>
                <c:pt idx="1169">
                  <c:v>45087.520138888889</c:v>
                </c:pt>
                <c:pt idx="1170">
                  <c:v>45087.520833333336</c:v>
                </c:pt>
                <c:pt idx="1171">
                  <c:v>45087.521527777775</c:v>
                </c:pt>
                <c:pt idx="1172">
                  <c:v>45087.522222222222</c:v>
                </c:pt>
                <c:pt idx="1173">
                  <c:v>45087.522916666669</c:v>
                </c:pt>
                <c:pt idx="1174">
                  <c:v>45087.523611111108</c:v>
                </c:pt>
                <c:pt idx="1175">
                  <c:v>45087.524305555555</c:v>
                </c:pt>
                <c:pt idx="1176">
                  <c:v>45087.525000000001</c:v>
                </c:pt>
                <c:pt idx="1177">
                  <c:v>45087.525694444441</c:v>
                </c:pt>
                <c:pt idx="1178">
                  <c:v>45087.526388888888</c:v>
                </c:pt>
                <c:pt idx="1179">
                  <c:v>45087.527083333334</c:v>
                </c:pt>
                <c:pt idx="1180">
                  <c:v>45087.527777777781</c:v>
                </c:pt>
                <c:pt idx="1181">
                  <c:v>45087.52847222222</c:v>
                </c:pt>
                <c:pt idx="1182">
                  <c:v>45087.529166666667</c:v>
                </c:pt>
                <c:pt idx="1183">
                  <c:v>45087.529861111114</c:v>
                </c:pt>
                <c:pt idx="1184">
                  <c:v>45087.530555555553</c:v>
                </c:pt>
                <c:pt idx="1185">
                  <c:v>45087.53125</c:v>
                </c:pt>
                <c:pt idx="1186">
                  <c:v>45087.531944444447</c:v>
                </c:pt>
                <c:pt idx="1187">
                  <c:v>45087.532638888886</c:v>
                </c:pt>
                <c:pt idx="1188">
                  <c:v>45087.533333333333</c:v>
                </c:pt>
                <c:pt idx="1189">
                  <c:v>45087.53402777778</c:v>
                </c:pt>
                <c:pt idx="1190">
                  <c:v>45087.534722222219</c:v>
                </c:pt>
                <c:pt idx="1191">
                  <c:v>45087.535416666666</c:v>
                </c:pt>
                <c:pt idx="1192">
                  <c:v>45087.536111111112</c:v>
                </c:pt>
                <c:pt idx="1193">
                  <c:v>45087.536805555559</c:v>
                </c:pt>
                <c:pt idx="1194">
                  <c:v>45087.537499999999</c:v>
                </c:pt>
                <c:pt idx="1195">
                  <c:v>45087.538194444445</c:v>
                </c:pt>
                <c:pt idx="1196">
                  <c:v>45087.538888888892</c:v>
                </c:pt>
                <c:pt idx="1197">
                  <c:v>45087.539583333331</c:v>
                </c:pt>
                <c:pt idx="1198">
                  <c:v>45087.540277777778</c:v>
                </c:pt>
                <c:pt idx="1199">
                  <c:v>45087.540972222225</c:v>
                </c:pt>
                <c:pt idx="1200">
                  <c:v>45087.541666666664</c:v>
                </c:pt>
                <c:pt idx="1201">
                  <c:v>45087.542361111111</c:v>
                </c:pt>
                <c:pt idx="1202">
                  <c:v>45087.543055555558</c:v>
                </c:pt>
                <c:pt idx="1203">
                  <c:v>45087.543749999997</c:v>
                </c:pt>
                <c:pt idx="1204">
                  <c:v>45087.544444444444</c:v>
                </c:pt>
                <c:pt idx="1205">
                  <c:v>45087.545138888891</c:v>
                </c:pt>
                <c:pt idx="1206">
                  <c:v>45087.54583333333</c:v>
                </c:pt>
                <c:pt idx="1207">
                  <c:v>45087.546527777777</c:v>
                </c:pt>
                <c:pt idx="1208">
                  <c:v>45087.547222222223</c:v>
                </c:pt>
                <c:pt idx="1209">
                  <c:v>45087.54791666667</c:v>
                </c:pt>
                <c:pt idx="1210">
                  <c:v>45087.548611111109</c:v>
                </c:pt>
                <c:pt idx="1211">
                  <c:v>45087.549305555556</c:v>
                </c:pt>
                <c:pt idx="1212">
                  <c:v>45087.55</c:v>
                </c:pt>
                <c:pt idx="1213">
                  <c:v>45087.550694444442</c:v>
                </c:pt>
                <c:pt idx="1214">
                  <c:v>45087.551388888889</c:v>
                </c:pt>
                <c:pt idx="1215">
                  <c:v>45087.552083333336</c:v>
                </c:pt>
                <c:pt idx="1216">
                  <c:v>45087.552777777775</c:v>
                </c:pt>
                <c:pt idx="1217">
                  <c:v>45087.553472222222</c:v>
                </c:pt>
                <c:pt idx="1218">
                  <c:v>45087.554166666669</c:v>
                </c:pt>
                <c:pt idx="1219">
                  <c:v>45087.554861111108</c:v>
                </c:pt>
                <c:pt idx="1220">
                  <c:v>45087.555555555555</c:v>
                </c:pt>
                <c:pt idx="1221">
                  <c:v>45087.556250000001</c:v>
                </c:pt>
                <c:pt idx="1222">
                  <c:v>45087.556944444441</c:v>
                </c:pt>
                <c:pt idx="1223">
                  <c:v>45087.557638888888</c:v>
                </c:pt>
                <c:pt idx="1224">
                  <c:v>45087.558333333334</c:v>
                </c:pt>
                <c:pt idx="1225">
                  <c:v>45087.559027777781</c:v>
                </c:pt>
                <c:pt idx="1226">
                  <c:v>45087.55972222222</c:v>
                </c:pt>
                <c:pt idx="1227">
                  <c:v>45087.560416666667</c:v>
                </c:pt>
                <c:pt idx="1228">
                  <c:v>45087.561111111114</c:v>
                </c:pt>
                <c:pt idx="1229">
                  <c:v>45087.561805555553</c:v>
                </c:pt>
                <c:pt idx="1230">
                  <c:v>45087.5625</c:v>
                </c:pt>
                <c:pt idx="1231">
                  <c:v>45087.563194444447</c:v>
                </c:pt>
                <c:pt idx="1232">
                  <c:v>45087.563888888886</c:v>
                </c:pt>
                <c:pt idx="1233">
                  <c:v>45087.564583333333</c:v>
                </c:pt>
                <c:pt idx="1234">
                  <c:v>45087.56527777778</c:v>
                </c:pt>
                <c:pt idx="1235">
                  <c:v>45087.565972222219</c:v>
                </c:pt>
                <c:pt idx="1236">
                  <c:v>45087.566666666666</c:v>
                </c:pt>
                <c:pt idx="1237">
                  <c:v>45087.567361111112</c:v>
                </c:pt>
                <c:pt idx="1238">
                  <c:v>45087.568055555559</c:v>
                </c:pt>
                <c:pt idx="1239">
                  <c:v>45087.568749999999</c:v>
                </c:pt>
                <c:pt idx="1240">
                  <c:v>45087.569444444445</c:v>
                </c:pt>
                <c:pt idx="1241">
                  <c:v>45087.570138888892</c:v>
                </c:pt>
                <c:pt idx="1242">
                  <c:v>45087.570833333331</c:v>
                </c:pt>
                <c:pt idx="1243">
                  <c:v>45087.571527777778</c:v>
                </c:pt>
                <c:pt idx="1244">
                  <c:v>45087.572222222225</c:v>
                </c:pt>
                <c:pt idx="1245">
                  <c:v>45087.572916666664</c:v>
                </c:pt>
                <c:pt idx="1246">
                  <c:v>45087.573611111111</c:v>
                </c:pt>
                <c:pt idx="1247">
                  <c:v>45087.574305555558</c:v>
                </c:pt>
                <c:pt idx="1248">
                  <c:v>45087.574999999997</c:v>
                </c:pt>
                <c:pt idx="1249">
                  <c:v>45087.575694444444</c:v>
                </c:pt>
                <c:pt idx="1250">
                  <c:v>45087.576388888891</c:v>
                </c:pt>
                <c:pt idx="1251">
                  <c:v>45087.57708333333</c:v>
                </c:pt>
                <c:pt idx="1252">
                  <c:v>45087.577777777777</c:v>
                </c:pt>
                <c:pt idx="1253">
                  <c:v>45087.578472222223</c:v>
                </c:pt>
                <c:pt idx="1254">
                  <c:v>45087.57916666667</c:v>
                </c:pt>
                <c:pt idx="1255">
                  <c:v>45087.579861111109</c:v>
                </c:pt>
                <c:pt idx="1256">
                  <c:v>45087.580555555556</c:v>
                </c:pt>
                <c:pt idx="1257">
                  <c:v>45087.581250000003</c:v>
                </c:pt>
                <c:pt idx="1258">
                  <c:v>45087.581944444442</c:v>
                </c:pt>
                <c:pt idx="1259">
                  <c:v>45087.582638888889</c:v>
                </c:pt>
                <c:pt idx="1260">
                  <c:v>45087.583333333336</c:v>
                </c:pt>
                <c:pt idx="1261">
                  <c:v>45087.584027777775</c:v>
                </c:pt>
                <c:pt idx="1262">
                  <c:v>45087.584722222222</c:v>
                </c:pt>
                <c:pt idx="1263">
                  <c:v>45087.585416666669</c:v>
                </c:pt>
                <c:pt idx="1264">
                  <c:v>45087.586111111108</c:v>
                </c:pt>
                <c:pt idx="1265">
                  <c:v>45087.586805555555</c:v>
                </c:pt>
                <c:pt idx="1266">
                  <c:v>45087.587500000001</c:v>
                </c:pt>
                <c:pt idx="1267">
                  <c:v>45087.588194444441</c:v>
                </c:pt>
                <c:pt idx="1268">
                  <c:v>45087.588888888888</c:v>
                </c:pt>
                <c:pt idx="1269">
                  <c:v>45087.589583333334</c:v>
                </c:pt>
                <c:pt idx="1270">
                  <c:v>45087.590277777781</c:v>
                </c:pt>
                <c:pt idx="1271">
                  <c:v>45087.59097222222</c:v>
                </c:pt>
                <c:pt idx="1272">
                  <c:v>45087.591666666667</c:v>
                </c:pt>
                <c:pt idx="1273">
                  <c:v>45087.592361111114</c:v>
                </c:pt>
                <c:pt idx="1274">
                  <c:v>45087.593055555553</c:v>
                </c:pt>
                <c:pt idx="1275">
                  <c:v>45087.59375</c:v>
                </c:pt>
                <c:pt idx="1276">
                  <c:v>45087.594444444447</c:v>
                </c:pt>
                <c:pt idx="1277">
                  <c:v>45087.595138888886</c:v>
                </c:pt>
                <c:pt idx="1278">
                  <c:v>45087.595833333333</c:v>
                </c:pt>
                <c:pt idx="1279">
                  <c:v>45087.59652777778</c:v>
                </c:pt>
                <c:pt idx="1280">
                  <c:v>45087.597222222219</c:v>
                </c:pt>
                <c:pt idx="1281">
                  <c:v>45087.597916666666</c:v>
                </c:pt>
                <c:pt idx="1282">
                  <c:v>45087.598611111112</c:v>
                </c:pt>
                <c:pt idx="1283">
                  <c:v>45087.599305555559</c:v>
                </c:pt>
                <c:pt idx="1284">
                  <c:v>45087.6</c:v>
                </c:pt>
                <c:pt idx="1285">
                  <c:v>45087.600694444445</c:v>
                </c:pt>
                <c:pt idx="1286">
                  <c:v>45087.601388888892</c:v>
                </c:pt>
                <c:pt idx="1287">
                  <c:v>45087.602083333331</c:v>
                </c:pt>
                <c:pt idx="1288">
                  <c:v>45087.602777777778</c:v>
                </c:pt>
                <c:pt idx="1289">
                  <c:v>45087.603472222225</c:v>
                </c:pt>
                <c:pt idx="1290">
                  <c:v>45087.604166666664</c:v>
                </c:pt>
                <c:pt idx="1291">
                  <c:v>45087.604861111111</c:v>
                </c:pt>
                <c:pt idx="1292">
                  <c:v>45087.605555555558</c:v>
                </c:pt>
                <c:pt idx="1293">
                  <c:v>45087.606249999997</c:v>
                </c:pt>
                <c:pt idx="1294">
                  <c:v>45087.606944444444</c:v>
                </c:pt>
                <c:pt idx="1295">
                  <c:v>45087.607638888891</c:v>
                </c:pt>
                <c:pt idx="1296">
                  <c:v>45087.60833333333</c:v>
                </c:pt>
                <c:pt idx="1297">
                  <c:v>45087.609027777777</c:v>
                </c:pt>
                <c:pt idx="1298">
                  <c:v>45087.609722222223</c:v>
                </c:pt>
                <c:pt idx="1299">
                  <c:v>45087.61041666667</c:v>
                </c:pt>
                <c:pt idx="1300">
                  <c:v>45087.611111111109</c:v>
                </c:pt>
                <c:pt idx="1301">
                  <c:v>45087.611805555556</c:v>
                </c:pt>
                <c:pt idx="1302">
                  <c:v>45087.612500000003</c:v>
                </c:pt>
                <c:pt idx="1303">
                  <c:v>45087.613194444442</c:v>
                </c:pt>
                <c:pt idx="1304">
                  <c:v>45087.613888888889</c:v>
                </c:pt>
                <c:pt idx="1305">
                  <c:v>45087.614583333336</c:v>
                </c:pt>
                <c:pt idx="1306">
                  <c:v>45087.615277777775</c:v>
                </c:pt>
                <c:pt idx="1307">
                  <c:v>45087.615972222222</c:v>
                </c:pt>
                <c:pt idx="1308">
                  <c:v>45087.616666666669</c:v>
                </c:pt>
                <c:pt idx="1309">
                  <c:v>45087.617361111108</c:v>
                </c:pt>
                <c:pt idx="1310">
                  <c:v>45087.618055555555</c:v>
                </c:pt>
                <c:pt idx="1311">
                  <c:v>45087.618750000001</c:v>
                </c:pt>
                <c:pt idx="1312">
                  <c:v>45087.619444444441</c:v>
                </c:pt>
                <c:pt idx="1313">
                  <c:v>45087.620138888888</c:v>
                </c:pt>
                <c:pt idx="1314">
                  <c:v>45087.620833333334</c:v>
                </c:pt>
                <c:pt idx="1315">
                  <c:v>45087.621527777781</c:v>
                </c:pt>
                <c:pt idx="1316">
                  <c:v>45087.62222222222</c:v>
                </c:pt>
                <c:pt idx="1317">
                  <c:v>45087.622916666667</c:v>
                </c:pt>
                <c:pt idx="1318">
                  <c:v>45087.623611111114</c:v>
                </c:pt>
                <c:pt idx="1319">
                  <c:v>45087.624305555553</c:v>
                </c:pt>
                <c:pt idx="1320">
                  <c:v>45087.625</c:v>
                </c:pt>
                <c:pt idx="1321">
                  <c:v>45087.625694444447</c:v>
                </c:pt>
                <c:pt idx="1322">
                  <c:v>45087.626388888886</c:v>
                </c:pt>
                <c:pt idx="1323">
                  <c:v>45087.627083333333</c:v>
                </c:pt>
                <c:pt idx="1324">
                  <c:v>45087.62777777778</c:v>
                </c:pt>
                <c:pt idx="1325">
                  <c:v>45087.628472222219</c:v>
                </c:pt>
                <c:pt idx="1326">
                  <c:v>45087.629166666666</c:v>
                </c:pt>
                <c:pt idx="1327">
                  <c:v>45087.629861111112</c:v>
                </c:pt>
                <c:pt idx="1328">
                  <c:v>45087.630555555559</c:v>
                </c:pt>
                <c:pt idx="1329">
                  <c:v>45087.631249999999</c:v>
                </c:pt>
                <c:pt idx="1330">
                  <c:v>45087.631944444445</c:v>
                </c:pt>
                <c:pt idx="1331">
                  <c:v>45087.632638888892</c:v>
                </c:pt>
                <c:pt idx="1332">
                  <c:v>45087.633333333331</c:v>
                </c:pt>
                <c:pt idx="1333">
                  <c:v>45087.634027777778</c:v>
                </c:pt>
                <c:pt idx="1334">
                  <c:v>45087.634722222225</c:v>
                </c:pt>
                <c:pt idx="1335">
                  <c:v>45087.635416666664</c:v>
                </c:pt>
                <c:pt idx="1336">
                  <c:v>45087.636111111111</c:v>
                </c:pt>
                <c:pt idx="1337">
                  <c:v>45087.636805555558</c:v>
                </c:pt>
                <c:pt idx="1338">
                  <c:v>45087.637499999997</c:v>
                </c:pt>
                <c:pt idx="1339">
                  <c:v>45087.638194444444</c:v>
                </c:pt>
                <c:pt idx="1340">
                  <c:v>45087.638888888891</c:v>
                </c:pt>
                <c:pt idx="1341">
                  <c:v>45087.63958333333</c:v>
                </c:pt>
                <c:pt idx="1342">
                  <c:v>45087.640277777777</c:v>
                </c:pt>
                <c:pt idx="1343">
                  <c:v>45087.640972222223</c:v>
                </c:pt>
                <c:pt idx="1344">
                  <c:v>45087.64166666667</c:v>
                </c:pt>
                <c:pt idx="1345">
                  <c:v>45087.642361111109</c:v>
                </c:pt>
                <c:pt idx="1346">
                  <c:v>45087.643055555556</c:v>
                </c:pt>
                <c:pt idx="1347">
                  <c:v>45087.643750000003</c:v>
                </c:pt>
                <c:pt idx="1348">
                  <c:v>45087.644444444442</c:v>
                </c:pt>
                <c:pt idx="1349">
                  <c:v>45087.645138888889</c:v>
                </c:pt>
                <c:pt idx="1350">
                  <c:v>45087.645833333336</c:v>
                </c:pt>
                <c:pt idx="1351">
                  <c:v>45087.646527777775</c:v>
                </c:pt>
                <c:pt idx="1352">
                  <c:v>45087.647222222222</c:v>
                </c:pt>
                <c:pt idx="1353">
                  <c:v>45087.647916666669</c:v>
                </c:pt>
                <c:pt idx="1354">
                  <c:v>45087.648611111108</c:v>
                </c:pt>
                <c:pt idx="1355">
                  <c:v>45087.649305555555</c:v>
                </c:pt>
                <c:pt idx="1356">
                  <c:v>45087.65</c:v>
                </c:pt>
                <c:pt idx="1357">
                  <c:v>45087.650694444441</c:v>
                </c:pt>
                <c:pt idx="1358">
                  <c:v>45087.651388888888</c:v>
                </c:pt>
                <c:pt idx="1359">
                  <c:v>45087.652083333334</c:v>
                </c:pt>
                <c:pt idx="1360">
                  <c:v>45087.652777777781</c:v>
                </c:pt>
                <c:pt idx="1361">
                  <c:v>45087.65347222222</c:v>
                </c:pt>
                <c:pt idx="1362">
                  <c:v>45087.654166666667</c:v>
                </c:pt>
                <c:pt idx="1363">
                  <c:v>45087.654861111114</c:v>
                </c:pt>
                <c:pt idx="1364">
                  <c:v>45087.655555555553</c:v>
                </c:pt>
                <c:pt idx="1365">
                  <c:v>45087.65625</c:v>
                </c:pt>
                <c:pt idx="1366">
                  <c:v>45087.656944444447</c:v>
                </c:pt>
                <c:pt idx="1367">
                  <c:v>45087.657638888886</c:v>
                </c:pt>
                <c:pt idx="1368">
                  <c:v>45087.658333333333</c:v>
                </c:pt>
                <c:pt idx="1369">
                  <c:v>45087.65902777778</c:v>
                </c:pt>
                <c:pt idx="1370">
                  <c:v>45087.659722222219</c:v>
                </c:pt>
                <c:pt idx="1371">
                  <c:v>45087.660416666666</c:v>
                </c:pt>
                <c:pt idx="1372">
                  <c:v>45087.661111111112</c:v>
                </c:pt>
                <c:pt idx="1373">
                  <c:v>45087.661805555559</c:v>
                </c:pt>
                <c:pt idx="1374">
                  <c:v>45087.662499999999</c:v>
                </c:pt>
                <c:pt idx="1375">
                  <c:v>45087.663194444445</c:v>
                </c:pt>
                <c:pt idx="1376">
                  <c:v>45087.663888888892</c:v>
                </c:pt>
                <c:pt idx="1377">
                  <c:v>45087.664583333331</c:v>
                </c:pt>
                <c:pt idx="1378">
                  <c:v>45087.665277777778</c:v>
                </c:pt>
                <c:pt idx="1379">
                  <c:v>45087.665972222225</c:v>
                </c:pt>
                <c:pt idx="1380">
                  <c:v>45087.666666666664</c:v>
                </c:pt>
                <c:pt idx="1381">
                  <c:v>45087.667361111111</c:v>
                </c:pt>
                <c:pt idx="1382">
                  <c:v>45087.668055555558</c:v>
                </c:pt>
                <c:pt idx="1383">
                  <c:v>45087.668749999997</c:v>
                </c:pt>
                <c:pt idx="1384">
                  <c:v>45087.669444444444</c:v>
                </c:pt>
                <c:pt idx="1385">
                  <c:v>45087.670138888891</c:v>
                </c:pt>
                <c:pt idx="1386">
                  <c:v>45087.67083333333</c:v>
                </c:pt>
                <c:pt idx="1387">
                  <c:v>45087.671527777777</c:v>
                </c:pt>
                <c:pt idx="1388">
                  <c:v>45087.672222222223</c:v>
                </c:pt>
                <c:pt idx="1389">
                  <c:v>45087.67291666667</c:v>
                </c:pt>
                <c:pt idx="1390">
                  <c:v>45087.673611111109</c:v>
                </c:pt>
                <c:pt idx="1391">
                  <c:v>45087.674305555556</c:v>
                </c:pt>
                <c:pt idx="1392">
                  <c:v>45087.675000000003</c:v>
                </c:pt>
                <c:pt idx="1393">
                  <c:v>45087.675694444442</c:v>
                </c:pt>
                <c:pt idx="1394">
                  <c:v>45087.676388888889</c:v>
                </c:pt>
                <c:pt idx="1395">
                  <c:v>45087.677083333336</c:v>
                </c:pt>
                <c:pt idx="1396">
                  <c:v>45087.677777777775</c:v>
                </c:pt>
                <c:pt idx="1397">
                  <c:v>45087.678472222222</c:v>
                </c:pt>
                <c:pt idx="1398">
                  <c:v>45087.679166666669</c:v>
                </c:pt>
                <c:pt idx="1399">
                  <c:v>45087.679861111108</c:v>
                </c:pt>
                <c:pt idx="1400">
                  <c:v>45087.680555555555</c:v>
                </c:pt>
                <c:pt idx="1401">
                  <c:v>45087.681250000001</c:v>
                </c:pt>
                <c:pt idx="1402">
                  <c:v>45087.681944444441</c:v>
                </c:pt>
                <c:pt idx="1403">
                  <c:v>45087.682638888888</c:v>
                </c:pt>
                <c:pt idx="1404">
                  <c:v>45087.683333333334</c:v>
                </c:pt>
                <c:pt idx="1405">
                  <c:v>45087.684027777781</c:v>
                </c:pt>
                <c:pt idx="1406">
                  <c:v>45087.68472222222</c:v>
                </c:pt>
                <c:pt idx="1407">
                  <c:v>45087.685416666667</c:v>
                </c:pt>
                <c:pt idx="1408">
                  <c:v>45087.686111111114</c:v>
                </c:pt>
                <c:pt idx="1409">
                  <c:v>45087.686805555553</c:v>
                </c:pt>
                <c:pt idx="1410">
                  <c:v>45087.6875</c:v>
                </c:pt>
                <c:pt idx="1411">
                  <c:v>45087.688194444447</c:v>
                </c:pt>
                <c:pt idx="1412">
                  <c:v>45087.688888888886</c:v>
                </c:pt>
                <c:pt idx="1413">
                  <c:v>45087.689583333333</c:v>
                </c:pt>
                <c:pt idx="1414">
                  <c:v>45087.69027777778</c:v>
                </c:pt>
                <c:pt idx="1415">
                  <c:v>45087.690972222219</c:v>
                </c:pt>
                <c:pt idx="1416">
                  <c:v>45087.691666666666</c:v>
                </c:pt>
                <c:pt idx="1417">
                  <c:v>45087.692361111112</c:v>
                </c:pt>
                <c:pt idx="1418">
                  <c:v>45087.693055555559</c:v>
                </c:pt>
                <c:pt idx="1419">
                  <c:v>45087.693749999999</c:v>
                </c:pt>
                <c:pt idx="1420">
                  <c:v>45087.694444444445</c:v>
                </c:pt>
                <c:pt idx="1421">
                  <c:v>45087.695138888892</c:v>
                </c:pt>
                <c:pt idx="1422">
                  <c:v>45087.695833333331</c:v>
                </c:pt>
                <c:pt idx="1423">
                  <c:v>45087.696527777778</c:v>
                </c:pt>
                <c:pt idx="1424">
                  <c:v>45087.697222222225</c:v>
                </c:pt>
                <c:pt idx="1425">
                  <c:v>45087.697916666664</c:v>
                </c:pt>
                <c:pt idx="1426">
                  <c:v>45087.698611111111</c:v>
                </c:pt>
                <c:pt idx="1427">
                  <c:v>45087.699305555558</c:v>
                </c:pt>
                <c:pt idx="1428">
                  <c:v>45087.7</c:v>
                </c:pt>
                <c:pt idx="1429">
                  <c:v>45087.700694444444</c:v>
                </c:pt>
                <c:pt idx="1430">
                  <c:v>45087.701388888891</c:v>
                </c:pt>
                <c:pt idx="1431">
                  <c:v>45087.70208333333</c:v>
                </c:pt>
                <c:pt idx="1432">
                  <c:v>45087.702777777777</c:v>
                </c:pt>
                <c:pt idx="1433">
                  <c:v>45087.703472222223</c:v>
                </c:pt>
                <c:pt idx="1434">
                  <c:v>45087.70416666667</c:v>
                </c:pt>
                <c:pt idx="1435">
                  <c:v>45087.704861111109</c:v>
                </c:pt>
                <c:pt idx="1436">
                  <c:v>45087.705555555556</c:v>
                </c:pt>
                <c:pt idx="1437">
                  <c:v>45087.706250000003</c:v>
                </c:pt>
                <c:pt idx="1438">
                  <c:v>45087.706944444442</c:v>
                </c:pt>
                <c:pt idx="1439">
                  <c:v>45087.707638888889</c:v>
                </c:pt>
                <c:pt idx="1440">
                  <c:v>45087.708333333336</c:v>
                </c:pt>
                <c:pt idx="1441">
                  <c:v>45087.709027777775</c:v>
                </c:pt>
                <c:pt idx="1442">
                  <c:v>45087.709722222222</c:v>
                </c:pt>
                <c:pt idx="1443">
                  <c:v>45087.710416666669</c:v>
                </c:pt>
                <c:pt idx="1444">
                  <c:v>45087.711111111108</c:v>
                </c:pt>
                <c:pt idx="1445">
                  <c:v>45087.711805555555</c:v>
                </c:pt>
                <c:pt idx="1446">
                  <c:v>45087.712500000001</c:v>
                </c:pt>
                <c:pt idx="1447">
                  <c:v>45087.713194444441</c:v>
                </c:pt>
                <c:pt idx="1448">
                  <c:v>45087.713888888888</c:v>
                </c:pt>
                <c:pt idx="1449">
                  <c:v>45087.714583333334</c:v>
                </c:pt>
                <c:pt idx="1450">
                  <c:v>45087.715277777781</c:v>
                </c:pt>
                <c:pt idx="1451">
                  <c:v>45087.71597222222</c:v>
                </c:pt>
                <c:pt idx="1452">
                  <c:v>45087.716666666667</c:v>
                </c:pt>
                <c:pt idx="1453">
                  <c:v>45087.717361111114</c:v>
                </c:pt>
                <c:pt idx="1454">
                  <c:v>45087.718055555553</c:v>
                </c:pt>
                <c:pt idx="1455">
                  <c:v>45087.71875</c:v>
                </c:pt>
                <c:pt idx="1456">
                  <c:v>45087.719444444447</c:v>
                </c:pt>
                <c:pt idx="1457">
                  <c:v>45087.720138888886</c:v>
                </c:pt>
                <c:pt idx="1458">
                  <c:v>45087.720833333333</c:v>
                </c:pt>
                <c:pt idx="1459">
                  <c:v>45087.72152777778</c:v>
                </c:pt>
                <c:pt idx="1460">
                  <c:v>45087.722222222219</c:v>
                </c:pt>
                <c:pt idx="1461">
                  <c:v>45087.722916666666</c:v>
                </c:pt>
                <c:pt idx="1462">
                  <c:v>45087.723611111112</c:v>
                </c:pt>
                <c:pt idx="1463">
                  <c:v>45087.724305555559</c:v>
                </c:pt>
                <c:pt idx="1464">
                  <c:v>45087.724999999999</c:v>
                </c:pt>
                <c:pt idx="1465">
                  <c:v>45087.725694444445</c:v>
                </c:pt>
                <c:pt idx="1466">
                  <c:v>45087.726388888892</c:v>
                </c:pt>
                <c:pt idx="1467">
                  <c:v>45087.727083333331</c:v>
                </c:pt>
                <c:pt idx="1468">
                  <c:v>45087.727777777778</c:v>
                </c:pt>
                <c:pt idx="1469">
                  <c:v>45087.728472222225</c:v>
                </c:pt>
                <c:pt idx="1470">
                  <c:v>45087.729166666664</c:v>
                </c:pt>
                <c:pt idx="1471">
                  <c:v>45087.729861111111</c:v>
                </c:pt>
                <c:pt idx="1472">
                  <c:v>45087.730555555558</c:v>
                </c:pt>
                <c:pt idx="1473">
                  <c:v>45087.731249999997</c:v>
                </c:pt>
                <c:pt idx="1474">
                  <c:v>45087.731944444444</c:v>
                </c:pt>
                <c:pt idx="1475">
                  <c:v>45087.732638888891</c:v>
                </c:pt>
                <c:pt idx="1476">
                  <c:v>45087.73333333333</c:v>
                </c:pt>
                <c:pt idx="1477">
                  <c:v>45087.734027777777</c:v>
                </c:pt>
                <c:pt idx="1478">
                  <c:v>45087.734722222223</c:v>
                </c:pt>
                <c:pt idx="1479">
                  <c:v>45087.73541666667</c:v>
                </c:pt>
                <c:pt idx="1480">
                  <c:v>45087.736111111109</c:v>
                </c:pt>
                <c:pt idx="1481">
                  <c:v>45087.736805555556</c:v>
                </c:pt>
                <c:pt idx="1482">
                  <c:v>45087.737500000003</c:v>
                </c:pt>
                <c:pt idx="1483">
                  <c:v>45087.738194444442</c:v>
                </c:pt>
                <c:pt idx="1484">
                  <c:v>45087.738888888889</c:v>
                </c:pt>
                <c:pt idx="1485">
                  <c:v>45087.739583333336</c:v>
                </c:pt>
                <c:pt idx="1486">
                  <c:v>45087.740277777775</c:v>
                </c:pt>
                <c:pt idx="1487">
                  <c:v>45087.740972222222</c:v>
                </c:pt>
                <c:pt idx="1488">
                  <c:v>45087.741666666669</c:v>
                </c:pt>
                <c:pt idx="1489">
                  <c:v>45087.742361111108</c:v>
                </c:pt>
                <c:pt idx="1490">
                  <c:v>45087.743055555555</c:v>
                </c:pt>
                <c:pt idx="1491">
                  <c:v>45087.743750000001</c:v>
                </c:pt>
                <c:pt idx="1492">
                  <c:v>45087.744444444441</c:v>
                </c:pt>
                <c:pt idx="1493">
                  <c:v>45087.745138888888</c:v>
                </c:pt>
                <c:pt idx="1494">
                  <c:v>45087.745833333334</c:v>
                </c:pt>
                <c:pt idx="1495">
                  <c:v>45087.746527777781</c:v>
                </c:pt>
                <c:pt idx="1496">
                  <c:v>45087.74722222222</c:v>
                </c:pt>
                <c:pt idx="1497">
                  <c:v>45087.747916666667</c:v>
                </c:pt>
                <c:pt idx="1498">
                  <c:v>45087.748611111114</c:v>
                </c:pt>
                <c:pt idx="1499">
                  <c:v>45087.749305555553</c:v>
                </c:pt>
                <c:pt idx="1500">
                  <c:v>45087.75</c:v>
                </c:pt>
                <c:pt idx="1501">
                  <c:v>45087.750694444447</c:v>
                </c:pt>
                <c:pt idx="1502">
                  <c:v>45087.751388888886</c:v>
                </c:pt>
                <c:pt idx="1503">
                  <c:v>45087.752083333333</c:v>
                </c:pt>
                <c:pt idx="1504">
                  <c:v>45087.75277777778</c:v>
                </c:pt>
                <c:pt idx="1505">
                  <c:v>45087.753472222219</c:v>
                </c:pt>
                <c:pt idx="1506">
                  <c:v>45087.754166666666</c:v>
                </c:pt>
                <c:pt idx="1507">
                  <c:v>45087.754861111112</c:v>
                </c:pt>
                <c:pt idx="1508">
                  <c:v>45087.755555555559</c:v>
                </c:pt>
                <c:pt idx="1509">
                  <c:v>45087.756249999999</c:v>
                </c:pt>
                <c:pt idx="1510">
                  <c:v>45087.756944444445</c:v>
                </c:pt>
                <c:pt idx="1511">
                  <c:v>45087.757638888892</c:v>
                </c:pt>
                <c:pt idx="1512">
                  <c:v>45087.758333333331</c:v>
                </c:pt>
                <c:pt idx="1513">
                  <c:v>45087.759027777778</c:v>
                </c:pt>
                <c:pt idx="1514">
                  <c:v>45087.759722222225</c:v>
                </c:pt>
                <c:pt idx="1515">
                  <c:v>45087.760416666664</c:v>
                </c:pt>
                <c:pt idx="1516">
                  <c:v>45087.761111111111</c:v>
                </c:pt>
                <c:pt idx="1517">
                  <c:v>45087.761805555558</c:v>
                </c:pt>
                <c:pt idx="1518">
                  <c:v>45087.762499999997</c:v>
                </c:pt>
                <c:pt idx="1519">
                  <c:v>45087.763194444444</c:v>
                </c:pt>
                <c:pt idx="1520">
                  <c:v>45087.763888888891</c:v>
                </c:pt>
                <c:pt idx="1521">
                  <c:v>45087.76458333333</c:v>
                </c:pt>
                <c:pt idx="1522">
                  <c:v>45087.765277777777</c:v>
                </c:pt>
                <c:pt idx="1523">
                  <c:v>45087.765972222223</c:v>
                </c:pt>
                <c:pt idx="1524">
                  <c:v>45087.76666666667</c:v>
                </c:pt>
                <c:pt idx="1525">
                  <c:v>45087.767361111109</c:v>
                </c:pt>
                <c:pt idx="1526">
                  <c:v>45087.768055555556</c:v>
                </c:pt>
                <c:pt idx="1527">
                  <c:v>45087.768750000003</c:v>
                </c:pt>
                <c:pt idx="1528">
                  <c:v>45087.769444444442</c:v>
                </c:pt>
                <c:pt idx="1529">
                  <c:v>45087.770138888889</c:v>
                </c:pt>
                <c:pt idx="1530">
                  <c:v>45087.770833333336</c:v>
                </c:pt>
                <c:pt idx="1531">
                  <c:v>45087.771527777775</c:v>
                </c:pt>
                <c:pt idx="1532">
                  <c:v>45087.772222222222</c:v>
                </c:pt>
                <c:pt idx="1533">
                  <c:v>45087.772916666669</c:v>
                </c:pt>
                <c:pt idx="1534">
                  <c:v>45087.773611111108</c:v>
                </c:pt>
                <c:pt idx="1535">
                  <c:v>45087.774305555555</c:v>
                </c:pt>
                <c:pt idx="1536">
                  <c:v>45087.775000000001</c:v>
                </c:pt>
                <c:pt idx="1537">
                  <c:v>45087.775694444441</c:v>
                </c:pt>
                <c:pt idx="1538">
                  <c:v>45087.776388888888</c:v>
                </c:pt>
                <c:pt idx="1539">
                  <c:v>45087.777083333334</c:v>
                </c:pt>
                <c:pt idx="1540">
                  <c:v>45087.777777777781</c:v>
                </c:pt>
                <c:pt idx="1541">
                  <c:v>45087.77847222222</c:v>
                </c:pt>
                <c:pt idx="1542">
                  <c:v>45087.779166666667</c:v>
                </c:pt>
                <c:pt idx="1543">
                  <c:v>45087.779861111114</c:v>
                </c:pt>
                <c:pt idx="1544">
                  <c:v>45087.780555555553</c:v>
                </c:pt>
                <c:pt idx="1545">
                  <c:v>45087.78125</c:v>
                </c:pt>
                <c:pt idx="1546">
                  <c:v>45087.781944444447</c:v>
                </c:pt>
                <c:pt idx="1547">
                  <c:v>45087.782638888886</c:v>
                </c:pt>
                <c:pt idx="1548">
                  <c:v>45087.783333333333</c:v>
                </c:pt>
                <c:pt idx="1549">
                  <c:v>45087.78402777778</c:v>
                </c:pt>
                <c:pt idx="1550">
                  <c:v>45087.784722222219</c:v>
                </c:pt>
                <c:pt idx="1551">
                  <c:v>45087.785416666666</c:v>
                </c:pt>
                <c:pt idx="1552">
                  <c:v>45087.786111111112</c:v>
                </c:pt>
                <c:pt idx="1553">
                  <c:v>45087.786805555559</c:v>
                </c:pt>
                <c:pt idx="1554">
                  <c:v>45087.787499999999</c:v>
                </c:pt>
                <c:pt idx="1555">
                  <c:v>45087.788194444445</c:v>
                </c:pt>
                <c:pt idx="1556">
                  <c:v>45087.788888888892</c:v>
                </c:pt>
                <c:pt idx="1557">
                  <c:v>45087.789583333331</c:v>
                </c:pt>
                <c:pt idx="1558">
                  <c:v>45087.790277777778</c:v>
                </c:pt>
                <c:pt idx="1559">
                  <c:v>45087.790972222225</c:v>
                </c:pt>
                <c:pt idx="1560">
                  <c:v>45087.791666666664</c:v>
                </c:pt>
                <c:pt idx="1561">
                  <c:v>45087.792361111111</c:v>
                </c:pt>
                <c:pt idx="1562">
                  <c:v>45087.793055555558</c:v>
                </c:pt>
                <c:pt idx="1563">
                  <c:v>45087.793749999997</c:v>
                </c:pt>
                <c:pt idx="1564">
                  <c:v>45087.794444444444</c:v>
                </c:pt>
                <c:pt idx="1565">
                  <c:v>45087.795138888891</c:v>
                </c:pt>
                <c:pt idx="1566">
                  <c:v>45087.79583333333</c:v>
                </c:pt>
                <c:pt idx="1567">
                  <c:v>45087.796527777777</c:v>
                </c:pt>
                <c:pt idx="1568">
                  <c:v>45087.797222222223</c:v>
                </c:pt>
                <c:pt idx="1569">
                  <c:v>45087.79791666667</c:v>
                </c:pt>
                <c:pt idx="1570">
                  <c:v>45087.798611111109</c:v>
                </c:pt>
                <c:pt idx="1571">
                  <c:v>45087.799305555556</c:v>
                </c:pt>
                <c:pt idx="1572">
                  <c:v>45087.8</c:v>
                </c:pt>
                <c:pt idx="1573">
                  <c:v>45087.800694444442</c:v>
                </c:pt>
                <c:pt idx="1574">
                  <c:v>45087.801388888889</c:v>
                </c:pt>
                <c:pt idx="1575">
                  <c:v>45087.802083333336</c:v>
                </c:pt>
                <c:pt idx="1576">
                  <c:v>45087.802777777775</c:v>
                </c:pt>
                <c:pt idx="1577">
                  <c:v>45087.803472222222</c:v>
                </c:pt>
                <c:pt idx="1578">
                  <c:v>45087.804166666669</c:v>
                </c:pt>
                <c:pt idx="1579">
                  <c:v>45087.804861111108</c:v>
                </c:pt>
                <c:pt idx="1580">
                  <c:v>45087.805555555555</c:v>
                </c:pt>
                <c:pt idx="1581">
                  <c:v>45087.806250000001</c:v>
                </c:pt>
                <c:pt idx="1582">
                  <c:v>45087.806944444441</c:v>
                </c:pt>
                <c:pt idx="1583">
                  <c:v>45087.807638888888</c:v>
                </c:pt>
                <c:pt idx="1584">
                  <c:v>45087.808333333334</c:v>
                </c:pt>
                <c:pt idx="1585">
                  <c:v>45087.809027777781</c:v>
                </c:pt>
                <c:pt idx="1586">
                  <c:v>45087.80972222222</c:v>
                </c:pt>
                <c:pt idx="1587">
                  <c:v>45087.810416666667</c:v>
                </c:pt>
                <c:pt idx="1588">
                  <c:v>45087.811111111114</c:v>
                </c:pt>
                <c:pt idx="1589">
                  <c:v>45087.811805555553</c:v>
                </c:pt>
                <c:pt idx="1590">
                  <c:v>45087.8125</c:v>
                </c:pt>
                <c:pt idx="1591">
                  <c:v>45087.813194444447</c:v>
                </c:pt>
                <c:pt idx="1592">
                  <c:v>45087.813888888886</c:v>
                </c:pt>
                <c:pt idx="1593">
                  <c:v>45087.814583333333</c:v>
                </c:pt>
                <c:pt idx="1594">
                  <c:v>45087.81527777778</c:v>
                </c:pt>
                <c:pt idx="1595">
                  <c:v>45087.815972222219</c:v>
                </c:pt>
                <c:pt idx="1596">
                  <c:v>45087.816666666666</c:v>
                </c:pt>
                <c:pt idx="1597">
                  <c:v>45087.817361111112</c:v>
                </c:pt>
                <c:pt idx="1598">
                  <c:v>45087.818055555559</c:v>
                </c:pt>
                <c:pt idx="1599">
                  <c:v>45087.818749999999</c:v>
                </c:pt>
                <c:pt idx="1600">
                  <c:v>45087.819444444445</c:v>
                </c:pt>
                <c:pt idx="1601">
                  <c:v>45087.820138888892</c:v>
                </c:pt>
                <c:pt idx="1602">
                  <c:v>45087.820833333331</c:v>
                </c:pt>
                <c:pt idx="1603">
                  <c:v>45087.821527777778</c:v>
                </c:pt>
                <c:pt idx="1604">
                  <c:v>45087.822222222225</c:v>
                </c:pt>
                <c:pt idx="1605">
                  <c:v>45087.822916666664</c:v>
                </c:pt>
                <c:pt idx="1606">
                  <c:v>45087.823611111111</c:v>
                </c:pt>
                <c:pt idx="1607">
                  <c:v>45087.824305555558</c:v>
                </c:pt>
                <c:pt idx="1608">
                  <c:v>45087.824999999997</c:v>
                </c:pt>
                <c:pt idx="1609">
                  <c:v>45087.825694444444</c:v>
                </c:pt>
                <c:pt idx="1610">
                  <c:v>45087.826388888891</c:v>
                </c:pt>
                <c:pt idx="1611">
                  <c:v>45087.82708333333</c:v>
                </c:pt>
                <c:pt idx="1612">
                  <c:v>45087.827777777777</c:v>
                </c:pt>
                <c:pt idx="1613">
                  <c:v>45087.828472222223</c:v>
                </c:pt>
                <c:pt idx="1614">
                  <c:v>45087.82916666667</c:v>
                </c:pt>
                <c:pt idx="1615">
                  <c:v>45087.829861111109</c:v>
                </c:pt>
                <c:pt idx="1616">
                  <c:v>45087.830555555556</c:v>
                </c:pt>
                <c:pt idx="1617">
                  <c:v>45087.831250000003</c:v>
                </c:pt>
                <c:pt idx="1618">
                  <c:v>45087.831944444442</c:v>
                </c:pt>
                <c:pt idx="1619">
                  <c:v>45087.832638888889</c:v>
                </c:pt>
                <c:pt idx="1620">
                  <c:v>45087.833333333336</c:v>
                </c:pt>
                <c:pt idx="1621">
                  <c:v>45087.834027777775</c:v>
                </c:pt>
                <c:pt idx="1622">
                  <c:v>45087.834722222222</c:v>
                </c:pt>
                <c:pt idx="1623">
                  <c:v>45087.835416666669</c:v>
                </c:pt>
                <c:pt idx="1624">
                  <c:v>45087.836111111108</c:v>
                </c:pt>
                <c:pt idx="1625">
                  <c:v>45087.836805555555</c:v>
                </c:pt>
                <c:pt idx="1626">
                  <c:v>45087.837500000001</c:v>
                </c:pt>
                <c:pt idx="1627">
                  <c:v>45087.838194444441</c:v>
                </c:pt>
                <c:pt idx="1628">
                  <c:v>45087.838888888888</c:v>
                </c:pt>
                <c:pt idx="1629">
                  <c:v>45087.839583333334</c:v>
                </c:pt>
                <c:pt idx="1630">
                  <c:v>45087.840277777781</c:v>
                </c:pt>
                <c:pt idx="1631">
                  <c:v>45087.84097222222</c:v>
                </c:pt>
                <c:pt idx="1632">
                  <c:v>45087.841666666667</c:v>
                </c:pt>
                <c:pt idx="1633">
                  <c:v>45087.842361111114</c:v>
                </c:pt>
                <c:pt idx="1634">
                  <c:v>45087.843055555553</c:v>
                </c:pt>
                <c:pt idx="1635">
                  <c:v>45087.84375</c:v>
                </c:pt>
                <c:pt idx="1636">
                  <c:v>45087.844444444447</c:v>
                </c:pt>
                <c:pt idx="1637">
                  <c:v>45087.845138888886</c:v>
                </c:pt>
                <c:pt idx="1638">
                  <c:v>45087.845833333333</c:v>
                </c:pt>
                <c:pt idx="1639">
                  <c:v>45087.84652777778</c:v>
                </c:pt>
                <c:pt idx="1640">
                  <c:v>45087.847222222219</c:v>
                </c:pt>
                <c:pt idx="1641">
                  <c:v>45087.847916666666</c:v>
                </c:pt>
                <c:pt idx="1642">
                  <c:v>45087.848611111112</c:v>
                </c:pt>
                <c:pt idx="1643">
                  <c:v>45087.849305555559</c:v>
                </c:pt>
                <c:pt idx="1644">
                  <c:v>45087.85</c:v>
                </c:pt>
                <c:pt idx="1645">
                  <c:v>45087.850694444445</c:v>
                </c:pt>
                <c:pt idx="1646">
                  <c:v>45087.851388888892</c:v>
                </c:pt>
                <c:pt idx="1647">
                  <c:v>45087.852083333331</c:v>
                </c:pt>
                <c:pt idx="1648">
                  <c:v>45087.852777777778</c:v>
                </c:pt>
                <c:pt idx="1649">
                  <c:v>45087.853472222225</c:v>
                </c:pt>
                <c:pt idx="1650">
                  <c:v>45087.854166666664</c:v>
                </c:pt>
                <c:pt idx="1651">
                  <c:v>45087.854861111111</c:v>
                </c:pt>
                <c:pt idx="1652">
                  <c:v>45087.855555555558</c:v>
                </c:pt>
                <c:pt idx="1653">
                  <c:v>45087.856249999997</c:v>
                </c:pt>
                <c:pt idx="1654">
                  <c:v>45087.856944444444</c:v>
                </c:pt>
                <c:pt idx="1655">
                  <c:v>45087.857638888891</c:v>
                </c:pt>
                <c:pt idx="1656">
                  <c:v>45087.85833333333</c:v>
                </c:pt>
                <c:pt idx="1657">
                  <c:v>45087.859027777777</c:v>
                </c:pt>
                <c:pt idx="1658">
                  <c:v>45087.859722222223</c:v>
                </c:pt>
                <c:pt idx="1659">
                  <c:v>45087.86041666667</c:v>
                </c:pt>
                <c:pt idx="1660">
                  <c:v>45087.861111111109</c:v>
                </c:pt>
                <c:pt idx="1661">
                  <c:v>45087.861805555556</c:v>
                </c:pt>
                <c:pt idx="1662">
                  <c:v>45087.862500000003</c:v>
                </c:pt>
                <c:pt idx="1663">
                  <c:v>45087.863194444442</c:v>
                </c:pt>
                <c:pt idx="1664">
                  <c:v>45087.863888888889</c:v>
                </c:pt>
                <c:pt idx="1665">
                  <c:v>45087.864583333336</c:v>
                </c:pt>
                <c:pt idx="1666">
                  <c:v>45087.865277777775</c:v>
                </c:pt>
                <c:pt idx="1667">
                  <c:v>45087.865972222222</c:v>
                </c:pt>
                <c:pt idx="1668">
                  <c:v>45087.866666666669</c:v>
                </c:pt>
                <c:pt idx="1669">
                  <c:v>45087.867361111108</c:v>
                </c:pt>
                <c:pt idx="1670">
                  <c:v>45087.868055555555</c:v>
                </c:pt>
                <c:pt idx="1671">
                  <c:v>45087.868750000001</c:v>
                </c:pt>
                <c:pt idx="1672">
                  <c:v>45087.869444444441</c:v>
                </c:pt>
                <c:pt idx="1673">
                  <c:v>45087.870138888888</c:v>
                </c:pt>
                <c:pt idx="1674">
                  <c:v>45087.870833333334</c:v>
                </c:pt>
                <c:pt idx="1675">
                  <c:v>45087.871527777781</c:v>
                </c:pt>
                <c:pt idx="1676">
                  <c:v>45087.87222222222</c:v>
                </c:pt>
                <c:pt idx="1677">
                  <c:v>45087.872916666667</c:v>
                </c:pt>
                <c:pt idx="1678">
                  <c:v>45087.873611111114</c:v>
                </c:pt>
                <c:pt idx="1679">
                  <c:v>45087.874305555553</c:v>
                </c:pt>
                <c:pt idx="1680">
                  <c:v>45087.875</c:v>
                </c:pt>
                <c:pt idx="1681">
                  <c:v>45087.875694444447</c:v>
                </c:pt>
                <c:pt idx="1682">
                  <c:v>45087.876388888886</c:v>
                </c:pt>
                <c:pt idx="1683">
                  <c:v>45087.877083333333</c:v>
                </c:pt>
                <c:pt idx="1684">
                  <c:v>45087.87777777778</c:v>
                </c:pt>
                <c:pt idx="1685">
                  <c:v>45087.878472222219</c:v>
                </c:pt>
                <c:pt idx="1686">
                  <c:v>45087.879166666666</c:v>
                </c:pt>
                <c:pt idx="1687">
                  <c:v>45087.879861111112</c:v>
                </c:pt>
                <c:pt idx="1688">
                  <c:v>45087.880555555559</c:v>
                </c:pt>
                <c:pt idx="1689">
                  <c:v>45087.881249999999</c:v>
                </c:pt>
                <c:pt idx="1690">
                  <c:v>45087.881944444445</c:v>
                </c:pt>
                <c:pt idx="1691">
                  <c:v>45087.882638888892</c:v>
                </c:pt>
                <c:pt idx="1692">
                  <c:v>45087.883333333331</c:v>
                </c:pt>
                <c:pt idx="1693">
                  <c:v>45087.884027777778</c:v>
                </c:pt>
                <c:pt idx="1694">
                  <c:v>45087.884722222225</c:v>
                </c:pt>
                <c:pt idx="1695">
                  <c:v>45087.885416666664</c:v>
                </c:pt>
                <c:pt idx="1696">
                  <c:v>45087.886111111111</c:v>
                </c:pt>
                <c:pt idx="1697">
                  <c:v>45087.886805555558</c:v>
                </c:pt>
                <c:pt idx="1698">
                  <c:v>45087.887499999997</c:v>
                </c:pt>
                <c:pt idx="1699">
                  <c:v>45087.888194444444</c:v>
                </c:pt>
                <c:pt idx="1700">
                  <c:v>45087.888888888891</c:v>
                </c:pt>
                <c:pt idx="1701">
                  <c:v>45087.88958333333</c:v>
                </c:pt>
                <c:pt idx="1702">
                  <c:v>45087.890277777777</c:v>
                </c:pt>
                <c:pt idx="1703">
                  <c:v>45087.890972222223</c:v>
                </c:pt>
                <c:pt idx="1704">
                  <c:v>45087.89166666667</c:v>
                </c:pt>
                <c:pt idx="1705">
                  <c:v>45087.892361111109</c:v>
                </c:pt>
                <c:pt idx="1706">
                  <c:v>45087.893055555556</c:v>
                </c:pt>
                <c:pt idx="1707">
                  <c:v>45087.893750000003</c:v>
                </c:pt>
                <c:pt idx="1708">
                  <c:v>45087.894444444442</c:v>
                </c:pt>
                <c:pt idx="1709">
                  <c:v>45087.895138888889</c:v>
                </c:pt>
                <c:pt idx="1710">
                  <c:v>45087.895833333336</c:v>
                </c:pt>
                <c:pt idx="1711">
                  <c:v>45087.896527777775</c:v>
                </c:pt>
                <c:pt idx="1712">
                  <c:v>45087.897222222222</c:v>
                </c:pt>
                <c:pt idx="1713">
                  <c:v>45087.897916666669</c:v>
                </c:pt>
                <c:pt idx="1714">
                  <c:v>45087.898611111108</c:v>
                </c:pt>
                <c:pt idx="1715">
                  <c:v>45087.899305555555</c:v>
                </c:pt>
                <c:pt idx="1716">
                  <c:v>45087.9</c:v>
                </c:pt>
                <c:pt idx="1717">
                  <c:v>45087.900694444441</c:v>
                </c:pt>
                <c:pt idx="1718">
                  <c:v>45087.901388888888</c:v>
                </c:pt>
                <c:pt idx="1719">
                  <c:v>45087.902083333334</c:v>
                </c:pt>
                <c:pt idx="1720">
                  <c:v>45087.902777777781</c:v>
                </c:pt>
                <c:pt idx="1721">
                  <c:v>45087.90347222222</c:v>
                </c:pt>
                <c:pt idx="1722">
                  <c:v>45087.904166666667</c:v>
                </c:pt>
                <c:pt idx="1723">
                  <c:v>45087.904861111114</c:v>
                </c:pt>
                <c:pt idx="1724">
                  <c:v>45087.905555555553</c:v>
                </c:pt>
                <c:pt idx="1725">
                  <c:v>45087.90625</c:v>
                </c:pt>
                <c:pt idx="1726">
                  <c:v>45087.906944444447</c:v>
                </c:pt>
                <c:pt idx="1727">
                  <c:v>45087.907638888886</c:v>
                </c:pt>
                <c:pt idx="1728">
                  <c:v>45087.908333333333</c:v>
                </c:pt>
                <c:pt idx="1729">
                  <c:v>45087.90902777778</c:v>
                </c:pt>
                <c:pt idx="1730">
                  <c:v>45087.909722222219</c:v>
                </c:pt>
                <c:pt idx="1731">
                  <c:v>45087.910416666666</c:v>
                </c:pt>
                <c:pt idx="1732">
                  <c:v>45087.911111111112</c:v>
                </c:pt>
                <c:pt idx="1733">
                  <c:v>45087.911805555559</c:v>
                </c:pt>
                <c:pt idx="1734">
                  <c:v>45087.912499999999</c:v>
                </c:pt>
                <c:pt idx="1735">
                  <c:v>45087.913194444445</c:v>
                </c:pt>
                <c:pt idx="1736">
                  <c:v>45087.913888888892</c:v>
                </c:pt>
                <c:pt idx="1737">
                  <c:v>45087.914583333331</c:v>
                </c:pt>
                <c:pt idx="1738">
                  <c:v>45087.915277777778</c:v>
                </c:pt>
                <c:pt idx="1739">
                  <c:v>45087.915972222225</c:v>
                </c:pt>
                <c:pt idx="1740">
                  <c:v>45087.916666666664</c:v>
                </c:pt>
                <c:pt idx="1741">
                  <c:v>45087.917361111111</c:v>
                </c:pt>
                <c:pt idx="1742">
                  <c:v>45087.918055555558</c:v>
                </c:pt>
                <c:pt idx="1743">
                  <c:v>45087.918749999997</c:v>
                </c:pt>
                <c:pt idx="1744">
                  <c:v>45087.919444444444</c:v>
                </c:pt>
                <c:pt idx="1745">
                  <c:v>45087.920138888891</c:v>
                </c:pt>
                <c:pt idx="1746">
                  <c:v>45087.92083333333</c:v>
                </c:pt>
                <c:pt idx="1747">
                  <c:v>45087.921527777777</c:v>
                </c:pt>
                <c:pt idx="1748">
                  <c:v>45087.922222222223</c:v>
                </c:pt>
                <c:pt idx="1749">
                  <c:v>45087.92291666667</c:v>
                </c:pt>
                <c:pt idx="1750">
                  <c:v>45087.923611111109</c:v>
                </c:pt>
                <c:pt idx="1751">
                  <c:v>45087.924305555556</c:v>
                </c:pt>
                <c:pt idx="1752">
                  <c:v>45087.925000000003</c:v>
                </c:pt>
                <c:pt idx="1753">
                  <c:v>45087.925694444442</c:v>
                </c:pt>
                <c:pt idx="1754">
                  <c:v>45087.926388888889</c:v>
                </c:pt>
                <c:pt idx="1755">
                  <c:v>45087.927083333336</c:v>
                </c:pt>
                <c:pt idx="1756">
                  <c:v>45087.927777777775</c:v>
                </c:pt>
                <c:pt idx="1757">
                  <c:v>45087.928472222222</c:v>
                </c:pt>
                <c:pt idx="1758">
                  <c:v>45087.929166666669</c:v>
                </c:pt>
                <c:pt idx="1759">
                  <c:v>45087.929861111108</c:v>
                </c:pt>
                <c:pt idx="1760">
                  <c:v>45087.930555555555</c:v>
                </c:pt>
                <c:pt idx="1761">
                  <c:v>45087.931250000001</c:v>
                </c:pt>
                <c:pt idx="1762">
                  <c:v>45087.931944444441</c:v>
                </c:pt>
                <c:pt idx="1763">
                  <c:v>45087.932638888888</c:v>
                </c:pt>
                <c:pt idx="1764">
                  <c:v>45087.933333333334</c:v>
                </c:pt>
                <c:pt idx="1765">
                  <c:v>45087.934027777781</c:v>
                </c:pt>
                <c:pt idx="1766">
                  <c:v>45087.93472222222</c:v>
                </c:pt>
                <c:pt idx="1767">
                  <c:v>45087.935416666667</c:v>
                </c:pt>
                <c:pt idx="1768">
                  <c:v>45087.936111111114</c:v>
                </c:pt>
                <c:pt idx="1769">
                  <c:v>45087.936805555553</c:v>
                </c:pt>
                <c:pt idx="1770">
                  <c:v>45087.9375</c:v>
                </c:pt>
                <c:pt idx="1771">
                  <c:v>45087.938194444447</c:v>
                </c:pt>
                <c:pt idx="1772">
                  <c:v>45087.938888888886</c:v>
                </c:pt>
                <c:pt idx="1773">
                  <c:v>45087.939583333333</c:v>
                </c:pt>
                <c:pt idx="1774">
                  <c:v>45087.94027777778</c:v>
                </c:pt>
                <c:pt idx="1775">
                  <c:v>45087.940972222219</c:v>
                </c:pt>
                <c:pt idx="1776">
                  <c:v>45087.941666666666</c:v>
                </c:pt>
                <c:pt idx="1777">
                  <c:v>45087.942361111112</c:v>
                </c:pt>
                <c:pt idx="1778">
                  <c:v>45087.943055555559</c:v>
                </c:pt>
                <c:pt idx="1779">
                  <c:v>45087.943749999999</c:v>
                </c:pt>
                <c:pt idx="1780">
                  <c:v>45087.944444444445</c:v>
                </c:pt>
                <c:pt idx="1781">
                  <c:v>45087.945138888892</c:v>
                </c:pt>
                <c:pt idx="1782">
                  <c:v>45087.945833333331</c:v>
                </c:pt>
                <c:pt idx="1783">
                  <c:v>45087.946527777778</c:v>
                </c:pt>
                <c:pt idx="1784">
                  <c:v>45087.947222222225</c:v>
                </c:pt>
                <c:pt idx="1785">
                  <c:v>45087.947916666664</c:v>
                </c:pt>
                <c:pt idx="1786">
                  <c:v>45087.948611111111</c:v>
                </c:pt>
                <c:pt idx="1787">
                  <c:v>45087.949305555558</c:v>
                </c:pt>
                <c:pt idx="1788">
                  <c:v>45087.95</c:v>
                </c:pt>
                <c:pt idx="1789">
                  <c:v>45087.950694444444</c:v>
                </c:pt>
                <c:pt idx="1790">
                  <c:v>45087.951388888891</c:v>
                </c:pt>
                <c:pt idx="1791">
                  <c:v>45087.95208333333</c:v>
                </c:pt>
                <c:pt idx="1792">
                  <c:v>45087.952777777777</c:v>
                </c:pt>
                <c:pt idx="1793">
                  <c:v>45087.953472222223</c:v>
                </c:pt>
                <c:pt idx="1794">
                  <c:v>45087.95416666667</c:v>
                </c:pt>
                <c:pt idx="1795">
                  <c:v>45087.954861111109</c:v>
                </c:pt>
                <c:pt idx="1796">
                  <c:v>45087.955555555556</c:v>
                </c:pt>
                <c:pt idx="1797">
                  <c:v>45087.956250000003</c:v>
                </c:pt>
                <c:pt idx="1798">
                  <c:v>45087.956944444442</c:v>
                </c:pt>
                <c:pt idx="1799">
                  <c:v>45087.957638888889</c:v>
                </c:pt>
                <c:pt idx="1800">
                  <c:v>45087.958333333336</c:v>
                </c:pt>
                <c:pt idx="1801">
                  <c:v>45087.959027777775</c:v>
                </c:pt>
                <c:pt idx="1802">
                  <c:v>45087.959722222222</c:v>
                </c:pt>
                <c:pt idx="1803">
                  <c:v>45087.960416666669</c:v>
                </c:pt>
                <c:pt idx="1804">
                  <c:v>45087.961111111108</c:v>
                </c:pt>
                <c:pt idx="1805">
                  <c:v>45087.961805555555</c:v>
                </c:pt>
                <c:pt idx="1806">
                  <c:v>45087.962500000001</c:v>
                </c:pt>
                <c:pt idx="1807">
                  <c:v>45087.963194444441</c:v>
                </c:pt>
                <c:pt idx="1808">
                  <c:v>45087.963888888888</c:v>
                </c:pt>
                <c:pt idx="1809">
                  <c:v>45087.964583333334</c:v>
                </c:pt>
                <c:pt idx="1810">
                  <c:v>45087.965277777781</c:v>
                </c:pt>
                <c:pt idx="1811">
                  <c:v>45087.96597222222</c:v>
                </c:pt>
                <c:pt idx="1812">
                  <c:v>45087.966666666667</c:v>
                </c:pt>
                <c:pt idx="1813">
                  <c:v>45087.967361111114</c:v>
                </c:pt>
                <c:pt idx="1814">
                  <c:v>45087.968055555553</c:v>
                </c:pt>
                <c:pt idx="1815">
                  <c:v>45087.96875</c:v>
                </c:pt>
                <c:pt idx="1816">
                  <c:v>45087.969444444447</c:v>
                </c:pt>
                <c:pt idx="1817">
                  <c:v>45087.970138888886</c:v>
                </c:pt>
                <c:pt idx="1818">
                  <c:v>45087.970833333333</c:v>
                </c:pt>
                <c:pt idx="1819">
                  <c:v>45087.97152777778</c:v>
                </c:pt>
                <c:pt idx="1820">
                  <c:v>45087.972222222219</c:v>
                </c:pt>
                <c:pt idx="1821">
                  <c:v>45087.972916666666</c:v>
                </c:pt>
                <c:pt idx="1822">
                  <c:v>45087.973611111112</c:v>
                </c:pt>
                <c:pt idx="1823">
                  <c:v>45087.974305555559</c:v>
                </c:pt>
                <c:pt idx="1824">
                  <c:v>45087.974999999999</c:v>
                </c:pt>
                <c:pt idx="1825">
                  <c:v>45087.975694444445</c:v>
                </c:pt>
                <c:pt idx="1826">
                  <c:v>45087.976388888892</c:v>
                </c:pt>
                <c:pt idx="1827">
                  <c:v>45087.977083333331</c:v>
                </c:pt>
                <c:pt idx="1828">
                  <c:v>45087.977777777778</c:v>
                </c:pt>
                <c:pt idx="1829">
                  <c:v>45087.978472222225</c:v>
                </c:pt>
                <c:pt idx="1830">
                  <c:v>45087.979166666664</c:v>
                </c:pt>
                <c:pt idx="1831">
                  <c:v>45087.979861111111</c:v>
                </c:pt>
                <c:pt idx="1832">
                  <c:v>45087.980555555558</c:v>
                </c:pt>
                <c:pt idx="1833">
                  <c:v>45087.981249999997</c:v>
                </c:pt>
                <c:pt idx="1834">
                  <c:v>45087.981944444444</c:v>
                </c:pt>
                <c:pt idx="1835">
                  <c:v>45087.982638888891</c:v>
                </c:pt>
                <c:pt idx="1836">
                  <c:v>45087.98333333333</c:v>
                </c:pt>
                <c:pt idx="1837">
                  <c:v>45087.984027777777</c:v>
                </c:pt>
                <c:pt idx="1838">
                  <c:v>45087.984722222223</c:v>
                </c:pt>
                <c:pt idx="1839">
                  <c:v>45087.98541666667</c:v>
                </c:pt>
                <c:pt idx="1840">
                  <c:v>45087.986111111109</c:v>
                </c:pt>
                <c:pt idx="1841">
                  <c:v>45087.986805555556</c:v>
                </c:pt>
                <c:pt idx="1842">
                  <c:v>45087.987500000003</c:v>
                </c:pt>
                <c:pt idx="1843">
                  <c:v>45087.988194444442</c:v>
                </c:pt>
                <c:pt idx="1844">
                  <c:v>45087.988888888889</c:v>
                </c:pt>
                <c:pt idx="1845">
                  <c:v>45087.989583333336</c:v>
                </c:pt>
                <c:pt idx="1846">
                  <c:v>45087.990277777775</c:v>
                </c:pt>
                <c:pt idx="1847">
                  <c:v>45087.990972222222</c:v>
                </c:pt>
                <c:pt idx="1848">
                  <c:v>45087.991666666669</c:v>
                </c:pt>
                <c:pt idx="1849">
                  <c:v>45087.992361111108</c:v>
                </c:pt>
                <c:pt idx="1850">
                  <c:v>45087.993055555555</c:v>
                </c:pt>
                <c:pt idx="1851">
                  <c:v>45087.993750000001</c:v>
                </c:pt>
                <c:pt idx="1852">
                  <c:v>45087.994444444441</c:v>
                </c:pt>
                <c:pt idx="1853">
                  <c:v>45087.995138888888</c:v>
                </c:pt>
                <c:pt idx="1854">
                  <c:v>45087.995833333334</c:v>
                </c:pt>
                <c:pt idx="1855">
                  <c:v>45087.996527777781</c:v>
                </c:pt>
                <c:pt idx="1856">
                  <c:v>45087.99722222222</c:v>
                </c:pt>
                <c:pt idx="1857">
                  <c:v>45087.997916666667</c:v>
                </c:pt>
                <c:pt idx="1858">
                  <c:v>45087.998611111114</c:v>
                </c:pt>
                <c:pt idx="1859">
                  <c:v>45087.999305555553</c:v>
                </c:pt>
                <c:pt idx="1860">
                  <c:v>45088</c:v>
                </c:pt>
                <c:pt idx="1861">
                  <c:v>45088.000694444447</c:v>
                </c:pt>
                <c:pt idx="1862">
                  <c:v>45088.001388888886</c:v>
                </c:pt>
                <c:pt idx="1863">
                  <c:v>45088.002083333333</c:v>
                </c:pt>
                <c:pt idx="1864">
                  <c:v>45088.00277777778</c:v>
                </c:pt>
                <c:pt idx="1865">
                  <c:v>45088.003472222219</c:v>
                </c:pt>
                <c:pt idx="1866">
                  <c:v>45088.004166666666</c:v>
                </c:pt>
                <c:pt idx="1867">
                  <c:v>45088.004861111112</c:v>
                </c:pt>
                <c:pt idx="1868">
                  <c:v>45088.005555555559</c:v>
                </c:pt>
                <c:pt idx="1869">
                  <c:v>45088.006249999999</c:v>
                </c:pt>
                <c:pt idx="1870">
                  <c:v>45088.006944444445</c:v>
                </c:pt>
                <c:pt idx="1871">
                  <c:v>45088.007638888892</c:v>
                </c:pt>
                <c:pt idx="1872">
                  <c:v>45088.008333333331</c:v>
                </c:pt>
                <c:pt idx="1873">
                  <c:v>45088.009027777778</c:v>
                </c:pt>
                <c:pt idx="1874">
                  <c:v>45088.009722222225</c:v>
                </c:pt>
                <c:pt idx="1875">
                  <c:v>45088.010416666664</c:v>
                </c:pt>
                <c:pt idx="1876">
                  <c:v>45088.011111111111</c:v>
                </c:pt>
                <c:pt idx="1877">
                  <c:v>45088.011805555558</c:v>
                </c:pt>
                <c:pt idx="1878">
                  <c:v>45088.012499999997</c:v>
                </c:pt>
                <c:pt idx="1879">
                  <c:v>45088.013194444444</c:v>
                </c:pt>
                <c:pt idx="1880">
                  <c:v>45088.013888888891</c:v>
                </c:pt>
                <c:pt idx="1881">
                  <c:v>45088.01458333333</c:v>
                </c:pt>
                <c:pt idx="1882">
                  <c:v>45088.015277777777</c:v>
                </c:pt>
                <c:pt idx="1883">
                  <c:v>45088.015972222223</c:v>
                </c:pt>
                <c:pt idx="1884">
                  <c:v>45088.01666666667</c:v>
                </c:pt>
                <c:pt idx="1885">
                  <c:v>45088.017361111109</c:v>
                </c:pt>
                <c:pt idx="1886">
                  <c:v>45088.018055555556</c:v>
                </c:pt>
                <c:pt idx="1887">
                  <c:v>45088.018750000003</c:v>
                </c:pt>
                <c:pt idx="1888">
                  <c:v>45088.019444444442</c:v>
                </c:pt>
                <c:pt idx="1889">
                  <c:v>45088.020138888889</c:v>
                </c:pt>
                <c:pt idx="1890">
                  <c:v>45088.020833333336</c:v>
                </c:pt>
                <c:pt idx="1891">
                  <c:v>45088.021527777775</c:v>
                </c:pt>
                <c:pt idx="1892">
                  <c:v>45088.022222222222</c:v>
                </c:pt>
                <c:pt idx="1893">
                  <c:v>45088.022916666669</c:v>
                </c:pt>
                <c:pt idx="1894">
                  <c:v>45088.023611111108</c:v>
                </c:pt>
                <c:pt idx="1895">
                  <c:v>45088.024305555555</c:v>
                </c:pt>
                <c:pt idx="1896">
                  <c:v>45088.025000000001</c:v>
                </c:pt>
                <c:pt idx="1897">
                  <c:v>45088.025694444441</c:v>
                </c:pt>
                <c:pt idx="1898">
                  <c:v>45088.026388888888</c:v>
                </c:pt>
                <c:pt idx="1899">
                  <c:v>45088.027083333334</c:v>
                </c:pt>
                <c:pt idx="1900">
                  <c:v>45088.027777777781</c:v>
                </c:pt>
                <c:pt idx="1901">
                  <c:v>45088.02847222222</c:v>
                </c:pt>
                <c:pt idx="1902">
                  <c:v>45088.029166666667</c:v>
                </c:pt>
                <c:pt idx="1903">
                  <c:v>45088.029861111114</c:v>
                </c:pt>
                <c:pt idx="1904">
                  <c:v>45088.030555555553</c:v>
                </c:pt>
                <c:pt idx="1905">
                  <c:v>45088.03125</c:v>
                </c:pt>
                <c:pt idx="1906">
                  <c:v>45088.031944444447</c:v>
                </c:pt>
                <c:pt idx="1907">
                  <c:v>45088.032638888886</c:v>
                </c:pt>
                <c:pt idx="1908">
                  <c:v>45088.033333333333</c:v>
                </c:pt>
                <c:pt idx="1909">
                  <c:v>45088.03402777778</c:v>
                </c:pt>
                <c:pt idx="1910">
                  <c:v>45088.034722222219</c:v>
                </c:pt>
                <c:pt idx="1911">
                  <c:v>45088.035416666666</c:v>
                </c:pt>
                <c:pt idx="1912">
                  <c:v>45088.036111111112</c:v>
                </c:pt>
                <c:pt idx="1913">
                  <c:v>45088.036805555559</c:v>
                </c:pt>
                <c:pt idx="1914">
                  <c:v>45088.037499999999</c:v>
                </c:pt>
                <c:pt idx="1915">
                  <c:v>45088.038194444445</c:v>
                </c:pt>
                <c:pt idx="1916">
                  <c:v>45088.038888888892</c:v>
                </c:pt>
                <c:pt idx="1917">
                  <c:v>45088.039583333331</c:v>
                </c:pt>
                <c:pt idx="1918">
                  <c:v>45088.040277777778</c:v>
                </c:pt>
                <c:pt idx="1919">
                  <c:v>45088.040972222225</c:v>
                </c:pt>
                <c:pt idx="1920">
                  <c:v>45088.041666666664</c:v>
                </c:pt>
                <c:pt idx="1921">
                  <c:v>45088.042361111111</c:v>
                </c:pt>
                <c:pt idx="1922">
                  <c:v>45088.043055555558</c:v>
                </c:pt>
                <c:pt idx="1923">
                  <c:v>45088.043749999997</c:v>
                </c:pt>
                <c:pt idx="1924">
                  <c:v>45088.044444444444</c:v>
                </c:pt>
                <c:pt idx="1925">
                  <c:v>45088.045138888891</c:v>
                </c:pt>
                <c:pt idx="1926">
                  <c:v>45088.04583333333</c:v>
                </c:pt>
                <c:pt idx="1927">
                  <c:v>45088.046527777777</c:v>
                </c:pt>
                <c:pt idx="1928">
                  <c:v>45088.047222222223</c:v>
                </c:pt>
                <c:pt idx="1929">
                  <c:v>45088.04791666667</c:v>
                </c:pt>
                <c:pt idx="1930">
                  <c:v>45088.048611111109</c:v>
                </c:pt>
                <c:pt idx="1931">
                  <c:v>45088.049305555556</c:v>
                </c:pt>
                <c:pt idx="1932">
                  <c:v>45088.05</c:v>
                </c:pt>
                <c:pt idx="1933">
                  <c:v>45088.050694444442</c:v>
                </c:pt>
                <c:pt idx="1934">
                  <c:v>45088.051388888889</c:v>
                </c:pt>
                <c:pt idx="1935">
                  <c:v>45088.052083333336</c:v>
                </c:pt>
                <c:pt idx="1936">
                  <c:v>45088.052777777775</c:v>
                </c:pt>
                <c:pt idx="1937">
                  <c:v>45088.053472222222</c:v>
                </c:pt>
                <c:pt idx="1938">
                  <c:v>45088.054166666669</c:v>
                </c:pt>
                <c:pt idx="1939">
                  <c:v>45088.054861111108</c:v>
                </c:pt>
                <c:pt idx="1940">
                  <c:v>45088.055555555555</c:v>
                </c:pt>
                <c:pt idx="1941">
                  <c:v>45088.056250000001</c:v>
                </c:pt>
                <c:pt idx="1942">
                  <c:v>45088.056944444441</c:v>
                </c:pt>
                <c:pt idx="1943">
                  <c:v>45088.057638888888</c:v>
                </c:pt>
                <c:pt idx="1944">
                  <c:v>45088.058333333334</c:v>
                </c:pt>
                <c:pt idx="1945">
                  <c:v>45088.059027777781</c:v>
                </c:pt>
                <c:pt idx="1946">
                  <c:v>45088.05972222222</c:v>
                </c:pt>
                <c:pt idx="1947">
                  <c:v>45088.060416666667</c:v>
                </c:pt>
                <c:pt idx="1948">
                  <c:v>45088.061111111114</c:v>
                </c:pt>
                <c:pt idx="1949">
                  <c:v>45088.061805555553</c:v>
                </c:pt>
                <c:pt idx="1950">
                  <c:v>45088.0625</c:v>
                </c:pt>
                <c:pt idx="1951">
                  <c:v>45088.063194444447</c:v>
                </c:pt>
                <c:pt idx="1952">
                  <c:v>45088.063888888886</c:v>
                </c:pt>
                <c:pt idx="1953">
                  <c:v>45088.064583333333</c:v>
                </c:pt>
                <c:pt idx="1954">
                  <c:v>45088.06527777778</c:v>
                </c:pt>
                <c:pt idx="1955">
                  <c:v>45088.065972222219</c:v>
                </c:pt>
                <c:pt idx="1956">
                  <c:v>45088.066666666666</c:v>
                </c:pt>
                <c:pt idx="1957">
                  <c:v>45088.067361111112</c:v>
                </c:pt>
                <c:pt idx="1958">
                  <c:v>45088.068055555559</c:v>
                </c:pt>
                <c:pt idx="1959">
                  <c:v>45088.068749999999</c:v>
                </c:pt>
                <c:pt idx="1960">
                  <c:v>45088.069444444445</c:v>
                </c:pt>
                <c:pt idx="1961">
                  <c:v>45088.070138888892</c:v>
                </c:pt>
                <c:pt idx="1962">
                  <c:v>45088.070833333331</c:v>
                </c:pt>
                <c:pt idx="1963">
                  <c:v>45088.071527777778</c:v>
                </c:pt>
                <c:pt idx="1964">
                  <c:v>45088.072222222225</c:v>
                </c:pt>
                <c:pt idx="1965">
                  <c:v>45088.072916666664</c:v>
                </c:pt>
                <c:pt idx="1966">
                  <c:v>45088.073611111111</c:v>
                </c:pt>
                <c:pt idx="1967">
                  <c:v>45088.074305555558</c:v>
                </c:pt>
                <c:pt idx="1968">
                  <c:v>45088.074999999997</c:v>
                </c:pt>
                <c:pt idx="1969">
                  <c:v>45088.075694444444</c:v>
                </c:pt>
                <c:pt idx="1970">
                  <c:v>45088.076388888891</c:v>
                </c:pt>
                <c:pt idx="1971">
                  <c:v>45088.07708333333</c:v>
                </c:pt>
                <c:pt idx="1972">
                  <c:v>45088.077777777777</c:v>
                </c:pt>
                <c:pt idx="1973">
                  <c:v>45088.078472222223</c:v>
                </c:pt>
                <c:pt idx="1974">
                  <c:v>45088.07916666667</c:v>
                </c:pt>
                <c:pt idx="1975">
                  <c:v>45088.079861111109</c:v>
                </c:pt>
                <c:pt idx="1976">
                  <c:v>45088.080555555556</c:v>
                </c:pt>
                <c:pt idx="1977">
                  <c:v>45088.081250000003</c:v>
                </c:pt>
                <c:pt idx="1978">
                  <c:v>45088.081944444442</c:v>
                </c:pt>
                <c:pt idx="1979">
                  <c:v>45088.082638888889</c:v>
                </c:pt>
                <c:pt idx="1980">
                  <c:v>45088.083333333336</c:v>
                </c:pt>
                <c:pt idx="1981">
                  <c:v>45088.084027777775</c:v>
                </c:pt>
                <c:pt idx="1982">
                  <c:v>45088.084722222222</c:v>
                </c:pt>
                <c:pt idx="1983">
                  <c:v>45088.085416666669</c:v>
                </c:pt>
                <c:pt idx="1984">
                  <c:v>45088.086111111108</c:v>
                </c:pt>
                <c:pt idx="1985">
                  <c:v>45088.086805555555</c:v>
                </c:pt>
                <c:pt idx="1986">
                  <c:v>45088.087500000001</c:v>
                </c:pt>
                <c:pt idx="1987">
                  <c:v>45088.088194444441</c:v>
                </c:pt>
                <c:pt idx="1988">
                  <c:v>45088.088888888888</c:v>
                </c:pt>
                <c:pt idx="1989">
                  <c:v>45088.089583333334</c:v>
                </c:pt>
                <c:pt idx="1990">
                  <c:v>45088.090277777781</c:v>
                </c:pt>
                <c:pt idx="1991">
                  <c:v>45088.09097222222</c:v>
                </c:pt>
                <c:pt idx="1992">
                  <c:v>45088.091666666667</c:v>
                </c:pt>
                <c:pt idx="1993">
                  <c:v>45088.092361111114</c:v>
                </c:pt>
                <c:pt idx="1994">
                  <c:v>45088.093055555553</c:v>
                </c:pt>
                <c:pt idx="1995">
                  <c:v>45088.09375</c:v>
                </c:pt>
                <c:pt idx="1996">
                  <c:v>45088.094444444447</c:v>
                </c:pt>
                <c:pt idx="1997">
                  <c:v>45088.095138888886</c:v>
                </c:pt>
                <c:pt idx="1998">
                  <c:v>45088.095833333333</c:v>
                </c:pt>
                <c:pt idx="1999">
                  <c:v>45088.09652777778</c:v>
                </c:pt>
                <c:pt idx="2000">
                  <c:v>45088.097222222219</c:v>
                </c:pt>
                <c:pt idx="2001">
                  <c:v>45088.097916666666</c:v>
                </c:pt>
                <c:pt idx="2002">
                  <c:v>45088.098611111112</c:v>
                </c:pt>
                <c:pt idx="2003">
                  <c:v>45088.099305555559</c:v>
                </c:pt>
                <c:pt idx="2004">
                  <c:v>45088.1</c:v>
                </c:pt>
                <c:pt idx="2005">
                  <c:v>45088.100694444445</c:v>
                </c:pt>
                <c:pt idx="2006">
                  <c:v>45088.101388888892</c:v>
                </c:pt>
                <c:pt idx="2007">
                  <c:v>45088.102083333331</c:v>
                </c:pt>
                <c:pt idx="2008">
                  <c:v>45088.102777777778</c:v>
                </c:pt>
                <c:pt idx="2009">
                  <c:v>45088.103472222225</c:v>
                </c:pt>
                <c:pt idx="2010">
                  <c:v>45088.104166666664</c:v>
                </c:pt>
                <c:pt idx="2011">
                  <c:v>45088.104861111111</c:v>
                </c:pt>
                <c:pt idx="2012">
                  <c:v>45088.105555555558</c:v>
                </c:pt>
                <c:pt idx="2013">
                  <c:v>45088.106249999997</c:v>
                </c:pt>
                <c:pt idx="2014">
                  <c:v>45088.106944444444</c:v>
                </c:pt>
                <c:pt idx="2015">
                  <c:v>45088.107638888891</c:v>
                </c:pt>
                <c:pt idx="2016">
                  <c:v>45088.10833333333</c:v>
                </c:pt>
                <c:pt idx="2017">
                  <c:v>45088.109027777777</c:v>
                </c:pt>
                <c:pt idx="2018">
                  <c:v>45088.109722222223</c:v>
                </c:pt>
                <c:pt idx="2019">
                  <c:v>45088.11041666667</c:v>
                </c:pt>
                <c:pt idx="2020">
                  <c:v>45088.111111111109</c:v>
                </c:pt>
                <c:pt idx="2021">
                  <c:v>45088.111805555556</c:v>
                </c:pt>
                <c:pt idx="2022">
                  <c:v>45088.112500000003</c:v>
                </c:pt>
                <c:pt idx="2023">
                  <c:v>45088.113194444442</c:v>
                </c:pt>
                <c:pt idx="2024">
                  <c:v>45088.113888888889</c:v>
                </c:pt>
                <c:pt idx="2025">
                  <c:v>45088.114583333336</c:v>
                </c:pt>
                <c:pt idx="2026">
                  <c:v>45088.115277777775</c:v>
                </c:pt>
                <c:pt idx="2027">
                  <c:v>45088.115972222222</c:v>
                </c:pt>
                <c:pt idx="2028">
                  <c:v>45088.116666666669</c:v>
                </c:pt>
                <c:pt idx="2029">
                  <c:v>45088.117361111108</c:v>
                </c:pt>
                <c:pt idx="2030">
                  <c:v>45088.118055555555</c:v>
                </c:pt>
                <c:pt idx="2031">
                  <c:v>45088.118750000001</c:v>
                </c:pt>
                <c:pt idx="2032">
                  <c:v>45088.119444444441</c:v>
                </c:pt>
                <c:pt idx="2033">
                  <c:v>45088.120138888888</c:v>
                </c:pt>
                <c:pt idx="2034">
                  <c:v>45088.120833333334</c:v>
                </c:pt>
                <c:pt idx="2035">
                  <c:v>45088.121527777781</c:v>
                </c:pt>
                <c:pt idx="2036">
                  <c:v>45088.12222222222</c:v>
                </c:pt>
                <c:pt idx="2037">
                  <c:v>45088.122916666667</c:v>
                </c:pt>
                <c:pt idx="2038">
                  <c:v>45088.123611111114</c:v>
                </c:pt>
                <c:pt idx="2039">
                  <c:v>45088.124305555553</c:v>
                </c:pt>
                <c:pt idx="2040">
                  <c:v>45088.125</c:v>
                </c:pt>
                <c:pt idx="2041">
                  <c:v>45088.125694444447</c:v>
                </c:pt>
                <c:pt idx="2042">
                  <c:v>45088.126388888886</c:v>
                </c:pt>
                <c:pt idx="2043">
                  <c:v>45088.127083333333</c:v>
                </c:pt>
                <c:pt idx="2044">
                  <c:v>45088.12777777778</c:v>
                </c:pt>
                <c:pt idx="2045">
                  <c:v>45088.128472222219</c:v>
                </c:pt>
                <c:pt idx="2046">
                  <c:v>45088.129166666666</c:v>
                </c:pt>
                <c:pt idx="2047">
                  <c:v>45088.129861111112</c:v>
                </c:pt>
                <c:pt idx="2048">
                  <c:v>45088.130555555559</c:v>
                </c:pt>
                <c:pt idx="2049">
                  <c:v>45088.131249999999</c:v>
                </c:pt>
                <c:pt idx="2050">
                  <c:v>45088.131944444445</c:v>
                </c:pt>
                <c:pt idx="2051">
                  <c:v>45088.132638888892</c:v>
                </c:pt>
                <c:pt idx="2052">
                  <c:v>45088.133333333331</c:v>
                </c:pt>
                <c:pt idx="2053">
                  <c:v>45088.134027777778</c:v>
                </c:pt>
                <c:pt idx="2054">
                  <c:v>45088.134722222225</c:v>
                </c:pt>
                <c:pt idx="2055">
                  <c:v>45088.135416666664</c:v>
                </c:pt>
                <c:pt idx="2056">
                  <c:v>45088.136111111111</c:v>
                </c:pt>
                <c:pt idx="2057">
                  <c:v>45088.136805555558</c:v>
                </c:pt>
                <c:pt idx="2058">
                  <c:v>45088.137499999997</c:v>
                </c:pt>
                <c:pt idx="2059">
                  <c:v>45088.138194444444</c:v>
                </c:pt>
                <c:pt idx="2060">
                  <c:v>45088.138888888891</c:v>
                </c:pt>
                <c:pt idx="2061">
                  <c:v>45088.13958333333</c:v>
                </c:pt>
                <c:pt idx="2062">
                  <c:v>45088.140277777777</c:v>
                </c:pt>
                <c:pt idx="2063">
                  <c:v>45088.140972222223</c:v>
                </c:pt>
                <c:pt idx="2064">
                  <c:v>45088.14166666667</c:v>
                </c:pt>
                <c:pt idx="2065">
                  <c:v>45088.142361111109</c:v>
                </c:pt>
                <c:pt idx="2066">
                  <c:v>45088.143055555556</c:v>
                </c:pt>
                <c:pt idx="2067">
                  <c:v>45088.143750000003</c:v>
                </c:pt>
                <c:pt idx="2068">
                  <c:v>45088.144444444442</c:v>
                </c:pt>
                <c:pt idx="2069">
                  <c:v>45088.145138888889</c:v>
                </c:pt>
                <c:pt idx="2070">
                  <c:v>45088.145833333336</c:v>
                </c:pt>
                <c:pt idx="2071">
                  <c:v>45088.146527777775</c:v>
                </c:pt>
                <c:pt idx="2072">
                  <c:v>45088.147222222222</c:v>
                </c:pt>
                <c:pt idx="2073">
                  <c:v>45088.147916666669</c:v>
                </c:pt>
                <c:pt idx="2074">
                  <c:v>45088.148611111108</c:v>
                </c:pt>
                <c:pt idx="2075">
                  <c:v>45088.149305555555</c:v>
                </c:pt>
                <c:pt idx="2076">
                  <c:v>45088.15</c:v>
                </c:pt>
                <c:pt idx="2077">
                  <c:v>45088.150694444441</c:v>
                </c:pt>
                <c:pt idx="2078">
                  <c:v>45088.151388888888</c:v>
                </c:pt>
                <c:pt idx="2079">
                  <c:v>45088.152083333334</c:v>
                </c:pt>
                <c:pt idx="2080">
                  <c:v>45088.152777777781</c:v>
                </c:pt>
                <c:pt idx="2081">
                  <c:v>45088.15347222222</c:v>
                </c:pt>
                <c:pt idx="2082">
                  <c:v>45088.154166666667</c:v>
                </c:pt>
                <c:pt idx="2083">
                  <c:v>45088.154861111114</c:v>
                </c:pt>
                <c:pt idx="2084">
                  <c:v>45088.155555555553</c:v>
                </c:pt>
                <c:pt idx="2085">
                  <c:v>45088.15625</c:v>
                </c:pt>
                <c:pt idx="2086">
                  <c:v>45088.156944444447</c:v>
                </c:pt>
                <c:pt idx="2087">
                  <c:v>45088.157638888886</c:v>
                </c:pt>
                <c:pt idx="2088">
                  <c:v>45088.158333333333</c:v>
                </c:pt>
                <c:pt idx="2089">
                  <c:v>45088.15902777778</c:v>
                </c:pt>
                <c:pt idx="2090">
                  <c:v>45088.159722222219</c:v>
                </c:pt>
                <c:pt idx="2091">
                  <c:v>45088.160416666666</c:v>
                </c:pt>
                <c:pt idx="2092">
                  <c:v>45088.161111111112</c:v>
                </c:pt>
                <c:pt idx="2093">
                  <c:v>45088.161805555559</c:v>
                </c:pt>
                <c:pt idx="2094">
                  <c:v>45088.162499999999</c:v>
                </c:pt>
                <c:pt idx="2095">
                  <c:v>45088.163194444445</c:v>
                </c:pt>
                <c:pt idx="2096">
                  <c:v>45088.163888888892</c:v>
                </c:pt>
                <c:pt idx="2097">
                  <c:v>45088.164583333331</c:v>
                </c:pt>
                <c:pt idx="2098">
                  <c:v>45088.165277777778</c:v>
                </c:pt>
                <c:pt idx="2099">
                  <c:v>45088.165972222225</c:v>
                </c:pt>
                <c:pt idx="2100">
                  <c:v>45088.166666666664</c:v>
                </c:pt>
                <c:pt idx="2101">
                  <c:v>45088.167361111111</c:v>
                </c:pt>
                <c:pt idx="2102">
                  <c:v>45088.168055555558</c:v>
                </c:pt>
                <c:pt idx="2103">
                  <c:v>45088.168749999997</c:v>
                </c:pt>
                <c:pt idx="2104">
                  <c:v>45088.169444444444</c:v>
                </c:pt>
                <c:pt idx="2105">
                  <c:v>45088.170138888891</c:v>
                </c:pt>
                <c:pt idx="2106">
                  <c:v>45088.17083333333</c:v>
                </c:pt>
                <c:pt idx="2107">
                  <c:v>45088.171527777777</c:v>
                </c:pt>
                <c:pt idx="2108">
                  <c:v>45088.172222222223</c:v>
                </c:pt>
                <c:pt idx="2109">
                  <c:v>45088.17291666667</c:v>
                </c:pt>
                <c:pt idx="2110">
                  <c:v>45088.173611111109</c:v>
                </c:pt>
                <c:pt idx="2111">
                  <c:v>45088.174305555556</c:v>
                </c:pt>
                <c:pt idx="2112">
                  <c:v>45088.175000000003</c:v>
                </c:pt>
                <c:pt idx="2113">
                  <c:v>45088.175694444442</c:v>
                </c:pt>
                <c:pt idx="2114">
                  <c:v>45088.176388888889</c:v>
                </c:pt>
                <c:pt idx="2115">
                  <c:v>45088.177083333336</c:v>
                </c:pt>
                <c:pt idx="2116">
                  <c:v>45088.177777777775</c:v>
                </c:pt>
                <c:pt idx="2117">
                  <c:v>45088.178472222222</c:v>
                </c:pt>
                <c:pt idx="2118">
                  <c:v>45088.179166666669</c:v>
                </c:pt>
                <c:pt idx="2119">
                  <c:v>45088.179861111108</c:v>
                </c:pt>
                <c:pt idx="2120">
                  <c:v>45088.180555555555</c:v>
                </c:pt>
                <c:pt idx="2121">
                  <c:v>45088.181250000001</c:v>
                </c:pt>
                <c:pt idx="2122">
                  <c:v>45088.181944444441</c:v>
                </c:pt>
                <c:pt idx="2123">
                  <c:v>45088.182638888888</c:v>
                </c:pt>
                <c:pt idx="2124">
                  <c:v>45088.183333333334</c:v>
                </c:pt>
                <c:pt idx="2125">
                  <c:v>45088.184027777781</c:v>
                </c:pt>
                <c:pt idx="2126">
                  <c:v>45088.18472222222</c:v>
                </c:pt>
                <c:pt idx="2127">
                  <c:v>45088.185416666667</c:v>
                </c:pt>
                <c:pt idx="2128">
                  <c:v>45088.186111111114</c:v>
                </c:pt>
                <c:pt idx="2129">
                  <c:v>45088.186805555553</c:v>
                </c:pt>
                <c:pt idx="2130">
                  <c:v>45088.1875</c:v>
                </c:pt>
                <c:pt idx="2131">
                  <c:v>45088.188194444447</c:v>
                </c:pt>
                <c:pt idx="2132">
                  <c:v>45088.188888888886</c:v>
                </c:pt>
                <c:pt idx="2133">
                  <c:v>45088.189583333333</c:v>
                </c:pt>
                <c:pt idx="2134">
                  <c:v>45088.19027777778</c:v>
                </c:pt>
                <c:pt idx="2135">
                  <c:v>45088.190972222219</c:v>
                </c:pt>
                <c:pt idx="2136">
                  <c:v>45088.191666666666</c:v>
                </c:pt>
                <c:pt idx="2137">
                  <c:v>45088.192361111112</c:v>
                </c:pt>
                <c:pt idx="2138">
                  <c:v>45088.193055555559</c:v>
                </c:pt>
                <c:pt idx="2139">
                  <c:v>45088.193749999999</c:v>
                </c:pt>
                <c:pt idx="2140">
                  <c:v>45088.194444444445</c:v>
                </c:pt>
                <c:pt idx="2141">
                  <c:v>45088.195138888892</c:v>
                </c:pt>
                <c:pt idx="2142">
                  <c:v>45088.195833333331</c:v>
                </c:pt>
                <c:pt idx="2143">
                  <c:v>45088.196527777778</c:v>
                </c:pt>
                <c:pt idx="2144">
                  <c:v>45088.197222222225</c:v>
                </c:pt>
                <c:pt idx="2145">
                  <c:v>45088.197916666664</c:v>
                </c:pt>
                <c:pt idx="2146">
                  <c:v>45088.198611111111</c:v>
                </c:pt>
                <c:pt idx="2147">
                  <c:v>45088.199305555558</c:v>
                </c:pt>
                <c:pt idx="2148">
                  <c:v>45088.2</c:v>
                </c:pt>
                <c:pt idx="2149">
                  <c:v>45088.200694444444</c:v>
                </c:pt>
                <c:pt idx="2150">
                  <c:v>45088.201388888891</c:v>
                </c:pt>
                <c:pt idx="2151">
                  <c:v>45088.20208333333</c:v>
                </c:pt>
                <c:pt idx="2152">
                  <c:v>45088.202777777777</c:v>
                </c:pt>
                <c:pt idx="2153">
                  <c:v>45088.203472222223</c:v>
                </c:pt>
                <c:pt idx="2154">
                  <c:v>45088.20416666667</c:v>
                </c:pt>
                <c:pt idx="2155">
                  <c:v>45088.204861111109</c:v>
                </c:pt>
                <c:pt idx="2156">
                  <c:v>45088.205555555556</c:v>
                </c:pt>
                <c:pt idx="2157">
                  <c:v>45088.206250000003</c:v>
                </c:pt>
                <c:pt idx="2158">
                  <c:v>45088.206944444442</c:v>
                </c:pt>
                <c:pt idx="2159">
                  <c:v>45088.207638888889</c:v>
                </c:pt>
                <c:pt idx="2160">
                  <c:v>45088.208333333336</c:v>
                </c:pt>
                <c:pt idx="2161">
                  <c:v>45088.209027777775</c:v>
                </c:pt>
                <c:pt idx="2162">
                  <c:v>45088.209722222222</c:v>
                </c:pt>
                <c:pt idx="2163">
                  <c:v>45088.210416666669</c:v>
                </c:pt>
                <c:pt idx="2164">
                  <c:v>45088.211111111108</c:v>
                </c:pt>
                <c:pt idx="2165">
                  <c:v>45088.211805555555</c:v>
                </c:pt>
                <c:pt idx="2166">
                  <c:v>45088.212500000001</c:v>
                </c:pt>
                <c:pt idx="2167">
                  <c:v>45088.213194444441</c:v>
                </c:pt>
                <c:pt idx="2168">
                  <c:v>45088.213888888888</c:v>
                </c:pt>
                <c:pt idx="2169">
                  <c:v>45088.214583333334</c:v>
                </c:pt>
                <c:pt idx="2170">
                  <c:v>45088.215277777781</c:v>
                </c:pt>
                <c:pt idx="2171">
                  <c:v>45088.21597222222</c:v>
                </c:pt>
                <c:pt idx="2172">
                  <c:v>45088.216666666667</c:v>
                </c:pt>
                <c:pt idx="2173">
                  <c:v>45088.217361111114</c:v>
                </c:pt>
                <c:pt idx="2174">
                  <c:v>45088.218055555553</c:v>
                </c:pt>
                <c:pt idx="2175">
                  <c:v>45088.21875</c:v>
                </c:pt>
                <c:pt idx="2176">
                  <c:v>45088.219444444447</c:v>
                </c:pt>
                <c:pt idx="2177">
                  <c:v>45088.220138888886</c:v>
                </c:pt>
                <c:pt idx="2178">
                  <c:v>45088.220833333333</c:v>
                </c:pt>
                <c:pt idx="2179">
                  <c:v>45088.22152777778</c:v>
                </c:pt>
                <c:pt idx="2180">
                  <c:v>45088.222222222219</c:v>
                </c:pt>
                <c:pt idx="2181">
                  <c:v>45088.222916666666</c:v>
                </c:pt>
                <c:pt idx="2182">
                  <c:v>45088.223611111112</c:v>
                </c:pt>
                <c:pt idx="2183">
                  <c:v>45088.224305555559</c:v>
                </c:pt>
                <c:pt idx="2184">
                  <c:v>45088.224999999999</c:v>
                </c:pt>
                <c:pt idx="2185">
                  <c:v>45088.225694444445</c:v>
                </c:pt>
                <c:pt idx="2186">
                  <c:v>45088.226388888892</c:v>
                </c:pt>
                <c:pt idx="2187">
                  <c:v>45088.227083333331</c:v>
                </c:pt>
                <c:pt idx="2188">
                  <c:v>45088.227777777778</c:v>
                </c:pt>
                <c:pt idx="2189">
                  <c:v>45088.228472222225</c:v>
                </c:pt>
                <c:pt idx="2190">
                  <c:v>45088.229166666664</c:v>
                </c:pt>
                <c:pt idx="2191">
                  <c:v>45088.229861111111</c:v>
                </c:pt>
                <c:pt idx="2192">
                  <c:v>45088.230555555558</c:v>
                </c:pt>
                <c:pt idx="2193">
                  <c:v>45088.231249999997</c:v>
                </c:pt>
                <c:pt idx="2194">
                  <c:v>45088.231944444444</c:v>
                </c:pt>
                <c:pt idx="2195">
                  <c:v>45088.232638888891</c:v>
                </c:pt>
                <c:pt idx="2196">
                  <c:v>45088.23333333333</c:v>
                </c:pt>
                <c:pt idx="2197">
                  <c:v>45088.234027777777</c:v>
                </c:pt>
                <c:pt idx="2198">
                  <c:v>45088.234722222223</c:v>
                </c:pt>
                <c:pt idx="2199">
                  <c:v>45088.23541666667</c:v>
                </c:pt>
                <c:pt idx="2200">
                  <c:v>45088.236111111109</c:v>
                </c:pt>
                <c:pt idx="2201">
                  <c:v>45088.236805555556</c:v>
                </c:pt>
                <c:pt idx="2202">
                  <c:v>45088.237500000003</c:v>
                </c:pt>
                <c:pt idx="2203">
                  <c:v>45088.238194444442</c:v>
                </c:pt>
                <c:pt idx="2204">
                  <c:v>45088.238888888889</c:v>
                </c:pt>
                <c:pt idx="2205">
                  <c:v>45088.239583333336</c:v>
                </c:pt>
                <c:pt idx="2206">
                  <c:v>45088.240277777775</c:v>
                </c:pt>
                <c:pt idx="2207">
                  <c:v>45088.240972222222</c:v>
                </c:pt>
                <c:pt idx="2208">
                  <c:v>45088.241666666669</c:v>
                </c:pt>
                <c:pt idx="2209">
                  <c:v>45088.242361111108</c:v>
                </c:pt>
                <c:pt idx="2210">
                  <c:v>45088.243055555555</c:v>
                </c:pt>
                <c:pt idx="2211">
                  <c:v>45088.243750000001</c:v>
                </c:pt>
                <c:pt idx="2212">
                  <c:v>45088.244444444441</c:v>
                </c:pt>
                <c:pt idx="2213">
                  <c:v>45088.245138888888</c:v>
                </c:pt>
                <c:pt idx="2214">
                  <c:v>45088.245833333334</c:v>
                </c:pt>
                <c:pt idx="2215">
                  <c:v>45088.246527777781</c:v>
                </c:pt>
                <c:pt idx="2216">
                  <c:v>45088.24722222222</c:v>
                </c:pt>
                <c:pt idx="2217">
                  <c:v>45088.247916666667</c:v>
                </c:pt>
                <c:pt idx="2218">
                  <c:v>45088.248611111114</c:v>
                </c:pt>
                <c:pt idx="2219">
                  <c:v>45088.249305555553</c:v>
                </c:pt>
                <c:pt idx="2220">
                  <c:v>45088.25</c:v>
                </c:pt>
                <c:pt idx="2221">
                  <c:v>45088.250694444447</c:v>
                </c:pt>
                <c:pt idx="2222">
                  <c:v>45088.251388888886</c:v>
                </c:pt>
                <c:pt idx="2223">
                  <c:v>45088.252083333333</c:v>
                </c:pt>
                <c:pt idx="2224">
                  <c:v>45088.25277777778</c:v>
                </c:pt>
                <c:pt idx="2225">
                  <c:v>45088.253472222219</c:v>
                </c:pt>
                <c:pt idx="2226">
                  <c:v>45088.254166666666</c:v>
                </c:pt>
                <c:pt idx="2227">
                  <c:v>45088.254861111112</c:v>
                </c:pt>
                <c:pt idx="2228">
                  <c:v>45088.255555555559</c:v>
                </c:pt>
                <c:pt idx="2229">
                  <c:v>45088.256249999999</c:v>
                </c:pt>
                <c:pt idx="2230">
                  <c:v>45088.256944444445</c:v>
                </c:pt>
                <c:pt idx="2231">
                  <c:v>45088.257638888892</c:v>
                </c:pt>
                <c:pt idx="2232">
                  <c:v>45088.258333333331</c:v>
                </c:pt>
                <c:pt idx="2233">
                  <c:v>45088.259027777778</c:v>
                </c:pt>
                <c:pt idx="2234">
                  <c:v>45088.259722222225</c:v>
                </c:pt>
                <c:pt idx="2235">
                  <c:v>45088.260416666664</c:v>
                </c:pt>
                <c:pt idx="2236">
                  <c:v>45088.261111111111</c:v>
                </c:pt>
                <c:pt idx="2237">
                  <c:v>45088.261805555558</c:v>
                </c:pt>
                <c:pt idx="2238">
                  <c:v>45088.262499999997</c:v>
                </c:pt>
                <c:pt idx="2239">
                  <c:v>45088.263194444444</c:v>
                </c:pt>
                <c:pt idx="2240">
                  <c:v>45088.263888888891</c:v>
                </c:pt>
                <c:pt idx="2241">
                  <c:v>45088.26458333333</c:v>
                </c:pt>
                <c:pt idx="2242">
                  <c:v>45088.265277777777</c:v>
                </c:pt>
                <c:pt idx="2243">
                  <c:v>45088.265972222223</c:v>
                </c:pt>
                <c:pt idx="2244">
                  <c:v>45088.26666666667</c:v>
                </c:pt>
                <c:pt idx="2245">
                  <c:v>45088.267361111109</c:v>
                </c:pt>
                <c:pt idx="2246">
                  <c:v>45088.268055555556</c:v>
                </c:pt>
                <c:pt idx="2247">
                  <c:v>45088.268750000003</c:v>
                </c:pt>
                <c:pt idx="2248">
                  <c:v>45088.269444444442</c:v>
                </c:pt>
                <c:pt idx="2249">
                  <c:v>45088.270138888889</c:v>
                </c:pt>
                <c:pt idx="2250">
                  <c:v>45088.270833333336</c:v>
                </c:pt>
                <c:pt idx="2251">
                  <c:v>45088.271527777775</c:v>
                </c:pt>
                <c:pt idx="2252">
                  <c:v>45088.272222222222</c:v>
                </c:pt>
                <c:pt idx="2253">
                  <c:v>45088.272916666669</c:v>
                </c:pt>
                <c:pt idx="2254">
                  <c:v>45088.273611111108</c:v>
                </c:pt>
                <c:pt idx="2255">
                  <c:v>45088.274305555555</c:v>
                </c:pt>
                <c:pt idx="2256">
                  <c:v>45088.275000000001</c:v>
                </c:pt>
                <c:pt idx="2257">
                  <c:v>45088.275694444441</c:v>
                </c:pt>
                <c:pt idx="2258">
                  <c:v>45088.276388888888</c:v>
                </c:pt>
                <c:pt idx="2259">
                  <c:v>45088.277083333334</c:v>
                </c:pt>
                <c:pt idx="2260">
                  <c:v>45088.277777777781</c:v>
                </c:pt>
                <c:pt idx="2261">
                  <c:v>45088.27847222222</c:v>
                </c:pt>
                <c:pt idx="2262">
                  <c:v>45088.279166666667</c:v>
                </c:pt>
                <c:pt idx="2263">
                  <c:v>45088.279861111114</c:v>
                </c:pt>
                <c:pt idx="2264">
                  <c:v>45088.280555555553</c:v>
                </c:pt>
                <c:pt idx="2265">
                  <c:v>45088.28125</c:v>
                </c:pt>
                <c:pt idx="2266">
                  <c:v>45088.281944444447</c:v>
                </c:pt>
                <c:pt idx="2267">
                  <c:v>45088.282638888886</c:v>
                </c:pt>
                <c:pt idx="2268">
                  <c:v>45088.283333333333</c:v>
                </c:pt>
                <c:pt idx="2269">
                  <c:v>45088.28402777778</c:v>
                </c:pt>
                <c:pt idx="2270">
                  <c:v>45088.284722222219</c:v>
                </c:pt>
                <c:pt idx="2271">
                  <c:v>45088.285416666666</c:v>
                </c:pt>
                <c:pt idx="2272">
                  <c:v>45088.286111111112</c:v>
                </c:pt>
                <c:pt idx="2273">
                  <c:v>45088.286805555559</c:v>
                </c:pt>
                <c:pt idx="2274">
                  <c:v>45088.287499999999</c:v>
                </c:pt>
                <c:pt idx="2275">
                  <c:v>45088.288194444445</c:v>
                </c:pt>
                <c:pt idx="2276">
                  <c:v>45088.288888888892</c:v>
                </c:pt>
                <c:pt idx="2277">
                  <c:v>45088.289583333331</c:v>
                </c:pt>
                <c:pt idx="2278">
                  <c:v>45088.290277777778</c:v>
                </c:pt>
                <c:pt idx="2279">
                  <c:v>45088.290972222225</c:v>
                </c:pt>
                <c:pt idx="2280">
                  <c:v>45088.291666666664</c:v>
                </c:pt>
                <c:pt idx="2281">
                  <c:v>45088.292361111111</c:v>
                </c:pt>
                <c:pt idx="2282">
                  <c:v>45088.293055555558</c:v>
                </c:pt>
                <c:pt idx="2283">
                  <c:v>45088.293749999997</c:v>
                </c:pt>
                <c:pt idx="2284">
                  <c:v>45088.294444444444</c:v>
                </c:pt>
                <c:pt idx="2285">
                  <c:v>45088.295138888891</c:v>
                </c:pt>
                <c:pt idx="2286">
                  <c:v>45088.29583333333</c:v>
                </c:pt>
                <c:pt idx="2287">
                  <c:v>45088.296527777777</c:v>
                </c:pt>
                <c:pt idx="2288">
                  <c:v>45088.297222222223</c:v>
                </c:pt>
                <c:pt idx="2289">
                  <c:v>45088.29791666667</c:v>
                </c:pt>
                <c:pt idx="2290">
                  <c:v>45088.298611111109</c:v>
                </c:pt>
                <c:pt idx="2291">
                  <c:v>45088.299305555556</c:v>
                </c:pt>
                <c:pt idx="2292">
                  <c:v>45088.3</c:v>
                </c:pt>
                <c:pt idx="2293">
                  <c:v>45088.300694444442</c:v>
                </c:pt>
                <c:pt idx="2294">
                  <c:v>45088.301388888889</c:v>
                </c:pt>
                <c:pt idx="2295">
                  <c:v>45088.302083333336</c:v>
                </c:pt>
                <c:pt idx="2296">
                  <c:v>45088.302777777775</c:v>
                </c:pt>
                <c:pt idx="2297">
                  <c:v>45088.303472222222</c:v>
                </c:pt>
                <c:pt idx="2298">
                  <c:v>45088.304166666669</c:v>
                </c:pt>
                <c:pt idx="2299">
                  <c:v>45088.304861111108</c:v>
                </c:pt>
                <c:pt idx="2300">
                  <c:v>45088.305555555555</c:v>
                </c:pt>
                <c:pt idx="2301">
                  <c:v>45088.306250000001</c:v>
                </c:pt>
                <c:pt idx="2302">
                  <c:v>45088.306944444441</c:v>
                </c:pt>
                <c:pt idx="2303">
                  <c:v>45088.307638888888</c:v>
                </c:pt>
                <c:pt idx="2304">
                  <c:v>45088.308333333334</c:v>
                </c:pt>
                <c:pt idx="2305">
                  <c:v>45088.309027777781</c:v>
                </c:pt>
                <c:pt idx="2306">
                  <c:v>45088.30972222222</c:v>
                </c:pt>
                <c:pt idx="2307">
                  <c:v>45088.310416666667</c:v>
                </c:pt>
                <c:pt idx="2308">
                  <c:v>45088.311111111114</c:v>
                </c:pt>
                <c:pt idx="2309">
                  <c:v>45088.311805555553</c:v>
                </c:pt>
                <c:pt idx="2310">
                  <c:v>45088.3125</c:v>
                </c:pt>
                <c:pt idx="2311">
                  <c:v>45088.313194444447</c:v>
                </c:pt>
                <c:pt idx="2312">
                  <c:v>45088.313888888886</c:v>
                </c:pt>
                <c:pt idx="2313">
                  <c:v>45088.314583333333</c:v>
                </c:pt>
                <c:pt idx="2314">
                  <c:v>45088.31527777778</c:v>
                </c:pt>
                <c:pt idx="2315">
                  <c:v>45088.315972222219</c:v>
                </c:pt>
                <c:pt idx="2316">
                  <c:v>45088.316666666666</c:v>
                </c:pt>
                <c:pt idx="2317">
                  <c:v>45088.317361111112</c:v>
                </c:pt>
                <c:pt idx="2318">
                  <c:v>45088.318055555559</c:v>
                </c:pt>
                <c:pt idx="2319">
                  <c:v>45088.318749999999</c:v>
                </c:pt>
                <c:pt idx="2320">
                  <c:v>45088.319444444445</c:v>
                </c:pt>
                <c:pt idx="2321">
                  <c:v>45088.320138888892</c:v>
                </c:pt>
                <c:pt idx="2322">
                  <c:v>45088.320833333331</c:v>
                </c:pt>
                <c:pt idx="2323">
                  <c:v>45088.321527777778</c:v>
                </c:pt>
                <c:pt idx="2324">
                  <c:v>45088.322222222225</c:v>
                </c:pt>
                <c:pt idx="2325">
                  <c:v>45088.322916666664</c:v>
                </c:pt>
                <c:pt idx="2326">
                  <c:v>45088.323611111111</c:v>
                </c:pt>
                <c:pt idx="2327">
                  <c:v>45088.324305555558</c:v>
                </c:pt>
                <c:pt idx="2328">
                  <c:v>45088.324999999997</c:v>
                </c:pt>
                <c:pt idx="2329">
                  <c:v>45088.325694444444</c:v>
                </c:pt>
                <c:pt idx="2330">
                  <c:v>45088.326388888891</c:v>
                </c:pt>
                <c:pt idx="2331">
                  <c:v>45088.32708333333</c:v>
                </c:pt>
                <c:pt idx="2332">
                  <c:v>45088.327777777777</c:v>
                </c:pt>
                <c:pt idx="2333">
                  <c:v>45088.328472222223</c:v>
                </c:pt>
                <c:pt idx="2334">
                  <c:v>45088.32916666667</c:v>
                </c:pt>
                <c:pt idx="2335">
                  <c:v>45088.329861111109</c:v>
                </c:pt>
                <c:pt idx="2336">
                  <c:v>45088.330555555556</c:v>
                </c:pt>
                <c:pt idx="2337">
                  <c:v>45088.331250000003</c:v>
                </c:pt>
                <c:pt idx="2338">
                  <c:v>45088.331944444442</c:v>
                </c:pt>
                <c:pt idx="2339">
                  <c:v>45088.332638888889</c:v>
                </c:pt>
                <c:pt idx="2340">
                  <c:v>45088.333333333336</c:v>
                </c:pt>
                <c:pt idx="2341">
                  <c:v>45088.334027777775</c:v>
                </c:pt>
                <c:pt idx="2342">
                  <c:v>45088.334722222222</c:v>
                </c:pt>
                <c:pt idx="2343">
                  <c:v>45088.335416666669</c:v>
                </c:pt>
                <c:pt idx="2344">
                  <c:v>45088.336111111108</c:v>
                </c:pt>
                <c:pt idx="2345">
                  <c:v>45088.336805555555</c:v>
                </c:pt>
                <c:pt idx="2346">
                  <c:v>45088.337500000001</c:v>
                </c:pt>
                <c:pt idx="2347">
                  <c:v>45088.338194444441</c:v>
                </c:pt>
                <c:pt idx="2348">
                  <c:v>45088.338888888888</c:v>
                </c:pt>
                <c:pt idx="2349">
                  <c:v>45088.339583333334</c:v>
                </c:pt>
                <c:pt idx="2350">
                  <c:v>45088.340277777781</c:v>
                </c:pt>
                <c:pt idx="2351">
                  <c:v>45088.34097222222</c:v>
                </c:pt>
                <c:pt idx="2352">
                  <c:v>45088.341666666667</c:v>
                </c:pt>
                <c:pt idx="2353">
                  <c:v>45088.342361111114</c:v>
                </c:pt>
                <c:pt idx="2354">
                  <c:v>45088.343055555553</c:v>
                </c:pt>
                <c:pt idx="2355">
                  <c:v>45088.34375</c:v>
                </c:pt>
                <c:pt idx="2356">
                  <c:v>45088.344444444447</c:v>
                </c:pt>
                <c:pt idx="2357">
                  <c:v>45088.345138888886</c:v>
                </c:pt>
                <c:pt idx="2358">
                  <c:v>45088.345833333333</c:v>
                </c:pt>
                <c:pt idx="2359">
                  <c:v>45088.34652777778</c:v>
                </c:pt>
                <c:pt idx="2360">
                  <c:v>45088.347222222219</c:v>
                </c:pt>
                <c:pt idx="2361">
                  <c:v>45088.347916666666</c:v>
                </c:pt>
                <c:pt idx="2362">
                  <c:v>45088.348611111112</c:v>
                </c:pt>
                <c:pt idx="2363">
                  <c:v>45088.349305555559</c:v>
                </c:pt>
                <c:pt idx="2364">
                  <c:v>45088.35</c:v>
                </c:pt>
                <c:pt idx="2365">
                  <c:v>45088.350694444445</c:v>
                </c:pt>
                <c:pt idx="2366">
                  <c:v>45088.351388888892</c:v>
                </c:pt>
                <c:pt idx="2367">
                  <c:v>45088.352083333331</c:v>
                </c:pt>
                <c:pt idx="2368">
                  <c:v>45088.352777777778</c:v>
                </c:pt>
                <c:pt idx="2369">
                  <c:v>45088.353472222225</c:v>
                </c:pt>
                <c:pt idx="2370">
                  <c:v>45088.354166666664</c:v>
                </c:pt>
                <c:pt idx="2371">
                  <c:v>45088.354861111111</c:v>
                </c:pt>
                <c:pt idx="2372">
                  <c:v>45088.355555555558</c:v>
                </c:pt>
                <c:pt idx="2373">
                  <c:v>45088.356249999997</c:v>
                </c:pt>
                <c:pt idx="2374">
                  <c:v>45088.356944444444</c:v>
                </c:pt>
                <c:pt idx="2375">
                  <c:v>45088.357638888891</c:v>
                </c:pt>
                <c:pt idx="2376">
                  <c:v>45088.35833333333</c:v>
                </c:pt>
                <c:pt idx="2377">
                  <c:v>45088.359027777777</c:v>
                </c:pt>
                <c:pt idx="2378">
                  <c:v>45088.359722222223</c:v>
                </c:pt>
                <c:pt idx="2379">
                  <c:v>45088.36041666667</c:v>
                </c:pt>
                <c:pt idx="2380">
                  <c:v>45088.361111111109</c:v>
                </c:pt>
                <c:pt idx="2381">
                  <c:v>45088.361805555556</c:v>
                </c:pt>
                <c:pt idx="2382">
                  <c:v>45088.362500000003</c:v>
                </c:pt>
                <c:pt idx="2383">
                  <c:v>45088.363194444442</c:v>
                </c:pt>
                <c:pt idx="2384">
                  <c:v>45088.363888888889</c:v>
                </c:pt>
                <c:pt idx="2385">
                  <c:v>45088.364583333336</c:v>
                </c:pt>
                <c:pt idx="2386">
                  <c:v>45088.365277777775</c:v>
                </c:pt>
                <c:pt idx="2387">
                  <c:v>45088.365972222222</c:v>
                </c:pt>
                <c:pt idx="2388">
                  <c:v>45088.366666666669</c:v>
                </c:pt>
                <c:pt idx="2389">
                  <c:v>45088.367361111108</c:v>
                </c:pt>
                <c:pt idx="2390">
                  <c:v>45088.368055555555</c:v>
                </c:pt>
                <c:pt idx="2391">
                  <c:v>45088.368750000001</c:v>
                </c:pt>
                <c:pt idx="2392">
                  <c:v>45088.369444444441</c:v>
                </c:pt>
                <c:pt idx="2393">
                  <c:v>45088.370138888888</c:v>
                </c:pt>
                <c:pt idx="2394">
                  <c:v>45088.370833333334</c:v>
                </c:pt>
                <c:pt idx="2395">
                  <c:v>45088.371527777781</c:v>
                </c:pt>
                <c:pt idx="2396">
                  <c:v>45088.37222222222</c:v>
                </c:pt>
                <c:pt idx="2397">
                  <c:v>45088.372916666667</c:v>
                </c:pt>
                <c:pt idx="2398">
                  <c:v>45088.373611111114</c:v>
                </c:pt>
                <c:pt idx="2399">
                  <c:v>45088.374305555553</c:v>
                </c:pt>
                <c:pt idx="2400">
                  <c:v>45088.375</c:v>
                </c:pt>
                <c:pt idx="2401">
                  <c:v>45088.375694444447</c:v>
                </c:pt>
                <c:pt idx="2402">
                  <c:v>45088.376388888886</c:v>
                </c:pt>
                <c:pt idx="2403">
                  <c:v>45088.377083333333</c:v>
                </c:pt>
                <c:pt idx="2404">
                  <c:v>45088.37777777778</c:v>
                </c:pt>
                <c:pt idx="2405">
                  <c:v>45088.378472222219</c:v>
                </c:pt>
                <c:pt idx="2406">
                  <c:v>45088.379166666666</c:v>
                </c:pt>
                <c:pt idx="2407">
                  <c:v>45088.379861111112</c:v>
                </c:pt>
                <c:pt idx="2408">
                  <c:v>45088.380555555559</c:v>
                </c:pt>
                <c:pt idx="2409">
                  <c:v>45088.381249999999</c:v>
                </c:pt>
                <c:pt idx="2410">
                  <c:v>45088.381944444445</c:v>
                </c:pt>
                <c:pt idx="2411">
                  <c:v>45088.382638888892</c:v>
                </c:pt>
                <c:pt idx="2412">
                  <c:v>45088.383333333331</c:v>
                </c:pt>
                <c:pt idx="2413">
                  <c:v>45088.384027777778</c:v>
                </c:pt>
                <c:pt idx="2414">
                  <c:v>45088.384722222225</c:v>
                </c:pt>
                <c:pt idx="2415">
                  <c:v>45088.385416666664</c:v>
                </c:pt>
                <c:pt idx="2416">
                  <c:v>45088.386111111111</c:v>
                </c:pt>
                <c:pt idx="2417">
                  <c:v>45088.386805555558</c:v>
                </c:pt>
                <c:pt idx="2418">
                  <c:v>45088.387499999997</c:v>
                </c:pt>
                <c:pt idx="2419">
                  <c:v>45088.388194444444</c:v>
                </c:pt>
                <c:pt idx="2420">
                  <c:v>45088.388888888891</c:v>
                </c:pt>
                <c:pt idx="2421">
                  <c:v>45088.38958333333</c:v>
                </c:pt>
                <c:pt idx="2422">
                  <c:v>45088.390277777777</c:v>
                </c:pt>
                <c:pt idx="2423">
                  <c:v>45088.390972222223</c:v>
                </c:pt>
                <c:pt idx="2424">
                  <c:v>45088.39166666667</c:v>
                </c:pt>
                <c:pt idx="2425">
                  <c:v>45088.392361111109</c:v>
                </c:pt>
                <c:pt idx="2426">
                  <c:v>45088.393055555556</c:v>
                </c:pt>
                <c:pt idx="2427">
                  <c:v>45088.393750000003</c:v>
                </c:pt>
                <c:pt idx="2428">
                  <c:v>45088.394444444442</c:v>
                </c:pt>
                <c:pt idx="2429">
                  <c:v>45088.395138888889</c:v>
                </c:pt>
                <c:pt idx="2430">
                  <c:v>45088.395833333336</c:v>
                </c:pt>
                <c:pt idx="2431">
                  <c:v>45088.396527777775</c:v>
                </c:pt>
                <c:pt idx="2432">
                  <c:v>45088.397222222222</c:v>
                </c:pt>
                <c:pt idx="2433">
                  <c:v>45088.397916666669</c:v>
                </c:pt>
                <c:pt idx="2434">
                  <c:v>45088.398611111108</c:v>
                </c:pt>
                <c:pt idx="2435">
                  <c:v>45088.399305555555</c:v>
                </c:pt>
                <c:pt idx="2436">
                  <c:v>45088.4</c:v>
                </c:pt>
                <c:pt idx="2437">
                  <c:v>45088.400694444441</c:v>
                </c:pt>
                <c:pt idx="2438">
                  <c:v>45088.401388888888</c:v>
                </c:pt>
                <c:pt idx="2439">
                  <c:v>45088.402083333334</c:v>
                </c:pt>
                <c:pt idx="2440">
                  <c:v>45088.402777777781</c:v>
                </c:pt>
                <c:pt idx="2441">
                  <c:v>45088.40347222222</c:v>
                </c:pt>
                <c:pt idx="2442">
                  <c:v>45088.404166666667</c:v>
                </c:pt>
                <c:pt idx="2443">
                  <c:v>45088.404861111114</c:v>
                </c:pt>
                <c:pt idx="2444">
                  <c:v>45088.405555555553</c:v>
                </c:pt>
                <c:pt idx="2445">
                  <c:v>45088.40625</c:v>
                </c:pt>
                <c:pt idx="2446">
                  <c:v>45088.406944444447</c:v>
                </c:pt>
                <c:pt idx="2447">
                  <c:v>45088.407638888886</c:v>
                </c:pt>
                <c:pt idx="2448">
                  <c:v>45088.408333333333</c:v>
                </c:pt>
                <c:pt idx="2449">
                  <c:v>45088.40902777778</c:v>
                </c:pt>
                <c:pt idx="2450">
                  <c:v>45088.409722222219</c:v>
                </c:pt>
                <c:pt idx="2451">
                  <c:v>45088.410416666666</c:v>
                </c:pt>
                <c:pt idx="2452">
                  <c:v>45088.411111111112</c:v>
                </c:pt>
                <c:pt idx="2453">
                  <c:v>45088.411805555559</c:v>
                </c:pt>
                <c:pt idx="2454">
                  <c:v>45088.412499999999</c:v>
                </c:pt>
                <c:pt idx="2455">
                  <c:v>45088.413194444445</c:v>
                </c:pt>
                <c:pt idx="2456">
                  <c:v>45088.413888888892</c:v>
                </c:pt>
                <c:pt idx="2457">
                  <c:v>45088.414583333331</c:v>
                </c:pt>
                <c:pt idx="2458">
                  <c:v>45088.415277777778</c:v>
                </c:pt>
                <c:pt idx="2459">
                  <c:v>45088.415972222225</c:v>
                </c:pt>
                <c:pt idx="2460">
                  <c:v>45088.416666666664</c:v>
                </c:pt>
                <c:pt idx="2461">
                  <c:v>45088.417361111111</c:v>
                </c:pt>
                <c:pt idx="2462">
                  <c:v>45088.418055555558</c:v>
                </c:pt>
                <c:pt idx="2463">
                  <c:v>45088.418749999997</c:v>
                </c:pt>
                <c:pt idx="2464">
                  <c:v>45088.419444444444</c:v>
                </c:pt>
                <c:pt idx="2465">
                  <c:v>45088.420138888891</c:v>
                </c:pt>
                <c:pt idx="2466">
                  <c:v>45088.42083333333</c:v>
                </c:pt>
                <c:pt idx="2467">
                  <c:v>45088.421527777777</c:v>
                </c:pt>
                <c:pt idx="2468">
                  <c:v>45088.422222222223</c:v>
                </c:pt>
                <c:pt idx="2469">
                  <c:v>45088.42291666667</c:v>
                </c:pt>
                <c:pt idx="2470">
                  <c:v>45088.423611111109</c:v>
                </c:pt>
                <c:pt idx="2471">
                  <c:v>45088.424305555556</c:v>
                </c:pt>
                <c:pt idx="2472">
                  <c:v>45088.425000000003</c:v>
                </c:pt>
                <c:pt idx="2473">
                  <c:v>45088.425694444442</c:v>
                </c:pt>
                <c:pt idx="2474">
                  <c:v>45088.426388888889</c:v>
                </c:pt>
                <c:pt idx="2475">
                  <c:v>45088.427083333336</c:v>
                </c:pt>
                <c:pt idx="2476">
                  <c:v>45088.427777777775</c:v>
                </c:pt>
                <c:pt idx="2477">
                  <c:v>45088.428472222222</c:v>
                </c:pt>
                <c:pt idx="2478">
                  <c:v>45088.429166666669</c:v>
                </c:pt>
                <c:pt idx="2479">
                  <c:v>45088.429861111108</c:v>
                </c:pt>
                <c:pt idx="2480">
                  <c:v>45088.430555555555</c:v>
                </c:pt>
                <c:pt idx="2481">
                  <c:v>45088.431250000001</c:v>
                </c:pt>
                <c:pt idx="2482">
                  <c:v>45088.431944444441</c:v>
                </c:pt>
                <c:pt idx="2483">
                  <c:v>45088.432638888888</c:v>
                </c:pt>
                <c:pt idx="2484">
                  <c:v>45088.433333333334</c:v>
                </c:pt>
                <c:pt idx="2485">
                  <c:v>45088.434027777781</c:v>
                </c:pt>
                <c:pt idx="2486">
                  <c:v>45088.43472222222</c:v>
                </c:pt>
                <c:pt idx="2487">
                  <c:v>45088.435416666667</c:v>
                </c:pt>
                <c:pt idx="2488">
                  <c:v>45088.436111111114</c:v>
                </c:pt>
                <c:pt idx="2489">
                  <c:v>45088.436805555553</c:v>
                </c:pt>
                <c:pt idx="2490">
                  <c:v>45088.4375</c:v>
                </c:pt>
                <c:pt idx="2491">
                  <c:v>45088.438194444447</c:v>
                </c:pt>
                <c:pt idx="2492">
                  <c:v>45088.438888888886</c:v>
                </c:pt>
                <c:pt idx="2493">
                  <c:v>45088.439583333333</c:v>
                </c:pt>
                <c:pt idx="2494">
                  <c:v>45088.44027777778</c:v>
                </c:pt>
                <c:pt idx="2495">
                  <c:v>45088.440972222219</c:v>
                </c:pt>
                <c:pt idx="2496">
                  <c:v>45088.441666666666</c:v>
                </c:pt>
                <c:pt idx="2497">
                  <c:v>45088.442361111112</c:v>
                </c:pt>
                <c:pt idx="2498">
                  <c:v>45088.443055555559</c:v>
                </c:pt>
                <c:pt idx="2499">
                  <c:v>45088.443749999999</c:v>
                </c:pt>
                <c:pt idx="2500">
                  <c:v>45088.444444444445</c:v>
                </c:pt>
                <c:pt idx="2501">
                  <c:v>45088.445138888892</c:v>
                </c:pt>
                <c:pt idx="2502">
                  <c:v>45088.445833333331</c:v>
                </c:pt>
                <c:pt idx="2503">
                  <c:v>45088.446527777778</c:v>
                </c:pt>
                <c:pt idx="2504">
                  <c:v>45088.447222222225</c:v>
                </c:pt>
                <c:pt idx="2505">
                  <c:v>45088.447916666664</c:v>
                </c:pt>
                <c:pt idx="2506">
                  <c:v>45088.448611111111</c:v>
                </c:pt>
                <c:pt idx="2507">
                  <c:v>45088.449305555558</c:v>
                </c:pt>
                <c:pt idx="2508">
                  <c:v>45088.45</c:v>
                </c:pt>
                <c:pt idx="2509">
                  <c:v>45088.450694444444</c:v>
                </c:pt>
                <c:pt idx="2510">
                  <c:v>45088.451388888891</c:v>
                </c:pt>
                <c:pt idx="2511">
                  <c:v>45088.45208333333</c:v>
                </c:pt>
                <c:pt idx="2512">
                  <c:v>45088.452777777777</c:v>
                </c:pt>
                <c:pt idx="2513">
                  <c:v>45088.453472222223</c:v>
                </c:pt>
                <c:pt idx="2514">
                  <c:v>45088.45416666667</c:v>
                </c:pt>
                <c:pt idx="2515">
                  <c:v>45088.454861111109</c:v>
                </c:pt>
                <c:pt idx="2516">
                  <c:v>45088.455555555556</c:v>
                </c:pt>
                <c:pt idx="2517">
                  <c:v>45088.456250000003</c:v>
                </c:pt>
                <c:pt idx="2518">
                  <c:v>45088.456944444442</c:v>
                </c:pt>
                <c:pt idx="2519">
                  <c:v>45088.457638888889</c:v>
                </c:pt>
                <c:pt idx="2520">
                  <c:v>45088.458333333336</c:v>
                </c:pt>
                <c:pt idx="2521">
                  <c:v>45088.459027777775</c:v>
                </c:pt>
                <c:pt idx="2522">
                  <c:v>45088.459722222222</c:v>
                </c:pt>
                <c:pt idx="2523">
                  <c:v>45088.460416666669</c:v>
                </c:pt>
                <c:pt idx="2524">
                  <c:v>45088.461111111108</c:v>
                </c:pt>
                <c:pt idx="2525">
                  <c:v>45088.461805555555</c:v>
                </c:pt>
                <c:pt idx="2526">
                  <c:v>45088.462500000001</c:v>
                </c:pt>
                <c:pt idx="2527">
                  <c:v>45088.463194444441</c:v>
                </c:pt>
                <c:pt idx="2528">
                  <c:v>45088.463888888888</c:v>
                </c:pt>
                <c:pt idx="2529">
                  <c:v>45088.464583333334</c:v>
                </c:pt>
                <c:pt idx="2530">
                  <c:v>45088.465277777781</c:v>
                </c:pt>
                <c:pt idx="2531">
                  <c:v>45088.46597222222</c:v>
                </c:pt>
                <c:pt idx="2532">
                  <c:v>45088.466666666667</c:v>
                </c:pt>
                <c:pt idx="2533">
                  <c:v>45088.467361111114</c:v>
                </c:pt>
                <c:pt idx="2534">
                  <c:v>45088.468055555553</c:v>
                </c:pt>
                <c:pt idx="2535">
                  <c:v>45088.46875</c:v>
                </c:pt>
                <c:pt idx="2536">
                  <c:v>45088.469444444447</c:v>
                </c:pt>
                <c:pt idx="2537">
                  <c:v>45088.470138888886</c:v>
                </c:pt>
                <c:pt idx="2538">
                  <c:v>45088.470833333333</c:v>
                </c:pt>
                <c:pt idx="2539">
                  <c:v>45088.47152777778</c:v>
                </c:pt>
                <c:pt idx="2540">
                  <c:v>45088.472222222219</c:v>
                </c:pt>
                <c:pt idx="2541">
                  <c:v>45088.472916666666</c:v>
                </c:pt>
                <c:pt idx="2542">
                  <c:v>45088.473611111112</c:v>
                </c:pt>
                <c:pt idx="2543">
                  <c:v>45088.474305555559</c:v>
                </c:pt>
                <c:pt idx="2544">
                  <c:v>45088.474999999999</c:v>
                </c:pt>
                <c:pt idx="2545">
                  <c:v>45088.475694444445</c:v>
                </c:pt>
                <c:pt idx="2546">
                  <c:v>45088.476388888892</c:v>
                </c:pt>
                <c:pt idx="2547">
                  <c:v>45088.477083333331</c:v>
                </c:pt>
                <c:pt idx="2548">
                  <c:v>45088.477777777778</c:v>
                </c:pt>
                <c:pt idx="2549">
                  <c:v>45088.478472222225</c:v>
                </c:pt>
                <c:pt idx="2550">
                  <c:v>45088.479166666664</c:v>
                </c:pt>
                <c:pt idx="2551">
                  <c:v>45088.479861111111</c:v>
                </c:pt>
                <c:pt idx="2552">
                  <c:v>45088.480555555558</c:v>
                </c:pt>
                <c:pt idx="2553">
                  <c:v>45088.481249999997</c:v>
                </c:pt>
                <c:pt idx="2554">
                  <c:v>45088.481944444444</c:v>
                </c:pt>
                <c:pt idx="2555">
                  <c:v>45088.482638888891</c:v>
                </c:pt>
                <c:pt idx="2556">
                  <c:v>45088.48333333333</c:v>
                </c:pt>
                <c:pt idx="2557">
                  <c:v>45088.484027777777</c:v>
                </c:pt>
                <c:pt idx="2558">
                  <c:v>45088.484722222223</c:v>
                </c:pt>
                <c:pt idx="2559">
                  <c:v>45088.48541666667</c:v>
                </c:pt>
                <c:pt idx="2560">
                  <c:v>45088.486111111109</c:v>
                </c:pt>
                <c:pt idx="2561">
                  <c:v>45088.486805555556</c:v>
                </c:pt>
                <c:pt idx="2562">
                  <c:v>45088.487500000003</c:v>
                </c:pt>
                <c:pt idx="2563">
                  <c:v>45088.488194444442</c:v>
                </c:pt>
                <c:pt idx="2564">
                  <c:v>45088.488888888889</c:v>
                </c:pt>
                <c:pt idx="2565">
                  <c:v>45088.489583333336</c:v>
                </c:pt>
                <c:pt idx="2566">
                  <c:v>45088.490277777775</c:v>
                </c:pt>
                <c:pt idx="2567">
                  <c:v>45088.490972222222</c:v>
                </c:pt>
                <c:pt idx="2568">
                  <c:v>45088.491666666669</c:v>
                </c:pt>
                <c:pt idx="2569">
                  <c:v>45088.492361111108</c:v>
                </c:pt>
                <c:pt idx="2570">
                  <c:v>45088.493055555555</c:v>
                </c:pt>
                <c:pt idx="2571">
                  <c:v>45088.493750000001</c:v>
                </c:pt>
                <c:pt idx="2572">
                  <c:v>45088.494444444441</c:v>
                </c:pt>
                <c:pt idx="2573">
                  <c:v>45088.495138888888</c:v>
                </c:pt>
                <c:pt idx="2574">
                  <c:v>45088.495833333334</c:v>
                </c:pt>
                <c:pt idx="2575">
                  <c:v>45088.496527777781</c:v>
                </c:pt>
                <c:pt idx="2576">
                  <c:v>45088.49722222222</c:v>
                </c:pt>
                <c:pt idx="2577">
                  <c:v>45088.497916666667</c:v>
                </c:pt>
                <c:pt idx="2578">
                  <c:v>45088.498611111114</c:v>
                </c:pt>
                <c:pt idx="2579">
                  <c:v>45088.499305555553</c:v>
                </c:pt>
                <c:pt idx="2580">
                  <c:v>45088.5</c:v>
                </c:pt>
                <c:pt idx="2581">
                  <c:v>45088.500694444447</c:v>
                </c:pt>
                <c:pt idx="2582">
                  <c:v>45088.501388888886</c:v>
                </c:pt>
                <c:pt idx="2583">
                  <c:v>45088.502083333333</c:v>
                </c:pt>
                <c:pt idx="2584">
                  <c:v>45088.50277777778</c:v>
                </c:pt>
                <c:pt idx="2585">
                  <c:v>45088.503472222219</c:v>
                </c:pt>
                <c:pt idx="2586">
                  <c:v>45088.504166666666</c:v>
                </c:pt>
                <c:pt idx="2587">
                  <c:v>45088.504861111112</c:v>
                </c:pt>
                <c:pt idx="2588">
                  <c:v>45088.505555555559</c:v>
                </c:pt>
                <c:pt idx="2589">
                  <c:v>45088.506249999999</c:v>
                </c:pt>
                <c:pt idx="2590">
                  <c:v>45088.506944444445</c:v>
                </c:pt>
                <c:pt idx="2591">
                  <c:v>45088.507638888892</c:v>
                </c:pt>
                <c:pt idx="2592">
                  <c:v>45088.508333333331</c:v>
                </c:pt>
                <c:pt idx="2593">
                  <c:v>45088.509027777778</c:v>
                </c:pt>
                <c:pt idx="2594">
                  <c:v>45088.509722222225</c:v>
                </c:pt>
                <c:pt idx="2595">
                  <c:v>45088.510416666664</c:v>
                </c:pt>
                <c:pt idx="2596">
                  <c:v>45088.511111111111</c:v>
                </c:pt>
                <c:pt idx="2597">
                  <c:v>45088.511805555558</c:v>
                </c:pt>
                <c:pt idx="2598">
                  <c:v>45088.512499999997</c:v>
                </c:pt>
                <c:pt idx="2599">
                  <c:v>45088.513194444444</c:v>
                </c:pt>
                <c:pt idx="2600">
                  <c:v>45088.513888888891</c:v>
                </c:pt>
                <c:pt idx="2601">
                  <c:v>45088.51458333333</c:v>
                </c:pt>
                <c:pt idx="2602">
                  <c:v>45088.515277777777</c:v>
                </c:pt>
                <c:pt idx="2603">
                  <c:v>45088.515972222223</c:v>
                </c:pt>
                <c:pt idx="2604">
                  <c:v>45088.51666666667</c:v>
                </c:pt>
                <c:pt idx="2605">
                  <c:v>45088.517361111109</c:v>
                </c:pt>
                <c:pt idx="2606">
                  <c:v>45088.518055555556</c:v>
                </c:pt>
                <c:pt idx="2607">
                  <c:v>45088.518750000003</c:v>
                </c:pt>
                <c:pt idx="2608">
                  <c:v>45088.519444444442</c:v>
                </c:pt>
                <c:pt idx="2609">
                  <c:v>45088.520138888889</c:v>
                </c:pt>
                <c:pt idx="2610">
                  <c:v>45088.520833333336</c:v>
                </c:pt>
                <c:pt idx="2611">
                  <c:v>45088.521527777775</c:v>
                </c:pt>
                <c:pt idx="2612">
                  <c:v>45088.522222222222</c:v>
                </c:pt>
                <c:pt idx="2613">
                  <c:v>45088.522916666669</c:v>
                </c:pt>
                <c:pt idx="2614">
                  <c:v>45088.523611111108</c:v>
                </c:pt>
                <c:pt idx="2615">
                  <c:v>45088.524305555555</c:v>
                </c:pt>
                <c:pt idx="2616">
                  <c:v>45088.525000000001</c:v>
                </c:pt>
                <c:pt idx="2617">
                  <c:v>45088.525694444441</c:v>
                </c:pt>
                <c:pt idx="2618">
                  <c:v>45088.526388888888</c:v>
                </c:pt>
                <c:pt idx="2619">
                  <c:v>45088.527083333334</c:v>
                </c:pt>
                <c:pt idx="2620">
                  <c:v>45088.527777777781</c:v>
                </c:pt>
                <c:pt idx="2621">
                  <c:v>45088.52847222222</c:v>
                </c:pt>
                <c:pt idx="2622">
                  <c:v>45088.529166666667</c:v>
                </c:pt>
                <c:pt idx="2623">
                  <c:v>45088.529861111114</c:v>
                </c:pt>
                <c:pt idx="2624">
                  <c:v>45088.530555555553</c:v>
                </c:pt>
                <c:pt idx="2625">
                  <c:v>45088.53125</c:v>
                </c:pt>
                <c:pt idx="2626">
                  <c:v>45088.531944444447</c:v>
                </c:pt>
                <c:pt idx="2627">
                  <c:v>45088.532638888886</c:v>
                </c:pt>
                <c:pt idx="2628">
                  <c:v>45088.533333333333</c:v>
                </c:pt>
                <c:pt idx="2629">
                  <c:v>45088.53402777778</c:v>
                </c:pt>
                <c:pt idx="2630">
                  <c:v>45088.534722222219</c:v>
                </c:pt>
                <c:pt idx="2631">
                  <c:v>45088.535416666666</c:v>
                </c:pt>
                <c:pt idx="2632">
                  <c:v>45088.536111111112</c:v>
                </c:pt>
                <c:pt idx="2633">
                  <c:v>45088.536805555559</c:v>
                </c:pt>
                <c:pt idx="2634">
                  <c:v>45088.537499999999</c:v>
                </c:pt>
                <c:pt idx="2635">
                  <c:v>45088.538194444445</c:v>
                </c:pt>
                <c:pt idx="2636">
                  <c:v>45088.538888888892</c:v>
                </c:pt>
                <c:pt idx="2637">
                  <c:v>45088.539583333331</c:v>
                </c:pt>
                <c:pt idx="2638">
                  <c:v>45088.540277777778</c:v>
                </c:pt>
                <c:pt idx="2639">
                  <c:v>45088.540972222225</c:v>
                </c:pt>
                <c:pt idx="2640">
                  <c:v>45088.541666666664</c:v>
                </c:pt>
                <c:pt idx="2641">
                  <c:v>45088.542361111111</c:v>
                </c:pt>
                <c:pt idx="2642">
                  <c:v>45088.543055555558</c:v>
                </c:pt>
                <c:pt idx="2643">
                  <c:v>45088.543749999997</c:v>
                </c:pt>
                <c:pt idx="2644">
                  <c:v>45088.544444444444</c:v>
                </c:pt>
                <c:pt idx="2645">
                  <c:v>45088.545138888891</c:v>
                </c:pt>
                <c:pt idx="2646">
                  <c:v>45088.54583333333</c:v>
                </c:pt>
                <c:pt idx="2647">
                  <c:v>45088.546527777777</c:v>
                </c:pt>
                <c:pt idx="2648">
                  <c:v>45088.547222222223</c:v>
                </c:pt>
                <c:pt idx="2649">
                  <c:v>45088.54791666667</c:v>
                </c:pt>
                <c:pt idx="2650">
                  <c:v>45088.548611111109</c:v>
                </c:pt>
                <c:pt idx="2651">
                  <c:v>45088.549305555556</c:v>
                </c:pt>
                <c:pt idx="2652">
                  <c:v>45088.55</c:v>
                </c:pt>
                <c:pt idx="2653">
                  <c:v>45088.550694444442</c:v>
                </c:pt>
                <c:pt idx="2654">
                  <c:v>45088.551388888889</c:v>
                </c:pt>
                <c:pt idx="2655">
                  <c:v>45088.552083333336</c:v>
                </c:pt>
                <c:pt idx="2656">
                  <c:v>45088.552777777775</c:v>
                </c:pt>
                <c:pt idx="2657">
                  <c:v>45088.553472222222</c:v>
                </c:pt>
                <c:pt idx="2658">
                  <c:v>45088.554166666669</c:v>
                </c:pt>
                <c:pt idx="2659">
                  <c:v>45088.554861111108</c:v>
                </c:pt>
                <c:pt idx="2660">
                  <c:v>45088.555555555555</c:v>
                </c:pt>
                <c:pt idx="2661">
                  <c:v>45088.556250000001</c:v>
                </c:pt>
                <c:pt idx="2662">
                  <c:v>45088.556944444441</c:v>
                </c:pt>
                <c:pt idx="2663">
                  <c:v>45088.557638888888</c:v>
                </c:pt>
                <c:pt idx="2664">
                  <c:v>45088.558333333334</c:v>
                </c:pt>
                <c:pt idx="2665">
                  <c:v>45088.559027777781</c:v>
                </c:pt>
                <c:pt idx="2666">
                  <c:v>45088.55972222222</c:v>
                </c:pt>
                <c:pt idx="2667">
                  <c:v>45088.560416666667</c:v>
                </c:pt>
                <c:pt idx="2668">
                  <c:v>45088.561111111114</c:v>
                </c:pt>
                <c:pt idx="2669">
                  <c:v>45088.561805555553</c:v>
                </c:pt>
                <c:pt idx="2670">
                  <c:v>45088.5625</c:v>
                </c:pt>
                <c:pt idx="2671">
                  <c:v>45088.563194444447</c:v>
                </c:pt>
                <c:pt idx="2672">
                  <c:v>45088.563888888886</c:v>
                </c:pt>
                <c:pt idx="2673">
                  <c:v>45088.564583333333</c:v>
                </c:pt>
                <c:pt idx="2674">
                  <c:v>45088.56527777778</c:v>
                </c:pt>
                <c:pt idx="2675">
                  <c:v>45088.565972222219</c:v>
                </c:pt>
                <c:pt idx="2676">
                  <c:v>45088.566666666666</c:v>
                </c:pt>
                <c:pt idx="2677">
                  <c:v>45088.567361111112</c:v>
                </c:pt>
                <c:pt idx="2678">
                  <c:v>45088.568055555559</c:v>
                </c:pt>
                <c:pt idx="2679">
                  <c:v>45088.568749999999</c:v>
                </c:pt>
                <c:pt idx="2680">
                  <c:v>45088.569444444445</c:v>
                </c:pt>
                <c:pt idx="2681">
                  <c:v>45088.570138888892</c:v>
                </c:pt>
                <c:pt idx="2682">
                  <c:v>45088.570833333331</c:v>
                </c:pt>
                <c:pt idx="2683">
                  <c:v>45088.571527777778</c:v>
                </c:pt>
                <c:pt idx="2684">
                  <c:v>45088.572222222225</c:v>
                </c:pt>
                <c:pt idx="2685">
                  <c:v>45088.572916666664</c:v>
                </c:pt>
                <c:pt idx="2686">
                  <c:v>45088.573611111111</c:v>
                </c:pt>
                <c:pt idx="2687">
                  <c:v>45088.574305555558</c:v>
                </c:pt>
                <c:pt idx="2688">
                  <c:v>45088.574999999997</c:v>
                </c:pt>
                <c:pt idx="2689">
                  <c:v>45088.575694444444</c:v>
                </c:pt>
                <c:pt idx="2690">
                  <c:v>45088.576388888891</c:v>
                </c:pt>
                <c:pt idx="2691">
                  <c:v>45088.57708333333</c:v>
                </c:pt>
                <c:pt idx="2692">
                  <c:v>45088.577777777777</c:v>
                </c:pt>
                <c:pt idx="2693">
                  <c:v>45088.578472222223</c:v>
                </c:pt>
                <c:pt idx="2694">
                  <c:v>45088.57916666667</c:v>
                </c:pt>
                <c:pt idx="2695">
                  <c:v>45088.579861111109</c:v>
                </c:pt>
                <c:pt idx="2696">
                  <c:v>45088.580555555556</c:v>
                </c:pt>
                <c:pt idx="2697">
                  <c:v>45088.581250000003</c:v>
                </c:pt>
                <c:pt idx="2698">
                  <c:v>45088.581944444442</c:v>
                </c:pt>
                <c:pt idx="2699">
                  <c:v>45088.582638888889</c:v>
                </c:pt>
                <c:pt idx="2700">
                  <c:v>45088.583333333336</c:v>
                </c:pt>
                <c:pt idx="2701">
                  <c:v>45088.584027777775</c:v>
                </c:pt>
                <c:pt idx="2702">
                  <c:v>45088.584722222222</c:v>
                </c:pt>
                <c:pt idx="2703">
                  <c:v>45088.585416666669</c:v>
                </c:pt>
                <c:pt idx="2704">
                  <c:v>45088.586111111108</c:v>
                </c:pt>
                <c:pt idx="2705">
                  <c:v>45088.586805555555</c:v>
                </c:pt>
                <c:pt idx="2706">
                  <c:v>45088.587500000001</c:v>
                </c:pt>
                <c:pt idx="2707">
                  <c:v>45088.588194444441</c:v>
                </c:pt>
                <c:pt idx="2708">
                  <c:v>45088.588888888888</c:v>
                </c:pt>
                <c:pt idx="2709">
                  <c:v>45088.589583333334</c:v>
                </c:pt>
                <c:pt idx="2710">
                  <c:v>45088.590277777781</c:v>
                </c:pt>
                <c:pt idx="2711">
                  <c:v>45088.59097222222</c:v>
                </c:pt>
                <c:pt idx="2712">
                  <c:v>45088.591666666667</c:v>
                </c:pt>
                <c:pt idx="2713">
                  <c:v>45088.592361111114</c:v>
                </c:pt>
                <c:pt idx="2714">
                  <c:v>45088.593055555553</c:v>
                </c:pt>
                <c:pt idx="2715">
                  <c:v>45088.59375</c:v>
                </c:pt>
                <c:pt idx="2716">
                  <c:v>45088.594444444447</c:v>
                </c:pt>
                <c:pt idx="2717">
                  <c:v>45088.595138888886</c:v>
                </c:pt>
                <c:pt idx="2718">
                  <c:v>45088.595833333333</c:v>
                </c:pt>
                <c:pt idx="2719">
                  <c:v>45088.59652777778</c:v>
                </c:pt>
                <c:pt idx="2720">
                  <c:v>45088.597222222219</c:v>
                </c:pt>
                <c:pt idx="2721">
                  <c:v>45088.597916666666</c:v>
                </c:pt>
                <c:pt idx="2722">
                  <c:v>45088.598611111112</c:v>
                </c:pt>
                <c:pt idx="2723">
                  <c:v>45088.599305555559</c:v>
                </c:pt>
                <c:pt idx="2724">
                  <c:v>45088.6</c:v>
                </c:pt>
                <c:pt idx="2725">
                  <c:v>45088.600694444445</c:v>
                </c:pt>
                <c:pt idx="2726">
                  <c:v>45088.601388888892</c:v>
                </c:pt>
                <c:pt idx="2727">
                  <c:v>45088.602083333331</c:v>
                </c:pt>
                <c:pt idx="2728">
                  <c:v>45088.602777777778</c:v>
                </c:pt>
                <c:pt idx="2729">
                  <c:v>45088.603472222225</c:v>
                </c:pt>
                <c:pt idx="2730">
                  <c:v>45088.604166666664</c:v>
                </c:pt>
                <c:pt idx="2731">
                  <c:v>45088.604861111111</c:v>
                </c:pt>
                <c:pt idx="2732">
                  <c:v>45088.605555555558</c:v>
                </c:pt>
                <c:pt idx="2733">
                  <c:v>45088.606249999997</c:v>
                </c:pt>
                <c:pt idx="2734">
                  <c:v>45088.606944444444</c:v>
                </c:pt>
                <c:pt idx="2735">
                  <c:v>45088.607638888891</c:v>
                </c:pt>
                <c:pt idx="2736">
                  <c:v>45088.60833333333</c:v>
                </c:pt>
                <c:pt idx="2737">
                  <c:v>45088.609027777777</c:v>
                </c:pt>
                <c:pt idx="2738">
                  <c:v>45088.609722222223</c:v>
                </c:pt>
                <c:pt idx="2739">
                  <c:v>45088.61041666667</c:v>
                </c:pt>
                <c:pt idx="2740">
                  <c:v>45088.611111111109</c:v>
                </c:pt>
                <c:pt idx="2741">
                  <c:v>45088.611805555556</c:v>
                </c:pt>
                <c:pt idx="2742">
                  <c:v>45088.612500000003</c:v>
                </c:pt>
                <c:pt idx="2743">
                  <c:v>45088.613194444442</c:v>
                </c:pt>
                <c:pt idx="2744">
                  <c:v>45088.613888888889</c:v>
                </c:pt>
                <c:pt idx="2745">
                  <c:v>45088.614583333336</c:v>
                </c:pt>
                <c:pt idx="2746">
                  <c:v>45088.615277777775</c:v>
                </c:pt>
                <c:pt idx="2747">
                  <c:v>45088.615972222222</c:v>
                </c:pt>
                <c:pt idx="2748">
                  <c:v>45088.616666666669</c:v>
                </c:pt>
                <c:pt idx="2749">
                  <c:v>45088.617361111108</c:v>
                </c:pt>
                <c:pt idx="2750">
                  <c:v>45088.618055555555</c:v>
                </c:pt>
                <c:pt idx="2751">
                  <c:v>45088.618750000001</c:v>
                </c:pt>
                <c:pt idx="2752">
                  <c:v>45088.619444444441</c:v>
                </c:pt>
                <c:pt idx="2753">
                  <c:v>45088.620138888888</c:v>
                </c:pt>
                <c:pt idx="2754">
                  <c:v>45088.620833333334</c:v>
                </c:pt>
                <c:pt idx="2755">
                  <c:v>45088.621527777781</c:v>
                </c:pt>
                <c:pt idx="2756">
                  <c:v>45088.62222222222</c:v>
                </c:pt>
                <c:pt idx="2757">
                  <c:v>45088.622916666667</c:v>
                </c:pt>
                <c:pt idx="2758">
                  <c:v>45088.623611111114</c:v>
                </c:pt>
                <c:pt idx="2759">
                  <c:v>45088.624305555553</c:v>
                </c:pt>
                <c:pt idx="2760">
                  <c:v>45088.625</c:v>
                </c:pt>
                <c:pt idx="2761">
                  <c:v>45088.625694444447</c:v>
                </c:pt>
                <c:pt idx="2762">
                  <c:v>45088.626388888886</c:v>
                </c:pt>
                <c:pt idx="2763">
                  <c:v>45088.627083333333</c:v>
                </c:pt>
                <c:pt idx="2764">
                  <c:v>45088.62777777778</c:v>
                </c:pt>
                <c:pt idx="2765">
                  <c:v>45088.628472222219</c:v>
                </c:pt>
                <c:pt idx="2766">
                  <c:v>45088.629166666666</c:v>
                </c:pt>
                <c:pt idx="2767">
                  <c:v>45088.629861111112</c:v>
                </c:pt>
                <c:pt idx="2768">
                  <c:v>45088.630555555559</c:v>
                </c:pt>
                <c:pt idx="2769">
                  <c:v>45088.631249999999</c:v>
                </c:pt>
                <c:pt idx="2770">
                  <c:v>45088.631944444445</c:v>
                </c:pt>
                <c:pt idx="2771">
                  <c:v>45088.632638888892</c:v>
                </c:pt>
                <c:pt idx="2772">
                  <c:v>45088.633333333331</c:v>
                </c:pt>
                <c:pt idx="2773">
                  <c:v>45088.634027777778</c:v>
                </c:pt>
                <c:pt idx="2774">
                  <c:v>45088.634722222225</c:v>
                </c:pt>
                <c:pt idx="2775">
                  <c:v>45088.635416666664</c:v>
                </c:pt>
                <c:pt idx="2776">
                  <c:v>45088.636111111111</c:v>
                </c:pt>
                <c:pt idx="2777">
                  <c:v>45088.636805555558</c:v>
                </c:pt>
                <c:pt idx="2778">
                  <c:v>45088.637499999997</c:v>
                </c:pt>
                <c:pt idx="2779">
                  <c:v>45088.638194444444</c:v>
                </c:pt>
                <c:pt idx="2780">
                  <c:v>45088.638888888891</c:v>
                </c:pt>
                <c:pt idx="2781">
                  <c:v>45088.63958333333</c:v>
                </c:pt>
                <c:pt idx="2782">
                  <c:v>45088.640277777777</c:v>
                </c:pt>
                <c:pt idx="2783">
                  <c:v>45088.640972222223</c:v>
                </c:pt>
                <c:pt idx="2784">
                  <c:v>45088.64166666667</c:v>
                </c:pt>
                <c:pt idx="2785">
                  <c:v>45088.642361111109</c:v>
                </c:pt>
                <c:pt idx="2786">
                  <c:v>45088.643055555556</c:v>
                </c:pt>
                <c:pt idx="2787">
                  <c:v>45088.643750000003</c:v>
                </c:pt>
                <c:pt idx="2788">
                  <c:v>45088.644444444442</c:v>
                </c:pt>
                <c:pt idx="2789">
                  <c:v>45088.645138888889</c:v>
                </c:pt>
                <c:pt idx="2790">
                  <c:v>45088.645833333336</c:v>
                </c:pt>
                <c:pt idx="2791">
                  <c:v>45088.646527777775</c:v>
                </c:pt>
                <c:pt idx="2792">
                  <c:v>45088.647222222222</c:v>
                </c:pt>
                <c:pt idx="2793">
                  <c:v>45088.647916666669</c:v>
                </c:pt>
                <c:pt idx="2794">
                  <c:v>45088.648611111108</c:v>
                </c:pt>
                <c:pt idx="2795">
                  <c:v>45088.649305555555</c:v>
                </c:pt>
                <c:pt idx="2796">
                  <c:v>45088.65</c:v>
                </c:pt>
                <c:pt idx="2797">
                  <c:v>45088.650694444441</c:v>
                </c:pt>
                <c:pt idx="2798">
                  <c:v>45088.651388888888</c:v>
                </c:pt>
                <c:pt idx="2799">
                  <c:v>45088.652083333334</c:v>
                </c:pt>
                <c:pt idx="2800">
                  <c:v>45088.652777777781</c:v>
                </c:pt>
                <c:pt idx="2801">
                  <c:v>45088.65347222222</c:v>
                </c:pt>
                <c:pt idx="2802">
                  <c:v>45088.654166666667</c:v>
                </c:pt>
                <c:pt idx="2803">
                  <c:v>45088.654861111114</c:v>
                </c:pt>
                <c:pt idx="2804">
                  <c:v>45088.655555555553</c:v>
                </c:pt>
                <c:pt idx="2805">
                  <c:v>45088.65625</c:v>
                </c:pt>
                <c:pt idx="2806">
                  <c:v>45088.656944444447</c:v>
                </c:pt>
                <c:pt idx="2807">
                  <c:v>45088.657638888886</c:v>
                </c:pt>
                <c:pt idx="2808">
                  <c:v>45088.658333333333</c:v>
                </c:pt>
                <c:pt idx="2809">
                  <c:v>45088.65902777778</c:v>
                </c:pt>
                <c:pt idx="2810">
                  <c:v>45088.659722222219</c:v>
                </c:pt>
                <c:pt idx="2811">
                  <c:v>45088.660416666666</c:v>
                </c:pt>
                <c:pt idx="2812">
                  <c:v>45088.661111111112</c:v>
                </c:pt>
                <c:pt idx="2813">
                  <c:v>45088.661805555559</c:v>
                </c:pt>
                <c:pt idx="2814">
                  <c:v>45088.662499999999</c:v>
                </c:pt>
                <c:pt idx="2815">
                  <c:v>45088.663194444445</c:v>
                </c:pt>
                <c:pt idx="2816">
                  <c:v>45088.663888888892</c:v>
                </c:pt>
                <c:pt idx="2817">
                  <c:v>45088.664583333331</c:v>
                </c:pt>
                <c:pt idx="2818">
                  <c:v>45088.665277777778</c:v>
                </c:pt>
                <c:pt idx="2819">
                  <c:v>45088.665972222225</c:v>
                </c:pt>
                <c:pt idx="2820">
                  <c:v>45088.666666666664</c:v>
                </c:pt>
                <c:pt idx="2821">
                  <c:v>45088.667361111111</c:v>
                </c:pt>
                <c:pt idx="2822">
                  <c:v>45088.668055555558</c:v>
                </c:pt>
                <c:pt idx="2823">
                  <c:v>45088.668749999997</c:v>
                </c:pt>
                <c:pt idx="2824">
                  <c:v>45088.669444444444</c:v>
                </c:pt>
                <c:pt idx="2825">
                  <c:v>45088.670138888891</c:v>
                </c:pt>
                <c:pt idx="2826">
                  <c:v>45088.67083333333</c:v>
                </c:pt>
                <c:pt idx="2827">
                  <c:v>45088.671527777777</c:v>
                </c:pt>
                <c:pt idx="2828">
                  <c:v>45088.672222222223</c:v>
                </c:pt>
                <c:pt idx="2829">
                  <c:v>45088.67291666667</c:v>
                </c:pt>
                <c:pt idx="2830">
                  <c:v>45088.673611111109</c:v>
                </c:pt>
                <c:pt idx="2831">
                  <c:v>45088.674305555556</c:v>
                </c:pt>
                <c:pt idx="2832">
                  <c:v>45088.675000000003</c:v>
                </c:pt>
                <c:pt idx="2833">
                  <c:v>45088.675694444442</c:v>
                </c:pt>
                <c:pt idx="2834">
                  <c:v>45088.676388888889</c:v>
                </c:pt>
                <c:pt idx="2835">
                  <c:v>45088.677083333336</c:v>
                </c:pt>
                <c:pt idx="2836">
                  <c:v>45088.677777777775</c:v>
                </c:pt>
                <c:pt idx="2837">
                  <c:v>45088.678472222222</c:v>
                </c:pt>
                <c:pt idx="2838">
                  <c:v>45088.679166666669</c:v>
                </c:pt>
                <c:pt idx="2839">
                  <c:v>45088.679861111108</c:v>
                </c:pt>
                <c:pt idx="2840">
                  <c:v>45088.680555555555</c:v>
                </c:pt>
                <c:pt idx="2841">
                  <c:v>45088.681250000001</c:v>
                </c:pt>
                <c:pt idx="2842">
                  <c:v>45088.681944444441</c:v>
                </c:pt>
                <c:pt idx="2843">
                  <c:v>45088.682638888888</c:v>
                </c:pt>
                <c:pt idx="2844">
                  <c:v>45088.683333333334</c:v>
                </c:pt>
                <c:pt idx="2845">
                  <c:v>45088.684027777781</c:v>
                </c:pt>
                <c:pt idx="2846">
                  <c:v>45088.68472222222</c:v>
                </c:pt>
                <c:pt idx="2847">
                  <c:v>45088.685416666667</c:v>
                </c:pt>
                <c:pt idx="2848">
                  <c:v>45088.686111111114</c:v>
                </c:pt>
                <c:pt idx="2849">
                  <c:v>45088.686805555553</c:v>
                </c:pt>
                <c:pt idx="2850">
                  <c:v>45088.6875</c:v>
                </c:pt>
                <c:pt idx="2851">
                  <c:v>45088.688194444447</c:v>
                </c:pt>
                <c:pt idx="2852">
                  <c:v>45088.688888888886</c:v>
                </c:pt>
                <c:pt idx="2853">
                  <c:v>45088.689583333333</c:v>
                </c:pt>
                <c:pt idx="2854">
                  <c:v>45088.69027777778</c:v>
                </c:pt>
                <c:pt idx="2855">
                  <c:v>45088.690972222219</c:v>
                </c:pt>
                <c:pt idx="2856">
                  <c:v>45088.691666666666</c:v>
                </c:pt>
                <c:pt idx="2857">
                  <c:v>45088.692361111112</c:v>
                </c:pt>
                <c:pt idx="2858">
                  <c:v>45088.693055555559</c:v>
                </c:pt>
                <c:pt idx="2859">
                  <c:v>45088.693749999999</c:v>
                </c:pt>
                <c:pt idx="2860">
                  <c:v>45088.694444444445</c:v>
                </c:pt>
                <c:pt idx="2861">
                  <c:v>45088.695138888892</c:v>
                </c:pt>
                <c:pt idx="2862">
                  <c:v>45088.695833333331</c:v>
                </c:pt>
                <c:pt idx="2863">
                  <c:v>45088.696527777778</c:v>
                </c:pt>
                <c:pt idx="2864">
                  <c:v>45088.697222222225</c:v>
                </c:pt>
                <c:pt idx="2865">
                  <c:v>45088.697916666664</c:v>
                </c:pt>
                <c:pt idx="2866">
                  <c:v>45088.698611111111</c:v>
                </c:pt>
                <c:pt idx="2867">
                  <c:v>45088.699305555558</c:v>
                </c:pt>
                <c:pt idx="2868">
                  <c:v>45088.7</c:v>
                </c:pt>
                <c:pt idx="2869">
                  <c:v>45088.700694444444</c:v>
                </c:pt>
                <c:pt idx="2870">
                  <c:v>45088.701388888891</c:v>
                </c:pt>
                <c:pt idx="2871">
                  <c:v>45088.70208333333</c:v>
                </c:pt>
                <c:pt idx="2872">
                  <c:v>45088.702777777777</c:v>
                </c:pt>
                <c:pt idx="2873">
                  <c:v>45088.703472222223</c:v>
                </c:pt>
                <c:pt idx="2874">
                  <c:v>45088.70416666667</c:v>
                </c:pt>
                <c:pt idx="2875">
                  <c:v>45088.704861111109</c:v>
                </c:pt>
                <c:pt idx="2876">
                  <c:v>45088.705555555556</c:v>
                </c:pt>
                <c:pt idx="2877">
                  <c:v>45088.706250000003</c:v>
                </c:pt>
                <c:pt idx="2878">
                  <c:v>45088.706944444442</c:v>
                </c:pt>
                <c:pt idx="2879">
                  <c:v>45088.707638888889</c:v>
                </c:pt>
                <c:pt idx="2880">
                  <c:v>45088.708333333336</c:v>
                </c:pt>
                <c:pt idx="2881">
                  <c:v>45088.709027777775</c:v>
                </c:pt>
                <c:pt idx="2882">
                  <c:v>45088.709722222222</c:v>
                </c:pt>
                <c:pt idx="2883">
                  <c:v>45088.710416666669</c:v>
                </c:pt>
                <c:pt idx="2884">
                  <c:v>45088.711111111108</c:v>
                </c:pt>
                <c:pt idx="2885">
                  <c:v>45088.711805555555</c:v>
                </c:pt>
                <c:pt idx="2886">
                  <c:v>45088.712500000001</c:v>
                </c:pt>
                <c:pt idx="2887">
                  <c:v>45088.713194444441</c:v>
                </c:pt>
                <c:pt idx="2888">
                  <c:v>45088.713888888888</c:v>
                </c:pt>
                <c:pt idx="2889">
                  <c:v>45088.714583333334</c:v>
                </c:pt>
                <c:pt idx="2890">
                  <c:v>45088.715277777781</c:v>
                </c:pt>
                <c:pt idx="2891">
                  <c:v>45088.71597222222</c:v>
                </c:pt>
                <c:pt idx="2892">
                  <c:v>45088.716666666667</c:v>
                </c:pt>
                <c:pt idx="2893">
                  <c:v>45088.717361111114</c:v>
                </c:pt>
                <c:pt idx="2894">
                  <c:v>45088.718055555553</c:v>
                </c:pt>
                <c:pt idx="2895">
                  <c:v>45088.71875</c:v>
                </c:pt>
                <c:pt idx="2896">
                  <c:v>45088.719444444447</c:v>
                </c:pt>
                <c:pt idx="2897">
                  <c:v>45088.720138888886</c:v>
                </c:pt>
                <c:pt idx="2898">
                  <c:v>45088.720833333333</c:v>
                </c:pt>
                <c:pt idx="2899">
                  <c:v>45088.72152777778</c:v>
                </c:pt>
                <c:pt idx="2900">
                  <c:v>45088.722222222219</c:v>
                </c:pt>
                <c:pt idx="2901">
                  <c:v>45088.722916666666</c:v>
                </c:pt>
                <c:pt idx="2902">
                  <c:v>45088.723611111112</c:v>
                </c:pt>
                <c:pt idx="2903">
                  <c:v>45088.724305555559</c:v>
                </c:pt>
                <c:pt idx="2904">
                  <c:v>45088.724999999999</c:v>
                </c:pt>
                <c:pt idx="2905">
                  <c:v>45088.725694444445</c:v>
                </c:pt>
                <c:pt idx="2906">
                  <c:v>45088.726388888892</c:v>
                </c:pt>
                <c:pt idx="2907">
                  <c:v>45088.727083333331</c:v>
                </c:pt>
                <c:pt idx="2908">
                  <c:v>45088.727777777778</c:v>
                </c:pt>
                <c:pt idx="2909">
                  <c:v>45088.728472222225</c:v>
                </c:pt>
                <c:pt idx="2910">
                  <c:v>45088.729166666664</c:v>
                </c:pt>
                <c:pt idx="2911">
                  <c:v>45088.729861111111</c:v>
                </c:pt>
                <c:pt idx="2912">
                  <c:v>45088.730555555558</c:v>
                </c:pt>
                <c:pt idx="2913">
                  <c:v>45088.731249999997</c:v>
                </c:pt>
                <c:pt idx="2914">
                  <c:v>45088.731944444444</c:v>
                </c:pt>
                <c:pt idx="2915">
                  <c:v>45088.732638888891</c:v>
                </c:pt>
                <c:pt idx="2916">
                  <c:v>45088.73333333333</c:v>
                </c:pt>
                <c:pt idx="2917">
                  <c:v>45088.734027777777</c:v>
                </c:pt>
                <c:pt idx="2918">
                  <c:v>45088.734722222223</c:v>
                </c:pt>
                <c:pt idx="2919">
                  <c:v>45088.73541666667</c:v>
                </c:pt>
                <c:pt idx="2920">
                  <c:v>45088.736111111109</c:v>
                </c:pt>
                <c:pt idx="2921">
                  <c:v>45088.736805555556</c:v>
                </c:pt>
                <c:pt idx="2922">
                  <c:v>45088.737500000003</c:v>
                </c:pt>
                <c:pt idx="2923">
                  <c:v>45088.738194444442</c:v>
                </c:pt>
                <c:pt idx="2924">
                  <c:v>45088.738888888889</c:v>
                </c:pt>
                <c:pt idx="2925">
                  <c:v>45088.739583333336</c:v>
                </c:pt>
                <c:pt idx="2926">
                  <c:v>45088.740277777775</c:v>
                </c:pt>
                <c:pt idx="2927">
                  <c:v>45088.740972222222</c:v>
                </c:pt>
                <c:pt idx="2928">
                  <c:v>45088.741666666669</c:v>
                </c:pt>
                <c:pt idx="2929">
                  <c:v>45088.742361111108</c:v>
                </c:pt>
                <c:pt idx="2930">
                  <c:v>45088.743055555555</c:v>
                </c:pt>
                <c:pt idx="2931">
                  <c:v>45088.743750000001</c:v>
                </c:pt>
                <c:pt idx="2932">
                  <c:v>45088.744444444441</c:v>
                </c:pt>
                <c:pt idx="2933">
                  <c:v>45088.745138888888</c:v>
                </c:pt>
                <c:pt idx="2934">
                  <c:v>45088.745833333334</c:v>
                </c:pt>
                <c:pt idx="2935">
                  <c:v>45088.746527777781</c:v>
                </c:pt>
                <c:pt idx="2936">
                  <c:v>45088.74722222222</c:v>
                </c:pt>
                <c:pt idx="2937">
                  <c:v>45088.747916666667</c:v>
                </c:pt>
                <c:pt idx="2938">
                  <c:v>45088.748611111114</c:v>
                </c:pt>
                <c:pt idx="2939">
                  <c:v>45088.749305555553</c:v>
                </c:pt>
                <c:pt idx="2940">
                  <c:v>45088.75</c:v>
                </c:pt>
                <c:pt idx="2941">
                  <c:v>45088.750694444447</c:v>
                </c:pt>
                <c:pt idx="2942">
                  <c:v>45088.751388888886</c:v>
                </c:pt>
                <c:pt idx="2943">
                  <c:v>45088.752083333333</c:v>
                </c:pt>
                <c:pt idx="2944">
                  <c:v>45088.75277777778</c:v>
                </c:pt>
                <c:pt idx="2945">
                  <c:v>45088.753472222219</c:v>
                </c:pt>
                <c:pt idx="2946">
                  <c:v>45088.754166666666</c:v>
                </c:pt>
                <c:pt idx="2947">
                  <c:v>45088.754861111112</c:v>
                </c:pt>
                <c:pt idx="2948">
                  <c:v>45088.755555555559</c:v>
                </c:pt>
                <c:pt idx="2949">
                  <c:v>45088.756249999999</c:v>
                </c:pt>
                <c:pt idx="2950">
                  <c:v>45088.756944444445</c:v>
                </c:pt>
                <c:pt idx="2951">
                  <c:v>45088.757638888892</c:v>
                </c:pt>
                <c:pt idx="2952">
                  <c:v>45088.758333333331</c:v>
                </c:pt>
                <c:pt idx="2953">
                  <c:v>45088.759027777778</c:v>
                </c:pt>
                <c:pt idx="2954">
                  <c:v>45088.759722222225</c:v>
                </c:pt>
                <c:pt idx="2955">
                  <c:v>45088.760416666664</c:v>
                </c:pt>
                <c:pt idx="2956">
                  <c:v>45088.761111111111</c:v>
                </c:pt>
                <c:pt idx="2957">
                  <c:v>45088.761805555558</c:v>
                </c:pt>
                <c:pt idx="2958">
                  <c:v>45088.762499999997</c:v>
                </c:pt>
                <c:pt idx="2959">
                  <c:v>45088.763194444444</c:v>
                </c:pt>
                <c:pt idx="2960">
                  <c:v>45088.763888888891</c:v>
                </c:pt>
                <c:pt idx="2961">
                  <c:v>45088.76458333333</c:v>
                </c:pt>
                <c:pt idx="2962">
                  <c:v>45088.765277777777</c:v>
                </c:pt>
                <c:pt idx="2963">
                  <c:v>45088.765972222223</c:v>
                </c:pt>
                <c:pt idx="2964">
                  <c:v>45088.76666666667</c:v>
                </c:pt>
                <c:pt idx="2965">
                  <c:v>45088.767361111109</c:v>
                </c:pt>
                <c:pt idx="2966">
                  <c:v>45088.768055555556</c:v>
                </c:pt>
                <c:pt idx="2967">
                  <c:v>45088.768750000003</c:v>
                </c:pt>
                <c:pt idx="2968">
                  <c:v>45088.769444444442</c:v>
                </c:pt>
                <c:pt idx="2969">
                  <c:v>45088.770138888889</c:v>
                </c:pt>
                <c:pt idx="2970">
                  <c:v>45088.770833333336</c:v>
                </c:pt>
                <c:pt idx="2971">
                  <c:v>45088.771527777775</c:v>
                </c:pt>
                <c:pt idx="2972">
                  <c:v>45088.772222222222</c:v>
                </c:pt>
                <c:pt idx="2973">
                  <c:v>45088.772916666669</c:v>
                </c:pt>
                <c:pt idx="2974">
                  <c:v>45088.773611111108</c:v>
                </c:pt>
                <c:pt idx="2975">
                  <c:v>45088.774305555555</c:v>
                </c:pt>
                <c:pt idx="2976">
                  <c:v>45088.775000000001</c:v>
                </c:pt>
                <c:pt idx="2977">
                  <c:v>45088.775694444441</c:v>
                </c:pt>
                <c:pt idx="2978">
                  <c:v>45088.776388888888</c:v>
                </c:pt>
                <c:pt idx="2979">
                  <c:v>45088.777083333334</c:v>
                </c:pt>
                <c:pt idx="2980">
                  <c:v>45088.777777777781</c:v>
                </c:pt>
                <c:pt idx="2981">
                  <c:v>45088.77847222222</c:v>
                </c:pt>
                <c:pt idx="2982">
                  <c:v>45088.779166666667</c:v>
                </c:pt>
                <c:pt idx="2983">
                  <c:v>45088.779861111114</c:v>
                </c:pt>
                <c:pt idx="2984">
                  <c:v>45088.780555555553</c:v>
                </c:pt>
                <c:pt idx="2985">
                  <c:v>45088.78125</c:v>
                </c:pt>
                <c:pt idx="2986">
                  <c:v>45088.781944444447</c:v>
                </c:pt>
                <c:pt idx="2987">
                  <c:v>45088.782638888886</c:v>
                </c:pt>
                <c:pt idx="2988">
                  <c:v>45088.783333333333</c:v>
                </c:pt>
                <c:pt idx="2989">
                  <c:v>45088.78402777778</c:v>
                </c:pt>
                <c:pt idx="2990">
                  <c:v>45088.784722222219</c:v>
                </c:pt>
                <c:pt idx="2991">
                  <c:v>45088.785416666666</c:v>
                </c:pt>
                <c:pt idx="2992">
                  <c:v>45088.786111111112</c:v>
                </c:pt>
                <c:pt idx="2993">
                  <c:v>45088.786805555559</c:v>
                </c:pt>
                <c:pt idx="2994">
                  <c:v>45088.787499999999</c:v>
                </c:pt>
                <c:pt idx="2995">
                  <c:v>45088.788194444445</c:v>
                </c:pt>
                <c:pt idx="2996">
                  <c:v>45088.788888888892</c:v>
                </c:pt>
                <c:pt idx="2997">
                  <c:v>45088.789583333331</c:v>
                </c:pt>
                <c:pt idx="2998">
                  <c:v>45088.790277777778</c:v>
                </c:pt>
                <c:pt idx="2999">
                  <c:v>45088.790972222225</c:v>
                </c:pt>
                <c:pt idx="3000">
                  <c:v>45088.791666666664</c:v>
                </c:pt>
                <c:pt idx="3001">
                  <c:v>45088.792361111111</c:v>
                </c:pt>
                <c:pt idx="3002">
                  <c:v>45088.793055555558</c:v>
                </c:pt>
                <c:pt idx="3003">
                  <c:v>45088.793749999997</c:v>
                </c:pt>
                <c:pt idx="3004">
                  <c:v>45088.794444444444</c:v>
                </c:pt>
                <c:pt idx="3005">
                  <c:v>45088.795138888891</c:v>
                </c:pt>
                <c:pt idx="3006">
                  <c:v>45088.79583333333</c:v>
                </c:pt>
                <c:pt idx="3007">
                  <c:v>45088.796527777777</c:v>
                </c:pt>
                <c:pt idx="3008">
                  <c:v>45088.797222222223</c:v>
                </c:pt>
                <c:pt idx="3009">
                  <c:v>45088.79791666667</c:v>
                </c:pt>
                <c:pt idx="3010">
                  <c:v>45088.798611111109</c:v>
                </c:pt>
                <c:pt idx="3011">
                  <c:v>45088.799305555556</c:v>
                </c:pt>
                <c:pt idx="3012">
                  <c:v>45088.800000000003</c:v>
                </c:pt>
                <c:pt idx="3013">
                  <c:v>45088.800694444442</c:v>
                </c:pt>
                <c:pt idx="3014">
                  <c:v>45088.801388888889</c:v>
                </c:pt>
                <c:pt idx="3015">
                  <c:v>45088.802083333336</c:v>
                </c:pt>
                <c:pt idx="3016">
                  <c:v>45088.802777777775</c:v>
                </c:pt>
                <c:pt idx="3017">
                  <c:v>45088.803472222222</c:v>
                </c:pt>
                <c:pt idx="3018">
                  <c:v>45088.804166666669</c:v>
                </c:pt>
                <c:pt idx="3019">
                  <c:v>45088.804861111108</c:v>
                </c:pt>
                <c:pt idx="3020">
                  <c:v>45088.805555555555</c:v>
                </c:pt>
                <c:pt idx="3021">
                  <c:v>45088.806250000001</c:v>
                </c:pt>
                <c:pt idx="3022">
                  <c:v>45088.806944444441</c:v>
                </c:pt>
                <c:pt idx="3023">
                  <c:v>45088.807638888888</c:v>
                </c:pt>
                <c:pt idx="3024">
                  <c:v>45088.808333333334</c:v>
                </c:pt>
                <c:pt idx="3025">
                  <c:v>45088.809027777781</c:v>
                </c:pt>
                <c:pt idx="3026">
                  <c:v>45088.80972222222</c:v>
                </c:pt>
                <c:pt idx="3027">
                  <c:v>45088.810416666667</c:v>
                </c:pt>
                <c:pt idx="3028">
                  <c:v>45088.811111111114</c:v>
                </c:pt>
                <c:pt idx="3029">
                  <c:v>45088.811805555553</c:v>
                </c:pt>
                <c:pt idx="3030">
                  <c:v>45088.8125</c:v>
                </c:pt>
                <c:pt idx="3031">
                  <c:v>45088.813194444447</c:v>
                </c:pt>
                <c:pt idx="3032">
                  <c:v>45088.813888888886</c:v>
                </c:pt>
                <c:pt idx="3033">
                  <c:v>45088.814583333333</c:v>
                </c:pt>
                <c:pt idx="3034">
                  <c:v>45088.81527777778</c:v>
                </c:pt>
                <c:pt idx="3035">
                  <c:v>45088.815972222219</c:v>
                </c:pt>
                <c:pt idx="3036">
                  <c:v>45088.816666666666</c:v>
                </c:pt>
                <c:pt idx="3037">
                  <c:v>45088.817361111112</c:v>
                </c:pt>
                <c:pt idx="3038">
                  <c:v>45088.818055555559</c:v>
                </c:pt>
                <c:pt idx="3039">
                  <c:v>45088.818749999999</c:v>
                </c:pt>
                <c:pt idx="3040">
                  <c:v>45088.819444444445</c:v>
                </c:pt>
                <c:pt idx="3041">
                  <c:v>45088.820138888892</c:v>
                </c:pt>
                <c:pt idx="3042">
                  <c:v>45088.820833333331</c:v>
                </c:pt>
                <c:pt idx="3043">
                  <c:v>45088.821527777778</c:v>
                </c:pt>
                <c:pt idx="3044">
                  <c:v>45088.822222222225</c:v>
                </c:pt>
                <c:pt idx="3045">
                  <c:v>45088.822916666664</c:v>
                </c:pt>
                <c:pt idx="3046">
                  <c:v>45088.823611111111</c:v>
                </c:pt>
                <c:pt idx="3047">
                  <c:v>45088.824305555558</c:v>
                </c:pt>
                <c:pt idx="3048">
                  <c:v>45088.824999999997</c:v>
                </c:pt>
                <c:pt idx="3049">
                  <c:v>45088.825694444444</c:v>
                </c:pt>
                <c:pt idx="3050">
                  <c:v>45088.826388888891</c:v>
                </c:pt>
                <c:pt idx="3051">
                  <c:v>45088.82708333333</c:v>
                </c:pt>
                <c:pt idx="3052">
                  <c:v>45088.827777777777</c:v>
                </c:pt>
                <c:pt idx="3053">
                  <c:v>45088.828472222223</c:v>
                </c:pt>
                <c:pt idx="3054">
                  <c:v>45088.82916666667</c:v>
                </c:pt>
                <c:pt idx="3055">
                  <c:v>45088.829861111109</c:v>
                </c:pt>
                <c:pt idx="3056">
                  <c:v>45088.830555555556</c:v>
                </c:pt>
                <c:pt idx="3057">
                  <c:v>45088.831250000003</c:v>
                </c:pt>
                <c:pt idx="3058">
                  <c:v>45088.831944444442</c:v>
                </c:pt>
                <c:pt idx="3059">
                  <c:v>45088.832638888889</c:v>
                </c:pt>
                <c:pt idx="3060">
                  <c:v>45088.833333333336</c:v>
                </c:pt>
                <c:pt idx="3061">
                  <c:v>45088.834027777775</c:v>
                </c:pt>
                <c:pt idx="3062">
                  <c:v>45088.834722222222</c:v>
                </c:pt>
                <c:pt idx="3063">
                  <c:v>45088.835416666669</c:v>
                </c:pt>
                <c:pt idx="3064">
                  <c:v>45088.836111111108</c:v>
                </c:pt>
                <c:pt idx="3065">
                  <c:v>45088.836805555555</c:v>
                </c:pt>
                <c:pt idx="3066">
                  <c:v>45088.837500000001</c:v>
                </c:pt>
                <c:pt idx="3067">
                  <c:v>45088.838194444441</c:v>
                </c:pt>
                <c:pt idx="3068">
                  <c:v>45088.838888888888</c:v>
                </c:pt>
                <c:pt idx="3069">
                  <c:v>45088.839583333334</c:v>
                </c:pt>
                <c:pt idx="3070">
                  <c:v>45088.840277777781</c:v>
                </c:pt>
                <c:pt idx="3071">
                  <c:v>45088.84097222222</c:v>
                </c:pt>
                <c:pt idx="3072">
                  <c:v>45088.841666666667</c:v>
                </c:pt>
                <c:pt idx="3073">
                  <c:v>45088.842361111114</c:v>
                </c:pt>
                <c:pt idx="3074">
                  <c:v>45088.843055555553</c:v>
                </c:pt>
                <c:pt idx="3075">
                  <c:v>45088.84375</c:v>
                </c:pt>
                <c:pt idx="3076">
                  <c:v>45088.844444444447</c:v>
                </c:pt>
                <c:pt idx="3077">
                  <c:v>45088.845138888886</c:v>
                </c:pt>
                <c:pt idx="3078">
                  <c:v>45088.845833333333</c:v>
                </c:pt>
                <c:pt idx="3079">
                  <c:v>45088.84652777778</c:v>
                </c:pt>
                <c:pt idx="3080">
                  <c:v>45088.847222222219</c:v>
                </c:pt>
                <c:pt idx="3081">
                  <c:v>45088.847916666666</c:v>
                </c:pt>
                <c:pt idx="3082">
                  <c:v>45088.848611111112</c:v>
                </c:pt>
                <c:pt idx="3083">
                  <c:v>45088.849305555559</c:v>
                </c:pt>
                <c:pt idx="3084">
                  <c:v>45088.85</c:v>
                </c:pt>
                <c:pt idx="3085">
                  <c:v>45088.850694444445</c:v>
                </c:pt>
                <c:pt idx="3086">
                  <c:v>45088.851388888892</c:v>
                </c:pt>
                <c:pt idx="3087">
                  <c:v>45088.852083333331</c:v>
                </c:pt>
                <c:pt idx="3088">
                  <c:v>45088.852777777778</c:v>
                </c:pt>
                <c:pt idx="3089">
                  <c:v>45088.853472222225</c:v>
                </c:pt>
                <c:pt idx="3090">
                  <c:v>45088.854166666664</c:v>
                </c:pt>
                <c:pt idx="3091">
                  <c:v>45088.854861111111</c:v>
                </c:pt>
                <c:pt idx="3092">
                  <c:v>45088.855555555558</c:v>
                </c:pt>
                <c:pt idx="3093">
                  <c:v>45088.856249999997</c:v>
                </c:pt>
                <c:pt idx="3094">
                  <c:v>45088.856944444444</c:v>
                </c:pt>
                <c:pt idx="3095">
                  <c:v>45088.857638888891</c:v>
                </c:pt>
                <c:pt idx="3096">
                  <c:v>45088.85833333333</c:v>
                </c:pt>
                <c:pt idx="3097">
                  <c:v>45088.859027777777</c:v>
                </c:pt>
                <c:pt idx="3098">
                  <c:v>45088.859722222223</c:v>
                </c:pt>
                <c:pt idx="3099">
                  <c:v>45088.86041666667</c:v>
                </c:pt>
                <c:pt idx="3100">
                  <c:v>45088.861111111109</c:v>
                </c:pt>
                <c:pt idx="3101">
                  <c:v>45088.861805555556</c:v>
                </c:pt>
                <c:pt idx="3102">
                  <c:v>45088.862500000003</c:v>
                </c:pt>
                <c:pt idx="3103">
                  <c:v>45088.863194444442</c:v>
                </c:pt>
                <c:pt idx="3104">
                  <c:v>45088.863888888889</c:v>
                </c:pt>
                <c:pt idx="3105">
                  <c:v>45088.864583333336</c:v>
                </c:pt>
                <c:pt idx="3106">
                  <c:v>45088.865277777775</c:v>
                </c:pt>
                <c:pt idx="3107">
                  <c:v>45088.865972222222</c:v>
                </c:pt>
                <c:pt idx="3108">
                  <c:v>45088.866666666669</c:v>
                </c:pt>
                <c:pt idx="3109">
                  <c:v>45088.867361111108</c:v>
                </c:pt>
                <c:pt idx="3110">
                  <c:v>45088.868055555555</c:v>
                </c:pt>
                <c:pt idx="3111">
                  <c:v>45088.868750000001</c:v>
                </c:pt>
                <c:pt idx="3112">
                  <c:v>45088.869444444441</c:v>
                </c:pt>
                <c:pt idx="3113">
                  <c:v>45088.870138888888</c:v>
                </c:pt>
                <c:pt idx="3114">
                  <c:v>45088.870833333334</c:v>
                </c:pt>
                <c:pt idx="3115">
                  <c:v>45088.871527777781</c:v>
                </c:pt>
                <c:pt idx="3116">
                  <c:v>45088.87222222222</c:v>
                </c:pt>
                <c:pt idx="3117">
                  <c:v>45088.872916666667</c:v>
                </c:pt>
                <c:pt idx="3118">
                  <c:v>45088.873611111114</c:v>
                </c:pt>
                <c:pt idx="3119">
                  <c:v>45088.874305555553</c:v>
                </c:pt>
                <c:pt idx="3120">
                  <c:v>45088.875</c:v>
                </c:pt>
                <c:pt idx="3121">
                  <c:v>45088.875694444447</c:v>
                </c:pt>
                <c:pt idx="3122">
                  <c:v>45088.876388888886</c:v>
                </c:pt>
                <c:pt idx="3123">
                  <c:v>45088.877083333333</c:v>
                </c:pt>
                <c:pt idx="3124">
                  <c:v>45088.87777777778</c:v>
                </c:pt>
                <c:pt idx="3125">
                  <c:v>45088.878472222219</c:v>
                </c:pt>
                <c:pt idx="3126">
                  <c:v>45088.879166666666</c:v>
                </c:pt>
                <c:pt idx="3127">
                  <c:v>45088.879861111112</c:v>
                </c:pt>
                <c:pt idx="3128">
                  <c:v>45088.880555555559</c:v>
                </c:pt>
                <c:pt idx="3129">
                  <c:v>45088.881249999999</c:v>
                </c:pt>
                <c:pt idx="3130">
                  <c:v>45088.881944444445</c:v>
                </c:pt>
                <c:pt idx="3131">
                  <c:v>45088.882638888892</c:v>
                </c:pt>
                <c:pt idx="3132">
                  <c:v>45088.883333333331</c:v>
                </c:pt>
                <c:pt idx="3133">
                  <c:v>45088.884027777778</c:v>
                </c:pt>
                <c:pt idx="3134">
                  <c:v>45088.884722222225</c:v>
                </c:pt>
                <c:pt idx="3135">
                  <c:v>45088.885416666664</c:v>
                </c:pt>
                <c:pt idx="3136">
                  <c:v>45088.886111111111</c:v>
                </c:pt>
                <c:pt idx="3137">
                  <c:v>45088.886805555558</c:v>
                </c:pt>
                <c:pt idx="3138">
                  <c:v>45088.887499999997</c:v>
                </c:pt>
                <c:pt idx="3139">
                  <c:v>45088.888194444444</c:v>
                </c:pt>
                <c:pt idx="3140">
                  <c:v>45088.888888888891</c:v>
                </c:pt>
                <c:pt idx="3141">
                  <c:v>45088.88958333333</c:v>
                </c:pt>
                <c:pt idx="3142">
                  <c:v>45088.890277777777</c:v>
                </c:pt>
                <c:pt idx="3143">
                  <c:v>45088.890972222223</c:v>
                </c:pt>
                <c:pt idx="3144">
                  <c:v>45088.89166666667</c:v>
                </c:pt>
                <c:pt idx="3145">
                  <c:v>45088.892361111109</c:v>
                </c:pt>
                <c:pt idx="3146">
                  <c:v>45088.893055555556</c:v>
                </c:pt>
                <c:pt idx="3147">
                  <c:v>45088.893750000003</c:v>
                </c:pt>
                <c:pt idx="3148">
                  <c:v>45088.894444444442</c:v>
                </c:pt>
                <c:pt idx="3149">
                  <c:v>45088.895138888889</c:v>
                </c:pt>
                <c:pt idx="3150">
                  <c:v>45088.895833333336</c:v>
                </c:pt>
                <c:pt idx="3151">
                  <c:v>45088.896527777775</c:v>
                </c:pt>
                <c:pt idx="3152">
                  <c:v>45088.897222222222</c:v>
                </c:pt>
                <c:pt idx="3153">
                  <c:v>45088.897916666669</c:v>
                </c:pt>
                <c:pt idx="3154">
                  <c:v>45088.898611111108</c:v>
                </c:pt>
                <c:pt idx="3155">
                  <c:v>45088.899305555555</c:v>
                </c:pt>
                <c:pt idx="3156">
                  <c:v>45088.9</c:v>
                </c:pt>
                <c:pt idx="3157">
                  <c:v>45088.900694444441</c:v>
                </c:pt>
                <c:pt idx="3158">
                  <c:v>45088.901388888888</c:v>
                </c:pt>
                <c:pt idx="3159">
                  <c:v>45088.902083333334</c:v>
                </c:pt>
                <c:pt idx="3160">
                  <c:v>45088.902777777781</c:v>
                </c:pt>
                <c:pt idx="3161">
                  <c:v>45088.90347222222</c:v>
                </c:pt>
                <c:pt idx="3162">
                  <c:v>45088.904166666667</c:v>
                </c:pt>
                <c:pt idx="3163">
                  <c:v>45088.904861111114</c:v>
                </c:pt>
                <c:pt idx="3164">
                  <c:v>45088.905555555553</c:v>
                </c:pt>
                <c:pt idx="3165">
                  <c:v>45088.90625</c:v>
                </c:pt>
                <c:pt idx="3166">
                  <c:v>45088.906944444447</c:v>
                </c:pt>
                <c:pt idx="3167">
                  <c:v>45088.907638888886</c:v>
                </c:pt>
                <c:pt idx="3168">
                  <c:v>45088.908333333333</c:v>
                </c:pt>
                <c:pt idx="3169">
                  <c:v>45088.90902777778</c:v>
                </c:pt>
                <c:pt idx="3170">
                  <c:v>45088.909722222219</c:v>
                </c:pt>
                <c:pt idx="3171">
                  <c:v>45088.910416666666</c:v>
                </c:pt>
                <c:pt idx="3172">
                  <c:v>45088.911111111112</c:v>
                </c:pt>
                <c:pt idx="3173">
                  <c:v>45088.911805555559</c:v>
                </c:pt>
                <c:pt idx="3174">
                  <c:v>45088.912499999999</c:v>
                </c:pt>
                <c:pt idx="3175">
                  <c:v>45088.913194444445</c:v>
                </c:pt>
                <c:pt idx="3176">
                  <c:v>45088.913888888892</c:v>
                </c:pt>
                <c:pt idx="3177">
                  <c:v>45088.914583333331</c:v>
                </c:pt>
                <c:pt idx="3178">
                  <c:v>45088.915277777778</c:v>
                </c:pt>
                <c:pt idx="3179">
                  <c:v>45088.915972222225</c:v>
                </c:pt>
                <c:pt idx="3180">
                  <c:v>45088.916666666664</c:v>
                </c:pt>
                <c:pt idx="3181">
                  <c:v>45088.917361111111</c:v>
                </c:pt>
                <c:pt idx="3182">
                  <c:v>45088.918055555558</c:v>
                </c:pt>
                <c:pt idx="3183">
                  <c:v>45088.918749999997</c:v>
                </c:pt>
                <c:pt idx="3184">
                  <c:v>45088.919444444444</c:v>
                </c:pt>
                <c:pt idx="3185">
                  <c:v>45088.920138888891</c:v>
                </c:pt>
                <c:pt idx="3186">
                  <c:v>45088.92083333333</c:v>
                </c:pt>
                <c:pt idx="3187">
                  <c:v>45088.921527777777</c:v>
                </c:pt>
                <c:pt idx="3188">
                  <c:v>45088.922222222223</c:v>
                </c:pt>
                <c:pt idx="3189">
                  <c:v>45088.92291666667</c:v>
                </c:pt>
                <c:pt idx="3190">
                  <c:v>45088.923611111109</c:v>
                </c:pt>
                <c:pt idx="3191">
                  <c:v>45088.924305555556</c:v>
                </c:pt>
                <c:pt idx="3192">
                  <c:v>45088.925000000003</c:v>
                </c:pt>
                <c:pt idx="3193">
                  <c:v>45088.925694444442</c:v>
                </c:pt>
                <c:pt idx="3194">
                  <c:v>45088.926388888889</c:v>
                </c:pt>
                <c:pt idx="3195">
                  <c:v>45088.927083333336</c:v>
                </c:pt>
                <c:pt idx="3196">
                  <c:v>45088.927777777775</c:v>
                </c:pt>
                <c:pt idx="3197">
                  <c:v>45088.928472222222</c:v>
                </c:pt>
                <c:pt idx="3198">
                  <c:v>45088.929166666669</c:v>
                </c:pt>
                <c:pt idx="3199">
                  <c:v>45088.929861111108</c:v>
                </c:pt>
                <c:pt idx="3200">
                  <c:v>45088.930555555555</c:v>
                </c:pt>
                <c:pt idx="3201">
                  <c:v>45088.931250000001</c:v>
                </c:pt>
                <c:pt idx="3202">
                  <c:v>45088.931944444441</c:v>
                </c:pt>
                <c:pt idx="3203">
                  <c:v>45088.932638888888</c:v>
                </c:pt>
                <c:pt idx="3204">
                  <c:v>45088.933333333334</c:v>
                </c:pt>
                <c:pt idx="3205">
                  <c:v>45088.934027777781</c:v>
                </c:pt>
                <c:pt idx="3206">
                  <c:v>45088.93472222222</c:v>
                </c:pt>
                <c:pt idx="3207">
                  <c:v>45088.935416666667</c:v>
                </c:pt>
                <c:pt idx="3208">
                  <c:v>45088.936111111114</c:v>
                </c:pt>
                <c:pt idx="3209">
                  <c:v>45088.936805555553</c:v>
                </c:pt>
                <c:pt idx="3210">
                  <c:v>45088.9375</c:v>
                </c:pt>
                <c:pt idx="3211">
                  <c:v>45088.938194444447</c:v>
                </c:pt>
                <c:pt idx="3212">
                  <c:v>45088.938888888886</c:v>
                </c:pt>
                <c:pt idx="3213">
                  <c:v>45088.939583333333</c:v>
                </c:pt>
                <c:pt idx="3214">
                  <c:v>45088.94027777778</c:v>
                </c:pt>
                <c:pt idx="3215">
                  <c:v>45088.940972222219</c:v>
                </c:pt>
                <c:pt idx="3216">
                  <c:v>45088.941666666666</c:v>
                </c:pt>
                <c:pt idx="3217">
                  <c:v>45088.942361111112</c:v>
                </c:pt>
                <c:pt idx="3218">
                  <c:v>45088.943055555559</c:v>
                </c:pt>
                <c:pt idx="3219">
                  <c:v>45088.943749999999</c:v>
                </c:pt>
                <c:pt idx="3220">
                  <c:v>45088.944444444445</c:v>
                </c:pt>
                <c:pt idx="3221">
                  <c:v>45088.945138888892</c:v>
                </c:pt>
                <c:pt idx="3222">
                  <c:v>45088.945833333331</c:v>
                </c:pt>
                <c:pt idx="3223">
                  <c:v>45088.946527777778</c:v>
                </c:pt>
                <c:pt idx="3224">
                  <c:v>45088.947222222225</c:v>
                </c:pt>
                <c:pt idx="3225">
                  <c:v>45088.947916666664</c:v>
                </c:pt>
                <c:pt idx="3226">
                  <c:v>45088.948611111111</c:v>
                </c:pt>
                <c:pt idx="3227">
                  <c:v>45088.949305555558</c:v>
                </c:pt>
                <c:pt idx="3228">
                  <c:v>45088.95</c:v>
                </c:pt>
                <c:pt idx="3229">
                  <c:v>45088.950694444444</c:v>
                </c:pt>
                <c:pt idx="3230">
                  <c:v>45088.951388888891</c:v>
                </c:pt>
                <c:pt idx="3231">
                  <c:v>45088.95208333333</c:v>
                </c:pt>
                <c:pt idx="3232">
                  <c:v>45088.952777777777</c:v>
                </c:pt>
                <c:pt idx="3233">
                  <c:v>45088.953472222223</c:v>
                </c:pt>
                <c:pt idx="3234">
                  <c:v>45088.95416666667</c:v>
                </c:pt>
                <c:pt idx="3235">
                  <c:v>45088.954861111109</c:v>
                </c:pt>
                <c:pt idx="3236">
                  <c:v>45088.955555555556</c:v>
                </c:pt>
                <c:pt idx="3237">
                  <c:v>45088.956250000003</c:v>
                </c:pt>
                <c:pt idx="3238">
                  <c:v>45088.956944444442</c:v>
                </c:pt>
                <c:pt idx="3239">
                  <c:v>45088.957638888889</c:v>
                </c:pt>
                <c:pt idx="3240">
                  <c:v>45088.958333333336</c:v>
                </c:pt>
                <c:pt idx="3241">
                  <c:v>45088.959027777775</c:v>
                </c:pt>
                <c:pt idx="3242">
                  <c:v>45088.959722222222</c:v>
                </c:pt>
                <c:pt idx="3243">
                  <c:v>45088.960416666669</c:v>
                </c:pt>
                <c:pt idx="3244">
                  <c:v>45088.961111111108</c:v>
                </c:pt>
                <c:pt idx="3245">
                  <c:v>45088.961805555555</c:v>
                </c:pt>
                <c:pt idx="3246">
                  <c:v>45088.962500000001</c:v>
                </c:pt>
                <c:pt idx="3247">
                  <c:v>45088.963194444441</c:v>
                </c:pt>
                <c:pt idx="3248">
                  <c:v>45088.963888888888</c:v>
                </c:pt>
                <c:pt idx="3249">
                  <c:v>45088.964583333334</c:v>
                </c:pt>
                <c:pt idx="3250">
                  <c:v>45088.965277777781</c:v>
                </c:pt>
                <c:pt idx="3251">
                  <c:v>45088.96597222222</c:v>
                </c:pt>
                <c:pt idx="3252">
                  <c:v>45088.966666666667</c:v>
                </c:pt>
                <c:pt idx="3253">
                  <c:v>45088.967361111114</c:v>
                </c:pt>
                <c:pt idx="3254">
                  <c:v>45088.968055555553</c:v>
                </c:pt>
                <c:pt idx="3255">
                  <c:v>45088.96875</c:v>
                </c:pt>
                <c:pt idx="3256">
                  <c:v>45088.969444444447</c:v>
                </c:pt>
                <c:pt idx="3257">
                  <c:v>45088.970138888886</c:v>
                </c:pt>
                <c:pt idx="3258">
                  <c:v>45088.970833333333</c:v>
                </c:pt>
                <c:pt idx="3259">
                  <c:v>45088.97152777778</c:v>
                </c:pt>
                <c:pt idx="3260">
                  <c:v>45088.972222222219</c:v>
                </c:pt>
                <c:pt idx="3261">
                  <c:v>45088.972916666666</c:v>
                </c:pt>
                <c:pt idx="3262">
                  <c:v>45088.973611111112</c:v>
                </c:pt>
                <c:pt idx="3263">
                  <c:v>45088.974305555559</c:v>
                </c:pt>
                <c:pt idx="3264">
                  <c:v>45088.974999999999</c:v>
                </c:pt>
                <c:pt idx="3265">
                  <c:v>45088.975694444445</c:v>
                </c:pt>
                <c:pt idx="3266">
                  <c:v>45088.976388888892</c:v>
                </c:pt>
                <c:pt idx="3267">
                  <c:v>45088.977083333331</c:v>
                </c:pt>
                <c:pt idx="3268">
                  <c:v>45088.977777777778</c:v>
                </c:pt>
                <c:pt idx="3269">
                  <c:v>45088.978472222225</c:v>
                </c:pt>
                <c:pt idx="3270">
                  <c:v>45088.979166666664</c:v>
                </c:pt>
                <c:pt idx="3271">
                  <c:v>45088.979861111111</c:v>
                </c:pt>
                <c:pt idx="3272">
                  <c:v>45088.980555555558</c:v>
                </c:pt>
                <c:pt idx="3273">
                  <c:v>45088.981249999997</c:v>
                </c:pt>
                <c:pt idx="3274">
                  <c:v>45088.981944444444</c:v>
                </c:pt>
                <c:pt idx="3275">
                  <c:v>45088.982638888891</c:v>
                </c:pt>
                <c:pt idx="3276">
                  <c:v>45088.98333333333</c:v>
                </c:pt>
                <c:pt idx="3277">
                  <c:v>45088.984027777777</c:v>
                </c:pt>
                <c:pt idx="3278">
                  <c:v>45088.984722222223</c:v>
                </c:pt>
                <c:pt idx="3279">
                  <c:v>45088.98541666667</c:v>
                </c:pt>
                <c:pt idx="3280">
                  <c:v>45088.986111111109</c:v>
                </c:pt>
                <c:pt idx="3281">
                  <c:v>45088.986805555556</c:v>
                </c:pt>
                <c:pt idx="3282">
                  <c:v>45088.987500000003</c:v>
                </c:pt>
                <c:pt idx="3283">
                  <c:v>45088.988194444442</c:v>
                </c:pt>
                <c:pt idx="3284">
                  <c:v>45088.988888888889</c:v>
                </c:pt>
                <c:pt idx="3285">
                  <c:v>45088.989583333336</c:v>
                </c:pt>
                <c:pt idx="3286">
                  <c:v>45088.990277777775</c:v>
                </c:pt>
                <c:pt idx="3287">
                  <c:v>45088.990972222222</c:v>
                </c:pt>
                <c:pt idx="3288">
                  <c:v>45088.991666666669</c:v>
                </c:pt>
                <c:pt idx="3289">
                  <c:v>45088.992361111108</c:v>
                </c:pt>
                <c:pt idx="3290">
                  <c:v>45088.993055555555</c:v>
                </c:pt>
                <c:pt idx="3291">
                  <c:v>45088.993750000001</c:v>
                </c:pt>
                <c:pt idx="3292">
                  <c:v>45088.994444444441</c:v>
                </c:pt>
                <c:pt idx="3293">
                  <c:v>45088.995138888888</c:v>
                </c:pt>
                <c:pt idx="3294">
                  <c:v>45088.995833333334</c:v>
                </c:pt>
                <c:pt idx="3295">
                  <c:v>45088.996527777781</c:v>
                </c:pt>
                <c:pt idx="3296">
                  <c:v>45088.99722222222</c:v>
                </c:pt>
                <c:pt idx="3297">
                  <c:v>45088.997916666667</c:v>
                </c:pt>
                <c:pt idx="3298">
                  <c:v>45088.998611111114</c:v>
                </c:pt>
                <c:pt idx="3299">
                  <c:v>45088.999305555553</c:v>
                </c:pt>
                <c:pt idx="3300">
                  <c:v>45089</c:v>
                </c:pt>
                <c:pt idx="3301">
                  <c:v>45089.000694444447</c:v>
                </c:pt>
                <c:pt idx="3302">
                  <c:v>45089.001388888886</c:v>
                </c:pt>
                <c:pt idx="3303">
                  <c:v>45089.002083333333</c:v>
                </c:pt>
                <c:pt idx="3304">
                  <c:v>45089.00277777778</c:v>
                </c:pt>
                <c:pt idx="3305">
                  <c:v>45089.003472222219</c:v>
                </c:pt>
                <c:pt idx="3306">
                  <c:v>45089.004166666666</c:v>
                </c:pt>
                <c:pt idx="3307">
                  <c:v>45089.004861111112</c:v>
                </c:pt>
                <c:pt idx="3308">
                  <c:v>45089.005555555559</c:v>
                </c:pt>
                <c:pt idx="3309">
                  <c:v>45089.006249999999</c:v>
                </c:pt>
                <c:pt idx="3310">
                  <c:v>45089.006944444445</c:v>
                </c:pt>
                <c:pt idx="3311">
                  <c:v>45089.007638888892</c:v>
                </c:pt>
                <c:pt idx="3312">
                  <c:v>45089.008333333331</c:v>
                </c:pt>
                <c:pt idx="3313">
                  <c:v>45089.009027777778</c:v>
                </c:pt>
                <c:pt idx="3314">
                  <c:v>45089.009722222225</c:v>
                </c:pt>
                <c:pt idx="3315">
                  <c:v>45089.010416666664</c:v>
                </c:pt>
                <c:pt idx="3316">
                  <c:v>45089.011111111111</c:v>
                </c:pt>
                <c:pt idx="3317">
                  <c:v>45089.011805555558</c:v>
                </c:pt>
                <c:pt idx="3318">
                  <c:v>45089.012499999997</c:v>
                </c:pt>
                <c:pt idx="3319">
                  <c:v>45089.013194444444</c:v>
                </c:pt>
                <c:pt idx="3320">
                  <c:v>45089.013888888891</c:v>
                </c:pt>
                <c:pt idx="3321">
                  <c:v>45089.01458333333</c:v>
                </c:pt>
                <c:pt idx="3322">
                  <c:v>45089.015277777777</c:v>
                </c:pt>
                <c:pt idx="3323">
                  <c:v>45089.015972222223</c:v>
                </c:pt>
                <c:pt idx="3324">
                  <c:v>45089.01666666667</c:v>
                </c:pt>
                <c:pt idx="3325">
                  <c:v>45089.017361111109</c:v>
                </c:pt>
                <c:pt idx="3326">
                  <c:v>45089.018055555556</c:v>
                </c:pt>
                <c:pt idx="3327">
                  <c:v>45089.018750000003</c:v>
                </c:pt>
                <c:pt idx="3328">
                  <c:v>45089.019444444442</c:v>
                </c:pt>
                <c:pt idx="3329">
                  <c:v>45089.020138888889</c:v>
                </c:pt>
                <c:pt idx="3330">
                  <c:v>45089.020833333336</c:v>
                </c:pt>
                <c:pt idx="3331">
                  <c:v>45089.021527777775</c:v>
                </c:pt>
                <c:pt idx="3332">
                  <c:v>45089.022222222222</c:v>
                </c:pt>
                <c:pt idx="3333">
                  <c:v>45089.022916666669</c:v>
                </c:pt>
                <c:pt idx="3334">
                  <c:v>45089.023611111108</c:v>
                </c:pt>
                <c:pt idx="3335">
                  <c:v>45089.024305555555</c:v>
                </c:pt>
                <c:pt idx="3336">
                  <c:v>45089.025000000001</c:v>
                </c:pt>
                <c:pt idx="3337">
                  <c:v>45089.025694444441</c:v>
                </c:pt>
                <c:pt idx="3338">
                  <c:v>45089.026388888888</c:v>
                </c:pt>
                <c:pt idx="3339">
                  <c:v>45089.027083333334</c:v>
                </c:pt>
                <c:pt idx="3340">
                  <c:v>45089.027777777781</c:v>
                </c:pt>
                <c:pt idx="3341">
                  <c:v>45089.02847222222</c:v>
                </c:pt>
                <c:pt idx="3342">
                  <c:v>45089.029166666667</c:v>
                </c:pt>
                <c:pt idx="3343">
                  <c:v>45089.029861111114</c:v>
                </c:pt>
                <c:pt idx="3344">
                  <c:v>45089.030555555553</c:v>
                </c:pt>
                <c:pt idx="3345">
                  <c:v>45089.03125</c:v>
                </c:pt>
                <c:pt idx="3346">
                  <c:v>45089.031944444447</c:v>
                </c:pt>
                <c:pt idx="3347">
                  <c:v>45089.032638888886</c:v>
                </c:pt>
                <c:pt idx="3348">
                  <c:v>45089.033333333333</c:v>
                </c:pt>
                <c:pt idx="3349">
                  <c:v>45089.03402777778</c:v>
                </c:pt>
                <c:pt idx="3350">
                  <c:v>45089.034722222219</c:v>
                </c:pt>
                <c:pt idx="3351">
                  <c:v>45089.035416666666</c:v>
                </c:pt>
                <c:pt idx="3352">
                  <c:v>45089.036111111112</c:v>
                </c:pt>
                <c:pt idx="3353">
                  <c:v>45089.036805555559</c:v>
                </c:pt>
                <c:pt idx="3354">
                  <c:v>45089.037499999999</c:v>
                </c:pt>
                <c:pt idx="3355">
                  <c:v>45089.038194444445</c:v>
                </c:pt>
                <c:pt idx="3356">
                  <c:v>45089.038888888892</c:v>
                </c:pt>
                <c:pt idx="3357">
                  <c:v>45089.039583333331</c:v>
                </c:pt>
                <c:pt idx="3358">
                  <c:v>45089.040277777778</c:v>
                </c:pt>
                <c:pt idx="3359">
                  <c:v>45089.040972222225</c:v>
                </c:pt>
                <c:pt idx="3360">
                  <c:v>45089.041666666664</c:v>
                </c:pt>
                <c:pt idx="3361">
                  <c:v>45089.042361111111</c:v>
                </c:pt>
                <c:pt idx="3362">
                  <c:v>45089.043055555558</c:v>
                </c:pt>
                <c:pt idx="3363">
                  <c:v>45089.043749999997</c:v>
                </c:pt>
                <c:pt idx="3364">
                  <c:v>45089.044444444444</c:v>
                </c:pt>
                <c:pt idx="3365">
                  <c:v>45089.045138888891</c:v>
                </c:pt>
                <c:pt idx="3366">
                  <c:v>45089.04583333333</c:v>
                </c:pt>
                <c:pt idx="3367">
                  <c:v>45089.046527777777</c:v>
                </c:pt>
                <c:pt idx="3368">
                  <c:v>45089.047222222223</c:v>
                </c:pt>
                <c:pt idx="3369">
                  <c:v>45089.04791666667</c:v>
                </c:pt>
                <c:pt idx="3370">
                  <c:v>45089.048611111109</c:v>
                </c:pt>
                <c:pt idx="3371">
                  <c:v>45089.049305555556</c:v>
                </c:pt>
                <c:pt idx="3372">
                  <c:v>45089.05</c:v>
                </c:pt>
                <c:pt idx="3373">
                  <c:v>45089.050694444442</c:v>
                </c:pt>
                <c:pt idx="3374">
                  <c:v>45089.051388888889</c:v>
                </c:pt>
                <c:pt idx="3375">
                  <c:v>45089.052083333336</c:v>
                </c:pt>
                <c:pt idx="3376">
                  <c:v>45089.052777777775</c:v>
                </c:pt>
                <c:pt idx="3377">
                  <c:v>45089.053472222222</c:v>
                </c:pt>
                <c:pt idx="3378">
                  <c:v>45089.054166666669</c:v>
                </c:pt>
                <c:pt idx="3379">
                  <c:v>45089.054861111108</c:v>
                </c:pt>
                <c:pt idx="3380">
                  <c:v>45089.055555555555</c:v>
                </c:pt>
                <c:pt idx="3381">
                  <c:v>45089.056250000001</c:v>
                </c:pt>
                <c:pt idx="3382">
                  <c:v>45089.056944444441</c:v>
                </c:pt>
                <c:pt idx="3383">
                  <c:v>45089.057638888888</c:v>
                </c:pt>
                <c:pt idx="3384">
                  <c:v>45089.058333333334</c:v>
                </c:pt>
                <c:pt idx="3385">
                  <c:v>45089.059027777781</c:v>
                </c:pt>
                <c:pt idx="3386">
                  <c:v>45089.05972222222</c:v>
                </c:pt>
                <c:pt idx="3387">
                  <c:v>45089.060416666667</c:v>
                </c:pt>
                <c:pt idx="3388">
                  <c:v>45089.061111111114</c:v>
                </c:pt>
                <c:pt idx="3389">
                  <c:v>45089.061805555553</c:v>
                </c:pt>
                <c:pt idx="3390">
                  <c:v>45089.0625</c:v>
                </c:pt>
                <c:pt idx="3391">
                  <c:v>45089.063194444447</c:v>
                </c:pt>
                <c:pt idx="3392">
                  <c:v>45089.063888888886</c:v>
                </c:pt>
                <c:pt idx="3393">
                  <c:v>45089.064583333333</c:v>
                </c:pt>
                <c:pt idx="3394">
                  <c:v>45089.06527777778</c:v>
                </c:pt>
                <c:pt idx="3395">
                  <c:v>45089.065972222219</c:v>
                </c:pt>
                <c:pt idx="3396">
                  <c:v>45089.066666666666</c:v>
                </c:pt>
                <c:pt idx="3397">
                  <c:v>45089.067361111112</c:v>
                </c:pt>
                <c:pt idx="3398">
                  <c:v>45089.068055555559</c:v>
                </c:pt>
                <c:pt idx="3399">
                  <c:v>45089.068749999999</c:v>
                </c:pt>
                <c:pt idx="3400">
                  <c:v>45089.069444444445</c:v>
                </c:pt>
                <c:pt idx="3401">
                  <c:v>45089.070138888892</c:v>
                </c:pt>
                <c:pt idx="3402">
                  <c:v>45089.070833333331</c:v>
                </c:pt>
                <c:pt idx="3403">
                  <c:v>45089.071527777778</c:v>
                </c:pt>
                <c:pt idx="3404">
                  <c:v>45089.072222222225</c:v>
                </c:pt>
                <c:pt idx="3405">
                  <c:v>45089.072916666664</c:v>
                </c:pt>
                <c:pt idx="3406">
                  <c:v>45089.073611111111</c:v>
                </c:pt>
                <c:pt idx="3407">
                  <c:v>45089.074305555558</c:v>
                </c:pt>
                <c:pt idx="3408">
                  <c:v>45089.074999999997</c:v>
                </c:pt>
                <c:pt idx="3409">
                  <c:v>45089.075694444444</c:v>
                </c:pt>
                <c:pt idx="3410">
                  <c:v>45089.076388888891</c:v>
                </c:pt>
                <c:pt idx="3411">
                  <c:v>45089.07708333333</c:v>
                </c:pt>
                <c:pt idx="3412">
                  <c:v>45089.077777777777</c:v>
                </c:pt>
                <c:pt idx="3413">
                  <c:v>45089.078472222223</c:v>
                </c:pt>
                <c:pt idx="3414">
                  <c:v>45089.07916666667</c:v>
                </c:pt>
                <c:pt idx="3415">
                  <c:v>45089.079861111109</c:v>
                </c:pt>
                <c:pt idx="3416">
                  <c:v>45089.080555555556</c:v>
                </c:pt>
                <c:pt idx="3417">
                  <c:v>45089.081250000003</c:v>
                </c:pt>
                <c:pt idx="3418">
                  <c:v>45089.081944444442</c:v>
                </c:pt>
                <c:pt idx="3419">
                  <c:v>45089.082638888889</c:v>
                </c:pt>
                <c:pt idx="3420">
                  <c:v>45089.083333333336</c:v>
                </c:pt>
                <c:pt idx="3421">
                  <c:v>45089.084027777775</c:v>
                </c:pt>
                <c:pt idx="3422">
                  <c:v>45089.084722222222</c:v>
                </c:pt>
                <c:pt idx="3423">
                  <c:v>45089.085416666669</c:v>
                </c:pt>
                <c:pt idx="3424">
                  <c:v>45089.086111111108</c:v>
                </c:pt>
                <c:pt idx="3425">
                  <c:v>45089.086805555555</c:v>
                </c:pt>
                <c:pt idx="3426">
                  <c:v>45089.087500000001</c:v>
                </c:pt>
                <c:pt idx="3427">
                  <c:v>45089.088194444441</c:v>
                </c:pt>
                <c:pt idx="3428">
                  <c:v>45089.088888888888</c:v>
                </c:pt>
                <c:pt idx="3429">
                  <c:v>45089.089583333334</c:v>
                </c:pt>
                <c:pt idx="3430">
                  <c:v>45089.090277777781</c:v>
                </c:pt>
                <c:pt idx="3431">
                  <c:v>45089.09097222222</c:v>
                </c:pt>
                <c:pt idx="3432">
                  <c:v>45089.091666666667</c:v>
                </c:pt>
                <c:pt idx="3433">
                  <c:v>45089.092361111114</c:v>
                </c:pt>
                <c:pt idx="3434">
                  <c:v>45089.093055555553</c:v>
                </c:pt>
                <c:pt idx="3435">
                  <c:v>45089.09375</c:v>
                </c:pt>
                <c:pt idx="3436">
                  <c:v>45089.094444444447</c:v>
                </c:pt>
                <c:pt idx="3437">
                  <c:v>45089.095138888886</c:v>
                </c:pt>
                <c:pt idx="3438">
                  <c:v>45089.095833333333</c:v>
                </c:pt>
                <c:pt idx="3439">
                  <c:v>45089.09652777778</c:v>
                </c:pt>
                <c:pt idx="3440">
                  <c:v>45089.097222222219</c:v>
                </c:pt>
                <c:pt idx="3441">
                  <c:v>45089.097916666666</c:v>
                </c:pt>
                <c:pt idx="3442">
                  <c:v>45089.098611111112</c:v>
                </c:pt>
                <c:pt idx="3443">
                  <c:v>45089.099305555559</c:v>
                </c:pt>
                <c:pt idx="3444">
                  <c:v>45089.1</c:v>
                </c:pt>
                <c:pt idx="3445">
                  <c:v>45089.100694444445</c:v>
                </c:pt>
                <c:pt idx="3446">
                  <c:v>45089.101388888892</c:v>
                </c:pt>
                <c:pt idx="3447">
                  <c:v>45089.102083333331</c:v>
                </c:pt>
                <c:pt idx="3448">
                  <c:v>45089.102777777778</c:v>
                </c:pt>
                <c:pt idx="3449">
                  <c:v>45089.103472222225</c:v>
                </c:pt>
                <c:pt idx="3450">
                  <c:v>45089.104166666664</c:v>
                </c:pt>
                <c:pt idx="3451">
                  <c:v>45089.104861111111</c:v>
                </c:pt>
                <c:pt idx="3452">
                  <c:v>45089.105555555558</c:v>
                </c:pt>
                <c:pt idx="3453">
                  <c:v>45089.106249999997</c:v>
                </c:pt>
                <c:pt idx="3454">
                  <c:v>45089.106944444444</c:v>
                </c:pt>
                <c:pt idx="3455">
                  <c:v>45089.107638888891</c:v>
                </c:pt>
                <c:pt idx="3456">
                  <c:v>45089.10833333333</c:v>
                </c:pt>
                <c:pt idx="3457">
                  <c:v>45089.109027777777</c:v>
                </c:pt>
                <c:pt idx="3458">
                  <c:v>45089.109722222223</c:v>
                </c:pt>
                <c:pt idx="3459">
                  <c:v>45089.11041666667</c:v>
                </c:pt>
                <c:pt idx="3460">
                  <c:v>45089.111111111109</c:v>
                </c:pt>
                <c:pt idx="3461">
                  <c:v>45089.111805555556</c:v>
                </c:pt>
                <c:pt idx="3462">
                  <c:v>45089.112500000003</c:v>
                </c:pt>
                <c:pt idx="3463">
                  <c:v>45089.113194444442</c:v>
                </c:pt>
                <c:pt idx="3464">
                  <c:v>45089.113888888889</c:v>
                </c:pt>
                <c:pt idx="3465">
                  <c:v>45089.114583333336</c:v>
                </c:pt>
                <c:pt idx="3466">
                  <c:v>45089.115277777775</c:v>
                </c:pt>
                <c:pt idx="3467">
                  <c:v>45089.115972222222</c:v>
                </c:pt>
                <c:pt idx="3468">
                  <c:v>45089.116666666669</c:v>
                </c:pt>
                <c:pt idx="3469">
                  <c:v>45089.117361111108</c:v>
                </c:pt>
                <c:pt idx="3470">
                  <c:v>45089.118055555555</c:v>
                </c:pt>
                <c:pt idx="3471">
                  <c:v>45089.118750000001</c:v>
                </c:pt>
                <c:pt idx="3472">
                  <c:v>45089.119444444441</c:v>
                </c:pt>
                <c:pt idx="3473">
                  <c:v>45089.120138888888</c:v>
                </c:pt>
                <c:pt idx="3474">
                  <c:v>45089.120833333334</c:v>
                </c:pt>
                <c:pt idx="3475">
                  <c:v>45089.121527777781</c:v>
                </c:pt>
                <c:pt idx="3476">
                  <c:v>45089.12222222222</c:v>
                </c:pt>
                <c:pt idx="3477">
                  <c:v>45089.122916666667</c:v>
                </c:pt>
                <c:pt idx="3478">
                  <c:v>45089.123611111114</c:v>
                </c:pt>
                <c:pt idx="3479">
                  <c:v>45089.124305555553</c:v>
                </c:pt>
                <c:pt idx="3480">
                  <c:v>45089.125</c:v>
                </c:pt>
                <c:pt idx="3481">
                  <c:v>45089.125694444447</c:v>
                </c:pt>
                <c:pt idx="3482">
                  <c:v>45089.126388888886</c:v>
                </c:pt>
                <c:pt idx="3483">
                  <c:v>45089.127083333333</c:v>
                </c:pt>
                <c:pt idx="3484">
                  <c:v>45089.12777777778</c:v>
                </c:pt>
                <c:pt idx="3485">
                  <c:v>45089.128472222219</c:v>
                </c:pt>
                <c:pt idx="3486">
                  <c:v>45089.129166666666</c:v>
                </c:pt>
                <c:pt idx="3487">
                  <c:v>45089.129861111112</c:v>
                </c:pt>
                <c:pt idx="3488">
                  <c:v>45089.130555555559</c:v>
                </c:pt>
                <c:pt idx="3489">
                  <c:v>45089.131249999999</c:v>
                </c:pt>
                <c:pt idx="3490">
                  <c:v>45089.131944444445</c:v>
                </c:pt>
                <c:pt idx="3491">
                  <c:v>45089.132638888892</c:v>
                </c:pt>
                <c:pt idx="3492">
                  <c:v>45089.133333333331</c:v>
                </c:pt>
                <c:pt idx="3493">
                  <c:v>45089.134027777778</c:v>
                </c:pt>
                <c:pt idx="3494">
                  <c:v>45089.134722222225</c:v>
                </c:pt>
                <c:pt idx="3495">
                  <c:v>45089.135416666664</c:v>
                </c:pt>
                <c:pt idx="3496">
                  <c:v>45089.136111111111</c:v>
                </c:pt>
                <c:pt idx="3497">
                  <c:v>45089.136805555558</c:v>
                </c:pt>
                <c:pt idx="3498">
                  <c:v>45089.137499999997</c:v>
                </c:pt>
                <c:pt idx="3499">
                  <c:v>45089.138194444444</c:v>
                </c:pt>
                <c:pt idx="3500">
                  <c:v>45089.138888888891</c:v>
                </c:pt>
                <c:pt idx="3501">
                  <c:v>45089.13958333333</c:v>
                </c:pt>
                <c:pt idx="3502">
                  <c:v>45089.140277777777</c:v>
                </c:pt>
                <c:pt idx="3503">
                  <c:v>45089.140972222223</c:v>
                </c:pt>
                <c:pt idx="3504">
                  <c:v>45089.14166666667</c:v>
                </c:pt>
                <c:pt idx="3505">
                  <c:v>45089.142361111109</c:v>
                </c:pt>
                <c:pt idx="3506">
                  <c:v>45089.143055555556</c:v>
                </c:pt>
                <c:pt idx="3507">
                  <c:v>45089.143750000003</c:v>
                </c:pt>
                <c:pt idx="3508">
                  <c:v>45089.144444444442</c:v>
                </c:pt>
                <c:pt idx="3509">
                  <c:v>45089.145138888889</c:v>
                </c:pt>
                <c:pt idx="3510">
                  <c:v>45089.145833333336</c:v>
                </c:pt>
                <c:pt idx="3511">
                  <c:v>45089.146527777775</c:v>
                </c:pt>
                <c:pt idx="3512">
                  <c:v>45089.147222222222</c:v>
                </c:pt>
                <c:pt idx="3513">
                  <c:v>45089.147916666669</c:v>
                </c:pt>
                <c:pt idx="3514">
                  <c:v>45089.148611111108</c:v>
                </c:pt>
                <c:pt idx="3515">
                  <c:v>45089.149305555555</c:v>
                </c:pt>
                <c:pt idx="3516">
                  <c:v>45089.15</c:v>
                </c:pt>
                <c:pt idx="3517">
                  <c:v>45089.150694444441</c:v>
                </c:pt>
                <c:pt idx="3518">
                  <c:v>45089.151388888888</c:v>
                </c:pt>
                <c:pt idx="3519">
                  <c:v>45089.152083333334</c:v>
                </c:pt>
                <c:pt idx="3520">
                  <c:v>45089.152777777781</c:v>
                </c:pt>
                <c:pt idx="3521">
                  <c:v>45089.15347222222</c:v>
                </c:pt>
                <c:pt idx="3522">
                  <c:v>45089.154166666667</c:v>
                </c:pt>
                <c:pt idx="3523">
                  <c:v>45089.154861111114</c:v>
                </c:pt>
                <c:pt idx="3524">
                  <c:v>45089.155555555553</c:v>
                </c:pt>
                <c:pt idx="3525">
                  <c:v>45089.15625</c:v>
                </c:pt>
                <c:pt idx="3526">
                  <c:v>45089.156944444447</c:v>
                </c:pt>
                <c:pt idx="3527">
                  <c:v>45089.157638888886</c:v>
                </c:pt>
                <c:pt idx="3528">
                  <c:v>45089.158333333333</c:v>
                </c:pt>
                <c:pt idx="3529">
                  <c:v>45089.15902777778</c:v>
                </c:pt>
                <c:pt idx="3530">
                  <c:v>45089.159722222219</c:v>
                </c:pt>
                <c:pt idx="3531">
                  <c:v>45089.160416666666</c:v>
                </c:pt>
                <c:pt idx="3532">
                  <c:v>45089.161111111112</c:v>
                </c:pt>
                <c:pt idx="3533">
                  <c:v>45089.161805555559</c:v>
                </c:pt>
                <c:pt idx="3534">
                  <c:v>45089.162499999999</c:v>
                </c:pt>
                <c:pt idx="3535">
                  <c:v>45089.163194444445</c:v>
                </c:pt>
                <c:pt idx="3536">
                  <c:v>45089.163888888892</c:v>
                </c:pt>
                <c:pt idx="3537">
                  <c:v>45089.164583333331</c:v>
                </c:pt>
                <c:pt idx="3538">
                  <c:v>45089.165277777778</c:v>
                </c:pt>
                <c:pt idx="3539">
                  <c:v>45089.165972222225</c:v>
                </c:pt>
                <c:pt idx="3540">
                  <c:v>45089.166666666664</c:v>
                </c:pt>
                <c:pt idx="3541">
                  <c:v>45089.167361111111</c:v>
                </c:pt>
                <c:pt idx="3542">
                  <c:v>45089.168055555558</c:v>
                </c:pt>
                <c:pt idx="3543">
                  <c:v>45089.168749999997</c:v>
                </c:pt>
                <c:pt idx="3544">
                  <c:v>45089.169444444444</c:v>
                </c:pt>
                <c:pt idx="3545">
                  <c:v>45089.170138888891</c:v>
                </c:pt>
                <c:pt idx="3546">
                  <c:v>45089.17083333333</c:v>
                </c:pt>
                <c:pt idx="3547">
                  <c:v>45089.171527777777</c:v>
                </c:pt>
                <c:pt idx="3548">
                  <c:v>45089.172222222223</c:v>
                </c:pt>
                <c:pt idx="3549">
                  <c:v>45089.17291666667</c:v>
                </c:pt>
                <c:pt idx="3550">
                  <c:v>45089.173611111109</c:v>
                </c:pt>
                <c:pt idx="3551">
                  <c:v>45089.174305555556</c:v>
                </c:pt>
                <c:pt idx="3552">
                  <c:v>45089.175000000003</c:v>
                </c:pt>
                <c:pt idx="3553">
                  <c:v>45089.175694444442</c:v>
                </c:pt>
                <c:pt idx="3554">
                  <c:v>45089.176388888889</c:v>
                </c:pt>
                <c:pt idx="3555">
                  <c:v>45089.177083333336</c:v>
                </c:pt>
                <c:pt idx="3556">
                  <c:v>45089.177777777775</c:v>
                </c:pt>
                <c:pt idx="3557">
                  <c:v>45089.178472222222</c:v>
                </c:pt>
                <c:pt idx="3558">
                  <c:v>45089.179166666669</c:v>
                </c:pt>
                <c:pt idx="3559">
                  <c:v>45089.179861111108</c:v>
                </c:pt>
                <c:pt idx="3560">
                  <c:v>45089.180555555555</c:v>
                </c:pt>
                <c:pt idx="3561">
                  <c:v>45089.181250000001</c:v>
                </c:pt>
                <c:pt idx="3562">
                  <c:v>45089.181944444441</c:v>
                </c:pt>
                <c:pt idx="3563">
                  <c:v>45089.182638888888</c:v>
                </c:pt>
                <c:pt idx="3564">
                  <c:v>45089.183333333334</c:v>
                </c:pt>
                <c:pt idx="3565">
                  <c:v>45089.184027777781</c:v>
                </c:pt>
                <c:pt idx="3566">
                  <c:v>45089.18472222222</c:v>
                </c:pt>
                <c:pt idx="3567">
                  <c:v>45089.185416666667</c:v>
                </c:pt>
                <c:pt idx="3568">
                  <c:v>45089.186111111114</c:v>
                </c:pt>
                <c:pt idx="3569">
                  <c:v>45089.186805555553</c:v>
                </c:pt>
                <c:pt idx="3570">
                  <c:v>45089.1875</c:v>
                </c:pt>
                <c:pt idx="3571">
                  <c:v>45089.188194444447</c:v>
                </c:pt>
                <c:pt idx="3572">
                  <c:v>45089.188888888886</c:v>
                </c:pt>
                <c:pt idx="3573">
                  <c:v>45089.189583333333</c:v>
                </c:pt>
                <c:pt idx="3574">
                  <c:v>45089.19027777778</c:v>
                </c:pt>
                <c:pt idx="3575">
                  <c:v>45089.190972222219</c:v>
                </c:pt>
                <c:pt idx="3576">
                  <c:v>45089.191666666666</c:v>
                </c:pt>
                <c:pt idx="3577">
                  <c:v>45089.192361111112</c:v>
                </c:pt>
                <c:pt idx="3578">
                  <c:v>45089.193055555559</c:v>
                </c:pt>
                <c:pt idx="3579">
                  <c:v>45089.193749999999</c:v>
                </c:pt>
                <c:pt idx="3580">
                  <c:v>45089.194444444445</c:v>
                </c:pt>
                <c:pt idx="3581">
                  <c:v>45089.195138888892</c:v>
                </c:pt>
                <c:pt idx="3582">
                  <c:v>45089.195833333331</c:v>
                </c:pt>
                <c:pt idx="3583">
                  <c:v>45089.196527777778</c:v>
                </c:pt>
                <c:pt idx="3584">
                  <c:v>45089.197222222225</c:v>
                </c:pt>
                <c:pt idx="3585">
                  <c:v>45089.197916666664</c:v>
                </c:pt>
                <c:pt idx="3586">
                  <c:v>45089.198611111111</c:v>
                </c:pt>
                <c:pt idx="3587">
                  <c:v>45089.199305555558</c:v>
                </c:pt>
                <c:pt idx="3588">
                  <c:v>45089.2</c:v>
                </c:pt>
                <c:pt idx="3589">
                  <c:v>45089.200694444444</c:v>
                </c:pt>
                <c:pt idx="3590">
                  <c:v>45089.201388888891</c:v>
                </c:pt>
                <c:pt idx="3591">
                  <c:v>45089.20208333333</c:v>
                </c:pt>
                <c:pt idx="3592">
                  <c:v>45089.202777777777</c:v>
                </c:pt>
                <c:pt idx="3593">
                  <c:v>45089.203472222223</c:v>
                </c:pt>
                <c:pt idx="3594">
                  <c:v>45089.20416666667</c:v>
                </c:pt>
                <c:pt idx="3595">
                  <c:v>45089.204861111109</c:v>
                </c:pt>
                <c:pt idx="3596">
                  <c:v>45089.205555555556</c:v>
                </c:pt>
                <c:pt idx="3597">
                  <c:v>45089.206250000003</c:v>
                </c:pt>
                <c:pt idx="3598">
                  <c:v>45089.206944444442</c:v>
                </c:pt>
                <c:pt idx="3599">
                  <c:v>45089.207638888889</c:v>
                </c:pt>
                <c:pt idx="3600">
                  <c:v>45089.208333333336</c:v>
                </c:pt>
                <c:pt idx="3601">
                  <c:v>45089.209027777775</c:v>
                </c:pt>
                <c:pt idx="3602">
                  <c:v>45089.209722222222</c:v>
                </c:pt>
                <c:pt idx="3603">
                  <c:v>45089.210416666669</c:v>
                </c:pt>
                <c:pt idx="3604">
                  <c:v>45089.211111111108</c:v>
                </c:pt>
                <c:pt idx="3605">
                  <c:v>45089.211805555555</c:v>
                </c:pt>
                <c:pt idx="3606">
                  <c:v>45089.212500000001</c:v>
                </c:pt>
                <c:pt idx="3607">
                  <c:v>45089.213194444441</c:v>
                </c:pt>
                <c:pt idx="3608">
                  <c:v>45089.213888888888</c:v>
                </c:pt>
                <c:pt idx="3609">
                  <c:v>45089.214583333334</c:v>
                </c:pt>
                <c:pt idx="3610">
                  <c:v>45089.215277777781</c:v>
                </c:pt>
                <c:pt idx="3611">
                  <c:v>45089.21597222222</c:v>
                </c:pt>
                <c:pt idx="3612">
                  <c:v>45089.216666666667</c:v>
                </c:pt>
                <c:pt idx="3613">
                  <c:v>45089.217361111114</c:v>
                </c:pt>
                <c:pt idx="3614">
                  <c:v>45089.218055555553</c:v>
                </c:pt>
                <c:pt idx="3615">
                  <c:v>45089.21875</c:v>
                </c:pt>
                <c:pt idx="3616">
                  <c:v>45089.219444444447</c:v>
                </c:pt>
                <c:pt idx="3617">
                  <c:v>45089.220138888886</c:v>
                </c:pt>
                <c:pt idx="3618">
                  <c:v>45089.220833333333</c:v>
                </c:pt>
                <c:pt idx="3619">
                  <c:v>45089.22152777778</c:v>
                </c:pt>
                <c:pt idx="3620">
                  <c:v>45089.222222222219</c:v>
                </c:pt>
                <c:pt idx="3621">
                  <c:v>45089.222916666666</c:v>
                </c:pt>
                <c:pt idx="3622">
                  <c:v>45089.223611111112</c:v>
                </c:pt>
                <c:pt idx="3623">
                  <c:v>45089.224305555559</c:v>
                </c:pt>
                <c:pt idx="3624">
                  <c:v>45089.224999999999</c:v>
                </c:pt>
                <c:pt idx="3625">
                  <c:v>45089.225694444445</c:v>
                </c:pt>
                <c:pt idx="3626">
                  <c:v>45089.226388888892</c:v>
                </c:pt>
                <c:pt idx="3627">
                  <c:v>45089.227083333331</c:v>
                </c:pt>
                <c:pt idx="3628">
                  <c:v>45089.227777777778</c:v>
                </c:pt>
                <c:pt idx="3629">
                  <c:v>45089.228472222225</c:v>
                </c:pt>
                <c:pt idx="3630">
                  <c:v>45089.229166666664</c:v>
                </c:pt>
                <c:pt idx="3631">
                  <c:v>45089.229861111111</c:v>
                </c:pt>
                <c:pt idx="3632">
                  <c:v>45089.230555555558</c:v>
                </c:pt>
                <c:pt idx="3633">
                  <c:v>45089.231249999997</c:v>
                </c:pt>
                <c:pt idx="3634">
                  <c:v>45089.231944444444</c:v>
                </c:pt>
                <c:pt idx="3635">
                  <c:v>45089.232638888891</c:v>
                </c:pt>
                <c:pt idx="3636">
                  <c:v>45089.23333333333</c:v>
                </c:pt>
                <c:pt idx="3637">
                  <c:v>45089.234027777777</c:v>
                </c:pt>
                <c:pt idx="3638">
                  <c:v>45089.234722222223</c:v>
                </c:pt>
                <c:pt idx="3639">
                  <c:v>45089.23541666667</c:v>
                </c:pt>
                <c:pt idx="3640">
                  <c:v>45089.236111111109</c:v>
                </c:pt>
                <c:pt idx="3641">
                  <c:v>45089.236805555556</c:v>
                </c:pt>
                <c:pt idx="3642">
                  <c:v>45089.237500000003</c:v>
                </c:pt>
                <c:pt idx="3643">
                  <c:v>45089.238194444442</c:v>
                </c:pt>
                <c:pt idx="3644">
                  <c:v>45089.238888888889</c:v>
                </c:pt>
                <c:pt idx="3645">
                  <c:v>45089.239583333336</c:v>
                </c:pt>
                <c:pt idx="3646">
                  <c:v>45089.240277777775</c:v>
                </c:pt>
                <c:pt idx="3647">
                  <c:v>45089.240972222222</c:v>
                </c:pt>
                <c:pt idx="3648">
                  <c:v>45089.241666666669</c:v>
                </c:pt>
                <c:pt idx="3649">
                  <c:v>45089.242361111108</c:v>
                </c:pt>
                <c:pt idx="3650">
                  <c:v>45089.243055555555</c:v>
                </c:pt>
                <c:pt idx="3651">
                  <c:v>45089.243750000001</c:v>
                </c:pt>
                <c:pt idx="3652">
                  <c:v>45089.244444444441</c:v>
                </c:pt>
                <c:pt idx="3653">
                  <c:v>45089.245138888888</c:v>
                </c:pt>
                <c:pt idx="3654">
                  <c:v>45089.245833333334</c:v>
                </c:pt>
                <c:pt idx="3655">
                  <c:v>45089.246527777781</c:v>
                </c:pt>
                <c:pt idx="3656">
                  <c:v>45089.24722222222</c:v>
                </c:pt>
                <c:pt idx="3657">
                  <c:v>45089.247916666667</c:v>
                </c:pt>
                <c:pt idx="3658">
                  <c:v>45089.248611111114</c:v>
                </c:pt>
                <c:pt idx="3659">
                  <c:v>45089.249305555553</c:v>
                </c:pt>
                <c:pt idx="3660">
                  <c:v>45089.25</c:v>
                </c:pt>
                <c:pt idx="3661">
                  <c:v>45089.250694444447</c:v>
                </c:pt>
                <c:pt idx="3662">
                  <c:v>45089.251388888886</c:v>
                </c:pt>
                <c:pt idx="3663">
                  <c:v>45089.252083333333</c:v>
                </c:pt>
                <c:pt idx="3664">
                  <c:v>45089.25277777778</c:v>
                </c:pt>
                <c:pt idx="3665">
                  <c:v>45089.253472222219</c:v>
                </c:pt>
                <c:pt idx="3666">
                  <c:v>45089.254166666666</c:v>
                </c:pt>
                <c:pt idx="3667">
                  <c:v>45089.254861111112</c:v>
                </c:pt>
                <c:pt idx="3668">
                  <c:v>45089.255555555559</c:v>
                </c:pt>
                <c:pt idx="3669">
                  <c:v>45089.256249999999</c:v>
                </c:pt>
                <c:pt idx="3670">
                  <c:v>45089.256944444445</c:v>
                </c:pt>
                <c:pt idx="3671">
                  <c:v>45089.257638888892</c:v>
                </c:pt>
                <c:pt idx="3672">
                  <c:v>45089.258333333331</c:v>
                </c:pt>
                <c:pt idx="3673">
                  <c:v>45089.259027777778</c:v>
                </c:pt>
                <c:pt idx="3674">
                  <c:v>45089.259722222225</c:v>
                </c:pt>
                <c:pt idx="3675">
                  <c:v>45089.260416666664</c:v>
                </c:pt>
                <c:pt idx="3676">
                  <c:v>45089.261111111111</c:v>
                </c:pt>
                <c:pt idx="3677">
                  <c:v>45089.261805555558</c:v>
                </c:pt>
                <c:pt idx="3678">
                  <c:v>45089.262499999997</c:v>
                </c:pt>
                <c:pt idx="3679">
                  <c:v>45089.263194444444</c:v>
                </c:pt>
                <c:pt idx="3680">
                  <c:v>45089.263888888891</c:v>
                </c:pt>
                <c:pt idx="3681">
                  <c:v>45089.26458333333</c:v>
                </c:pt>
                <c:pt idx="3682">
                  <c:v>45089.265277777777</c:v>
                </c:pt>
                <c:pt idx="3683">
                  <c:v>45089.265972222223</c:v>
                </c:pt>
                <c:pt idx="3684">
                  <c:v>45089.26666666667</c:v>
                </c:pt>
                <c:pt idx="3685">
                  <c:v>45089.267361111109</c:v>
                </c:pt>
                <c:pt idx="3686">
                  <c:v>45089.268055555556</c:v>
                </c:pt>
                <c:pt idx="3687">
                  <c:v>45089.268750000003</c:v>
                </c:pt>
                <c:pt idx="3688">
                  <c:v>45089.269444444442</c:v>
                </c:pt>
                <c:pt idx="3689">
                  <c:v>45089.270138888889</c:v>
                </c:pt>
                <c:pt idx="3690">
                  <c:v>45089.270833333336</c:v>
                </c:pt>
                <c:pt idx="3691">
                  <c:v>45089.271527777775</c:v>
                </c:pt>
                <c:pt idx="3692">
                  <c:v>45089.272222222222</c:v>
                </c:pt>
                <c:pt idx="3693">
                  <c:v>45089.272916666669</c:v>
                </c:pt>
                <c:pt idx="3694">
                  <c:v>45089.273611111108</c:v>
                </c:pt>
                <c:pt idx="3695">
                  <c:v>45089.274305555555</c:v>
                </c:pt>
                <c:pt idx="3696">
                  <c:v>45089.275000000001</c:v>
                </c:pt>
                <c:pt idx="3697">
                  <c:v>45089.275694444441</c:v>
                </c:pt>
                <c:pt idx="3698">
                  <c:v>45089.276388888888</c:v>
                </c:pt>
                <c:pt idx="3699">
                  <c:v>45089.277083333334</c:v>
                </c:pt>
                <c:pt idx="3700">
                  <c:v>45089.277777777781</c:v>
                </c:pt>
                <c:pt idx="3701">
                  <c:v>45089.27847222222</c:v>
                </c:pt>
                <c:pt idx="3702">
                  <c:v>45089.279166666667</c:v>
                </c:pt>
                <c:pt idx="3703">
                  <c:v>45089.279861111114</c:v>
                </c:pt>
                <c:pt idx="3704">
                  <c:v>45089.280555555553</c:v>
                </c:pt>
                <c:pt idx="3705">
                  <c:v>45089.28125</c:v>
                </c:pt>
                <c:pt idx="3706">
                  <c:v>45089.281944444447</c:v>
                </c:pt>
                <c:pt idx="3707">
                  <c:v>45089.282638888886</c:v>
                </c:pt>
                <c:pt idx="3708">
                  <c:v>45089.283333333333</c:v>
                </c:pt>
                <c:pt idx="3709">
                  <c:v>45089.28402777778</c:v>
                </c:pt>
                <c:pt idx="3710">
                  <c:v>45089.284722222219</c:v>
                </c:pt>
                <c:pt idx="3711">
                  <c:v>45089.285416666666</c:v>
                </c:pt>
                <c:pt idx="3712">
                  <c:v>45089.286111111112</c:v>
                </c:pt>
                <c:pt idx="3713">
                  <c:v>45089.286805555559</c:v>
                </c:pt>
                <c:pt idx="3714">
                  <c:v>45089.287499999999</c:v>
                </c:pt>
                <c:pt idx="3715">
                  <c:v>45089.288194444445</c:v>
                </c:pt>
                <c:pt idx="3716">
                  <c:v>45089.288888888892</c:v>
                </c:pt>
                <c:pt idx="3717">
                  <c:v>45089.289583333331</c:v>
                </c:pt>
                <c:pt idx="3718">
                  <c:v>45089.290277777778</c:v>
                </c:pt>
                <c:pt idx="3719">
                  <c:v>45089.290972222225</c:v>
                </c:pt>
                <c:pt idx="3720">
                  <c:v>45089.291666666664</c:v>
                </c:pt>
                <c:pt idx="3721">
                  <c:v>45089.292361111111</c:v>
                </c:pt>
                <c:pt idx="3722">
                  <c:v>45089.293055555558</c:v>
                </c:pt>
                <c:pt idx="3723">
                  <c:v>45089.293749999997</c:v>
                </c:pt>
                <c:pt idx="3724">
                  <c:v>45089.294444444444</c:v>
                </c:pt>
                <c:pt idx="3725">
                  <c:v>45089.295138888891</c:v>
                </c:pt>
                <c:pt idx="3726">
                  <c:v>45089.29583333333</c:v>
                </c:pt>
                <c:pt idx="3727">
                  <c:v>45089.296527777777</c:v>
                </c:pt>
                <c:pt idx="3728">
                  <c:v>45089.297222222223</c:v>
                </c:pt>
                <c:pt idx="3729">
                  <c:v>45089.29791666667</c:v>
                </c:pt>
                <c:pt idx="3730">
                  <c:v>45089.298611111109</c:v>
                </c:pt>
                <c:pt idx="3731">
                  <c:v>45089.299305555556</c:v>
                </c:pt>
                <c:pt idx="3732">
                  <c:v>45089.3</c:v>
                </c:pt>
                <c:pt idx="3733">
                  <c:v>45089.300694444442</c:v>
                </c:pt>
                <c:pt idx="3734">
                  <c:v>45089.301388888889</c:v>
                </c:pt>
                <c:pt idx="3735">
                  <c:v>45089.302083333336</c:v>
                </c:pt>
                <c:pt idx="3736">
                  <c:v>45089.302777777775</c:v>
                </c:pt>
                <c:pt idx="3737">
                  <c:v>45089.303472222222</c:v>
                </c:pt>
                <c:pt idx="3738">
                  <c:v>45089.304166666669</c:v>
                </c:pt>
                <c:pt idx="3739">
                  <c:v>45089.304861111108</c:v>
                </c:pt>
                <c:pt idx="3740">
                  <c:v>45089.305555555555</c:v>
                </c:pt>
                <c:pt idx="3741">
                  <c:v>45089.306250000001</c:v>
                </c:pt>
                <c:pt idx="3742">
                  <c:v>45089.306944444441</c:v>
                </c:pt>
                <c:pt idx="3743">
                  <c:v>45089.307638888888</c:v>
                </c:pt>
                <c:pt idx="3744">
                  <c:v>45089.308333333334</c:v>
                </c:pt>
                <c:pt idx="3745">
                  <c:v>45089.309027777781</c:v>
                </c:pt>
                <c:pt idx="3746">
                  <c:v>45089.30972222222</c:v>
                </c:pt>
                <c:pt idx="3747">
                  <c:v>45089.310416666667</c:v>
                </c:pt>
                <c:pt idx="3748">
                  <c:v>45089.311111111114</c:v>
                </c:pt>
                <c:pt idx="3749">
                  <c:v>45089.311805555553</c:v>
                </c:pt>
                <c:pt idx="3750">
                  <c:v>45089.3125</c:v>
                </c:pt>
                <c:pt idx="3751">
                  <c:v>45089.313194444447</c:v>
                </c:pt>
                <c:pt idx="3752">
                  <c:v>45089.313888888886</c:v>
                </c:pt>
                <c:pt idx="3753">
                  <c:v>45089.314583333333</c:v>
                </c:pt>
                <c:pt idx="3754">
                  <c:v>45089.31527777778</c:v>
                </c:pt>
                <c:pt idx="3755">
                  <c:v>45089.315972222219</c:v>
                </c:pt>
                <c:pt idx="3756">
                  <c:v>45089.316666666666</c:v>
                </c:pt>
                <c:pt idx="3757">
                  <c:v>45089.317361111112</c:v>
                </c:pt>
                <c:pt idx="3758">
                  <c:v>45089.318055555559</c:v>
                </c:pt>
                <c:pt idx="3759">
                  <c:v>45089.318749999999</c:v>
                </c:pt>
                <c:pt idx="3760">
                  <c:v>45089.319444444445</c:v>
                </c:pt>
                <c:pt idx="3761">
                  <c:v>45089.320138888892</c:v>
                </c:pt>
                <c:pt idx="3762">
                  <c:v>45089.320833333331</c:v>
                </c:pt>
                <c:pt idx="3763">
                  <c:v>45089.321527777778</c:v>
                </c:pt>
                <c:pt idx="3764">
                  <c:v>45089.322222222225</c:v>
                </c:pt>
                <c:pt idx="3765">
                  <c:v>45089.322916666664</c:v>
                </c:pt>
                <c:pt idx="3766">
                  <c:v>45089.323611111111</c:v>
                </c:pt>
                <c:pt idx="3767">
                  <c:v>45089.324305555558</c:v>
                </c:pt>
                <c:pt idx="3768">
                  <c:v>45089.324999999997</c:v>
                </c:pt>
                <c:pt idx="3769">
                  <c:v>45089.325694444444</c:v>
                </c:pt>
                <c:pt idx="3770">
                  <c:v>45089.326388888891</c:v>
                </c:pt>
                <c:pt idx="3771">
                  <c:v>45089.32708333333</c:v>
                </c:pt>
                <c:pt idx="3772">
                  <c:v>45089.327777777777</c:v>
                </c:pt>
                <c:pt idx="3773">
                  <c:v>45089.328472222223</c:v>
                </c:pt>
                <c:pt idx="3774">
                  <c:v>45089.32916666667</c:v>
                </c:pt>
                <c:pt idx="3775">
                  <c:v>45089.329861111109</c:v>
                </c:pt>
                <c:pt idx="3776">
                  <c:v>45089.330555555556</c:v>
                </c:pt>
                <c:pt idx="3777">
                  <c:v>45089.331250000003</c:v>
                </c:pt>
                <c:pt idx="3778">
                  <c:v>45089.331944444442</c:v>
                </c:pt>
                <c:pt idx="3779">
                  <c:v>45089.332638888889</c:v>
                </c:pt>
                <c:pt idx="3780">
                  <c:v>45089.333333333336</c:v>
                </c:pt>
                <c:pt idx="3781">
                  <c:v>45089.334027777775</c:v>
                </c:pt>
                <c:pt idx="3782">
                  <c:v>45089.334722222222</c:v>
                </c:pt>
                <c:pt idx="3783">
                  <c:v>45089.335416666669</c:v>
                </c:pt>
                <c:pt idx="3784">
                  <c:v>45089.336111111108</c:v>
                </c:pt>
                <c:pt idx="3785">
                  <c:v>45089.336805555555</c:v>
                </c:pt>
                <c:pt idx="3786">
                  <c:v>45089.337500000001</c:v>
                </c:pt>
                <c:pt idx="3787">
                  <c:v>45089.338194444441</c:v>
                </c:pt>
                <c:pt idx="3788">
                  <c:v>45089.338888888888</c:v>
                </c:pt>
                <c:pt idx="3789">
                  <c:v>45089.339583333334</c:v>
                </c:pt>
                <c:pt idx="3790">
                  <c:v>45089.340277777781</c:v>
                </c:pt>
                <c:pt idx="3791">
                  <c:v>45089.34097222222</c:v>
                </c:pt>
                <c:pt idx="3792">
                  <c:v>45089.341666666667</c:v>
                </c:pt>
                <c:pt idx="3793">
                  <c:v>45089.342361111114</c:v>
                </c:pt>
                <c:pt idx="3794">
                  <c:v>45089.343055555553</c:v>
                </c:pt>
                <c:pt idx="3795">
                  <c:v>45089.34375</c:v>
                </c:pt>
                <c:pt idx="3796">
                  <c:v>45089.344444444447</c:v>
                </c:pt>
                <c:pt idx="3797">
                  <c:v>45089.345138888886</c:v>
                </c:pt>
                <c:pt idx="3798">
                  <c:v>45089.345833333333</c:v>
                </c:pt>
                <c:pt idx="3799">
                  <c:v>45089.34652777778</c:v>
                </c:pt>
                <c:pt idx="3800">
                  <c:v>45089.347222222219</c:v>
                </c:pt>
                <c:pt idx="3801">
                  <c:v>45089.347916666666</c:v>
                </c:pt>
                <c:pt idx="3802">
                  <c:v>45089.348611111112</c:v>
                </c:pt>
                <c:pt idx="3803">
                  <c:v>45089.349305555559</c:v>
                </c:pt>
                <c:pt idx="3804">
                  <c:v>45089.35</c:v>
                </c:pt>
                <c:pt idx="3805">
                  <c:v>45089.350694444445</c:v>
                </c:pt>
                <c:pt idx="3806">
                  <c:v>45089.351388888892</c:v>
                </c:pt>
                <c:pt idx="3807">
                  <c:v>45089.352083333331</c:v>
                </c:pt>
                <c:pt idx="3808">
                  <c:v>45089.352777777778</c:v>
                </c:pt>
                <c:pt idx="3809">
                  <c:v>45089.353472222225</c:v>
                </c:pt>
                <c:pt idx="3810">
                  <c:v>45089.354166666664</c:v>
                </c:pt>
                <c:pt idx="3811">
                  <c:v>45089.354861111111</c:v>
                </c:pt>
                <c:pt idx="3812">
                  <c:v>45089.355555555558</c:v>
                </c:pt>
                <c:pt idx="3813">
                  <c:v>45089.356249999997</c:v>
                </c:pt>
                <c:pt idx="3814">
                  <c:v>45089.356944444444</c:v>
                </c:pt>
                <c:pt idx="3815">
                  <c:v>45089.357638888891</c:v>
                </c:pt>
                <c:pt idx="3816">
                  <c:v>45089.35833333333</c:v>
                </c:pt>
                <c:pt idx="3817">
                  <c:v>45089.359027777777</c:v>
                </c:pt>
                <c:pt idx="3818">
                  <c:v>45089.359722222223</c:v>
                </c:pt>
                <c:pt idx="3819">
                  <c:v>45089.36041666667</c:v>
                </c:pt>
                <c:pt idx="3820">
                  <c:v>45089.361111111109</c:v>
                </c:pt>
                <c:pt idx="3821">
                  <c:v>45089.361805555556</c:v>
                </c:pt>
                <c:pt idx="3822">
                  <c:v>45089.362500000003</c:v>
                </c:pt>
                <c:pt idx="3823">
                  <c:v>45089.363194444442</c:v>
                </c:pt>
                <c:pt idx="3824">
                  <c:v>45089.363888888889</c:v>
                </c:pt>
                <c:pt idx="3825">
                  <c:v>45089.364583333336</c:v>
                </c:pt>
                <c:pt idx="3826">
                  <c:v>45089.365277777775</c:v>
                </c:pt>
                <c:pt idx="3827">
                  <c:v>45089.365972222222</c:v>
                </c:pt>
                <c:pt idx="3828">
                  <c:v>45089.366666666669</c:v>
                </c:pt>
                <c:pt idx="3829">
                  <c:v>45089.367361111108</c:v>
                </c:pt>
                <c:pt idx="3830">
                  <c:v>45089.368055555555</c:v>
                </c:pt>
                <c:pt idx="3831">
                  <c:v>45089.368750000001</c:v>
                </c:pt>
                <c:pt idx="3832">
                  <c:v>45089.369444444441</c:v>
                </c:pt>
                <c:pt idx="3833">
                  <c:v>45089.370138888888</c:v>
                </c:pt>
                <c:pt idx="3834">
                  <c:v>45089.370833333334</c:v>
                </c:pt>
                <c:pt idx="3835">
                  <c:v>45089.371527777781</c:v>
                </c:pt>
                <c:pt idx="3836">
                  <c:v>45089.37222222222</c:v>
                </c:pt>
                <c:pt idx="3837">
                  <c:v>45089.372916666667</c:v>
                </c:pt>
                <c:pt idx="3838">
                  <c:v>45089.373611111114</c:v>
                </c:pt>
                <c:pt idx="3839">
                  <c:v>45089.374305555553</c:v>
                </c:pt>
                <c:pt idx="3840">
                  <c:v>45089.375</c:v>
                </c:pt>
                <c:pt idx="3841">
                  <c:v>45089.375694444447</c:v>
                </c:pt>
                <c:pt idx="3842">
                  <c:v>45089.376388888886</c:v>
                </c:pt>
                <c:pt idx="3843">
                  <c:v>45089.377083333333</c:v>
                </c:pt>
                <c:pt idx="3844">
                  <c:v>45089.37777777778</c:v>
                </c:pt>
                <c:pt idx="3845">
                  <c:v>45089.378472222219</c:v>
                </c:pt>
                <c:pt idx="3846">
                  <c:v>45089.379166666666</c:v>
                </c:pt>
                <c:pt idx="3847">
                  <c:v>45089.379861111112</c:v>
                </c:pt>
                <c:pt idx="3848">
                  <c:v>45089.380555555559</c:v>
                </c:pt>
                <c:pt idx="3849">
                  <c:v>45089.381249999999</c:v>
                </c:pt>
                <c:pt idx="3850">
                  <c:v>45089.381944444445</c:v>
                </c:pt>
                <c:pt idx="3851">
                  <c:v>45089.382638888892</c:v>
                </c:pt>
                <c:pt idx="3852">
                  <c:v>45089.383333333331</c:v>
                </c:pt>
                <c:pt idx="3853">
                  <c:v>45089.384027777778</c:v>
                </c:pt>
                <c:pt idx="3854">
                  <c:v>45089.384722222225</c:v>
                </c:pt>
                <c:pt idx="3855">
                  <c:v>45089.385416666664</c:v>
                </c:pt>
                <c:pt idx="3856">
                  <c:v>45089.386111111111</c:v>
                </c:pt>
                <c:pt idx="3857">
                  <c:v>45089.386805555558</c:v>
                </c:pt>
                <c:pt idx="3858">
                  <c:v>45089.387499999997</c:v>
                </c:pt>
                <c:pt idx="3859">
                  <c:v>45089.388194444444</c:v>
                </c:pt>
                <c:pt idx="3860">
                  <c:v>45089.388888888891</c:v>
                </c:pt>
                <c:pt idx="3861">
                  <c:v>45089.38958333333</c:v>
                </c:pt>
                <c:pt idx="3862">
                  <c:v>45089.390277777777</c:v>
                </c:pt>
                <c:pt idx="3863">
                  <c:v>45089.390972222223</c:v>
                </c:pt>
                <c:pt idx="3864">
                  <c:v>45089.39166666667</c:v>
                </c:pt>
                <c:pt idx="3865">
                  <c:v>45089.392361111109</c:v>
                </c:pt>
                <c:pt idx="3866">
                  <c:v>45089.393055555556</c:v>
                </c:pt>
                <c:pt idx="3867">
                  <c:v>45089.393750000003</c:v>
                </c:pt>
                <c:pt idx="3868">
                  <c:v>45089.394444444442</c:v>
                </c:pt>
                <c:pt idx="3869">
                  <c:v>45089.395138888889</c:v>
                </c:pt>
                <c:pt idx="3870">
                  <c:v>45089.395833333336</c:v>
                </c:pt>
                <c:pt idx="3871">
                  <c:v>45089.396527777775</c:v>
                </c:pt>
                <c:pt idx="3872">
                  <c:v>45089.397222222222</c:v>
                </c:pt>
                <c:pt idx="3873">
                  <c:v>45089.397916666669</c:v>
                </c:pt>
                <c:pt idx="3874">
                  <c:v>45089.398611111108</c:v>
                </c:pt>
                <c:pt idx="3875">
                  <c:v>45089.399305555555</c:v>
                </c:pt>
                <c:pt idx="3876">
                  <c:v>45089.4</c:v>
                </c:pt>
                <c:pt idx="3877">
                  <c:v>45089.400694444441</c:v>
                </c:pt>
                <c:pt idx="3878">
                  <c:v>45089.401388888888</c:v>
                </c:pt>
                <c:pt idx="3879">
                  <c:v>45089.402083333334</c:v>
                </c:pt>
                <c:pt idx="3880">
                  <c:v>45089.402777777781</c:v>
                </c:pt>
                <c:pt idx="3881">
                  <c:v>45089.40347222222</c:v>
                </c:pt>
                <c:pt idx="3882">
                  <c:v>45089.404166666667</c:v>
                </c:pt>
                <c:pt idx="3883">
                  <c:v>45089.404861111114</c:v>
                </c:pt>
                <c:pt idx="3884">
                  <c:v>45089.405555555553</c:v>
                </c:pt>
                <c:pt idx="3885">
                  <c:v>45089.40625</c:v>
                </c:pt>
                <c:pt idx="3886">
                  <c:v>45089.406944444447</c:v>
                </c:pt>
                <c:pt idx="3887">
                  <c:v>45089.407638888886</c:v>
                </c:pt>
                <c:pt idx="3888">
                  <c:v>45089.408333333333</c:v>
                </c:pt>
                <c:pt idx="3889">
                  <c:v>45089.40902777778</c:v>
                </c:pt>
                <c:pt idx="3890">
                  <c:v>45089.409722222219</c:v>
                </c:pt>
                <c:pt idx="3891">
                  <c:v>45089.410416666666</c:v>
                </c:pt>
                <c:pt idx="3892">
                  <c:v>45089.411111111112</c:v>
                </c:pt>
                <c:pt idx="3893">
                  <c:v>45089.411805555559</c:v>
                </c:pt>
                <c:pt idx="3894">
                  <c:v>45089.412499999999</c:v>
                </c:pt>
                <c:pt idx="3895">
                  <c:v>45089.413194444445</c:v>
                </c:pt>
                <c:pt idx="3896">
                  <c:v>45089.413888888892</c:v>
                </c:pt>
                <c:pt idx="3897">
                  <c:v>45089.414583333331</c:v>
                </c:pt>
                <c:pt idx="3898">
                  <c:v>45089.415277777778</c:v>
                </c:pt>
                <c:pt idx="3899">
                  <c:v>45089.415972222225</c:v>
                </c:pt>
                <c:pt idx="3900">
                  <c:v>45089.416666666664</c:v>
                </c:pt>
                <c:pt idx="3901">
                  <c:v>45089.417361111111</c:v>
                </c:pt>
                <c:pt idx="3902">
                  <c:v>45089.418055555558</c:v>
                </c:pt>
                <c:pt idx="3903">
                  <c:v>45089.418749999997</c:v>
                </c:pt>
                <c:pt idx="3904">
                  <c:v>45089.419444444444</c:v>
                </c:pt>
                <c:pt idx="3905">
                  <c:v>45089.420138888891</c:v>
                </c:pt>
                <c:pt idx="3906">
                  <c:v>45089.42083333333</c:v>
                </c:pt>
                <c:pt idx="3907">
                  <c:v>45089.421527777777</c:v>
                </c:pt>
                <c:pt idx="3908">
                  <c:v>45089.422222222223</c:v>
                </c:pt>
                <c:pt idx="3909">
                  <c:v>45089.42291666667</c:v>
                </c:pt>
                <c:pt idx="3910">
                  <c:v>45089.423611111109</c:v>
                </c:pt>
                <c:pt idx="3911">
                  <c:v>45089.424305555556</c:v>
                </c:pt>
                <c:pt idx="3912">
                  <c:v>45089.425000000003</c:v>
                </c:pt>
                <c:pt idx="3913">
                  <c:v>45089.425694444442</c:v>
                </c:pt>
                <c:pt idx="3914">
                  <c:v>45089.426388888889</c:v>
                </c:pt>
                <c:pt idx="3915">
                  <c:v>45089.427083333336</c:v>
                </c:pt>
                <c:pt idx="3916">
                  <c:v>45089.427777777775</c:v>
                </c:pt>
                <c:pt idx="3917">
                  <c:v>45089.428472222222</c:v>
                </c:pt>
                <c:pt idx="3918">
                  <c:v>45089.429166666669</c:v>
                </c:pt>
                <c:pt idx="3919">
                  <c:v>45089.429861111108</c:v>
                </c:pt>
                <c:pt idx="3920">
                  <c:v>45089.430555555555</c:v>
                </c:pt>
                <c:pt idx="3921">
                  <c:v>45089.431250000001</c:v>
                </c:pt>
                <c:pt idx="3922">
                  <c:v>45089.431944444441</c:v>
                </c:pt>
                <c:pt idx="3923">
                  <c:v>45089.432638888888</c:v>
                </c:pt>
                <c:pt idx="3924">
                  <c:v>45089.433333333334</c:v>
                </c:pt>
                <c:pt idx="3925">
                  <c:v>45089.434027777781</c:v>
                </c:pt>
                <c:pt idx="3926">
                  <c:v>45089.43472222222</c:v>
                </c:pt>
                <c:pt idx="3927">
                  <c:v>45089.435416666667</c:v>
                </c:pt>
                <c:pt idx="3928">
                  <c:v>45089.436111111114</c:v>
                </c:pt>
                <c:pt idx="3929">
                  <c:v>45089.436805555553</c:v>
                </c:pt>
                <c:pt idx="3930">
                  <c:v>45089.4375</c:v>
                </c:pt>
                <c:pt idx="3931">
                  <c:v>45089.438194444447</c:v>
                </c:pt>
                <c:pt idx="3932">
                  <c:v>45089.438888888886</c:v>
                </c:pt>
                <c:pt idx="3933">
                  <c:v>45089.439583333333</c:v>
                </c:pt>
                <c:pt idx="3934">
                  <c:v>45089.44027777778</c:v>
                </c:pt>
                <c:pt idx="3935">
                  <c:v>45089.440972222219</c:v>
                </c:pt>
                <c:pt idx="3936">
                  <c:v>45089.441666666666</c:v>
                </c:pt>
                <c:pt idx="3937">
                  <c:v>45089.442361111112</c:v>
                </c:pt>
                <c:pt idx="3938">
                  <c:v>45089.443055555559</c:v>
                </c:pt>
                <c:pt idx="3939">
                  <c:v>45089.443749999999</c:v>
                </c:pt>
                <c:pt idx="3940">
                  <c:v>45089.444444444445</c:v>
                </c:pt>
                <c:pt idx="3941">
                  <c:v>45089.445138888892</c:v>
                </c:pt>
                <c:pt idx="3942">
                  <c:v>45089.445833333331</c:v>
                </c:pt>
                <c:pt idx="3943">
                  <c:v>45089.446527777778</c:v>
                </c:pt>
                <c:pt idx="3944">
                  <c:v>45089.447222222225</c:v>
                </c:pt>
                <c:pt idx="3945">
                  <c:v>45089.447916666664</c:v>
                </c:pt>
                <c:pt idx="3946">
                  <c:v>45089.448611111111</c:v>
                </c:pt>
                <c:pt idx="3947">
                  <c:v>45089.449305555558</c:v>
                </c:pt>
                <c:pt idx="3948">
                  <c:v>45089.45</c:v>
                </c:pt>
                <c:pt idx="3949">
                  <c:v>45089.450694444444</c:v>
                </c:pt>
                <c:pt idx="3950">
                  <c:v>45089.451388888891</c:v>
                </c:pt>
                <c:pt idx="3951">
                  <c:v>45089.45208333333</c:v>
                </c:pt>
                <c:pt idx="3952">
                  <c:v>45089.452777777777</c:v>
                </c:pt>
                <c:pt idx="3953">
                  <c:v>45089.453472222223</c:v>
                </c:pt>
                <c:pt idx="3954">
                  <c:v>45089.45416666667</c:v>
                </c:pt>
                <c:pt idx="3955">
                  <c:v>45089.454861111109</c:v>
                </c:pt>
                <c:pt idx="3956">
                  <c:v>45089.455555555556</c:v>
                </c:pt>
                <c:pt idx="3957">
                  <c:v>45089.456250000003</c:v>
                </c:pt>
                <c:pt idx="3958">
                  <c:v>45089.456944444442</c:v>
                </c:pt>
                <c:pt idx="3959">
                  <c:v>45089.457638888889</c:v>
                </c:pt>
                <c:pt idx="3960">
                  <c:v>45089.458333333336</c:v>
                </c:pt>
                <c:pt idx="3961">
                  <c:v>45089.459027777775</c:v>
                </c:pt>
                <c:pt idx="3962">
                  <c:v>45089.459722222222</c:v>
                </c:pt>
                <c:pt idx="3963">
                  <c:v>45089.460416666669</c:v>
                </c:pt>
                <c:pt idx="3964">
                  <c:v>45089.461111111108</c:v>
                </c:pt>
                <c:pt idx="3965">
                  <c:v>45089.461805555555</c:v>
                </c:pt>
                <c:pt idx="3966">
                  <c:v>45089.462500000001</c:v>
                </c:pt>
                <c:pt idx="3967">
                  <c:v>45089.463194444441</c:v>
                </c:pt>
                <c:pt idx="3968">
                  <c:v>45089.463888888888</c:v>
                </c:pt>
                <c:pt idx="3969">
                  <c:v>45089.464583333334</c:v>
                </c:pt>
                <c:pt idx="3970">
                  <c:v>45089.465277777781</c:v>
                </c:pt>
                <c:pt idx="3971">
                  <c:v>45089.46597222222</c:v>
                </c:pt>
                <c:pt idx="3972">
                  <c:v>45089.466666666667</c:v>
                </c:pt>
                <c:pt idx="3973">
                  <c:v>45089.467361111114</c:v>
                </c:pt>
                <c:pt idx="3974">
                  <c:v>45089.468055555553</c:v>
                </c:pt>
                <c:pt idx="3975">
                  <c:v>45089.46875</c:v>
                </c:pt>
                <c:pt idx="3976">
                  <c:v>45089.469444444447</c:v>
                </c:pt>
                <c:pt idx="3977">
                  <c:v>45089.470138888886</c:v>
                </c:pt>
                <c:pt idx="3978">
                  <c:v>45089.470833333333</c:v>
                </c:pt>
                <c:pt idx="3979">
                  <c:v>45089.47152777778</c:v>
                </c:pt>
                <c:pt idx="3980">
                  <c:v>45089.472222222219</c:v>
                </c:pt>
                <c:pt idx="3981">
                  <c:v>45089.472916666666</c:v>
                </c:pt>
                <c:pt idx="3982">
                  <c:v>45089.473611111112</c:v>
                </c:pt>
                <c:pt idx="3983">
                  <c:v>45089.474305555559</c:v>
                </c:pt>
                <c:pt idx="3984">
                  <c:v>45089.474999999999</c:v>
                </c:pt>
                <c:pt idx="3985">
                  <c:v>45089.475694444445</c:v>
                </c:pt>
                <c:pt idx="3986">
                  <c:v>45089.476388888892</c:v>
                </c:pt>
                <c:pt idx="3987">
                  <c:v>45089.477083333331</c:v>
                </c:pt>
                <c:pt idx="3988">
                  <c:v>45089.477777777778</c:v>
                </c:pt>
                <c:pt idx="3989">
                  <c:v>45089.478472222225</c:v>
                </c:pt>
                <c:pt idx="3990">
                  <c:v>45089.479166666664</c:v>
                </c:pt>
                <c:pt idx="3991">
                  <c:v>45089.479861111111</c:v>
                </c:pt>
                <c:pt idx="3992">
                  <c:v>45089.480555555558</c:v>
                </c:pt>
                <c:pt idx="3993">
                  <c:v>45089.481249999997</c:v>
                </c:pt>
                <c:pt idx="3994">
                  <c:v>45089.481944444444</c:v>
                </c:pt>
                <c:pt idx="3995">
                  <c:v>45089.482638888891</c:v>
                </c:pt>
                <c:pt idx="3996">
                  <c:v>45089.48333333333</c:v>
                </c:pt>
                <c:pt idx="3997">
                  <c:v>45089.484027777777</c:v>
                </c:pt>
                <c:pt idx="3998">
                  <c:v>45089.484722222223</c:v>
                </c:pt>
                <c:pt idx="3999">
                  <c:v>45089.48541666667</c:v>
                </c:pt>
                <c:pt idx="4000">
                  <c:v>45089.486111111109</c:v>
                </c:pt>
                <c:pt idx="4001">
                  <c:v>45089.486805555556</c:v>
                </c:pt>
                <c:pt idx="4002">
                  <c:v>45089.487500000003</c:v>
                </c:pt>
                <c:pt idx="4003">
                  <c:v>45089.488194444442</c:v>
                </c:pt>
                <c:pt idx="4004">
                  <c:v>45089.488888888889</c:v>
                </c:pt>
                <c:pt idx="4005">
                  <c:v>45089.489583333336</c:v>
                </c:pt>
                <c:pt idx="4006">
                  <c:v>45089.490277777775</c:v>
                </c:pt>
                <c:pt idx="4007">
                  <c:v>45089.490972222222</c:v>
                </c:pt>
                <c:pt idx="4008">
                  <c:v>45089.491666666669</c:v>
                </c:pt>
                <c:pt idx="4009">
                  <c:v>45089.492361111108</c:v>
                </c:pt>
                <c:pt idx="4010">
                  <c:v>45089.493055555555</c:v>
                </c:pt>
                <c:pt idx="4011">
                  <c:v>45089.493750000001</c:v>
                </c:pt>
                <c:pt idx="4012">
                  <c:v>45089.494444444441</c:v>
                </c:pt>
                <c:pt idx="4013">
                  <c:v>45089.495138888888</c:v>
                </c:pt>
                <c:pt idx="4014">
                  <c:v>45089.495833333334</c:v>
                </c:pt>
                <c:pt idx="4015">
                  <c:v>45089.496527777781</c:v>
                </c:pt>
                <c:pt idx="4016">
                  <c:v>45089.49722222222</c:v>
                </c:pt>
                <c:pt idx="4017">
                  <c:v>45089.497916666667</c:v>
                </c:pt>
                <c:pt idx="4018">
                  <c:v>45089.498611111114</c:v>
                </c:pt>
                <c:pt idx="4019">
                  <c:v>45089.499305555553</c:v>
                </c:pt>
                <c:pt idx="4020">
                  <c:v>45089.5</c:v>
                </c:pt>
                <c:pt idx="4021">
                  <c:v>45089.500694444447</c:v>
                </c:pt>
                <c:pt idx="4022">
                  <c:v>45089.501388888886</c:v>
                </c:pt>
                <c:pt idx="4023">
                  <c:v>45089.502083333333</c:v>
                </c:pt>
                <c:pt idx="4024">
                  <c:v>45089.50277777778</c:v>
                </c:pt>
                <c:pt idx="4025">
                  <c:v>45089.503472222219</c:v>
                </c:pt>
                <c:pt idx="4026">
                  <c:v>45089.504166666666</c:v>
                </c:pt>
                <c:pt idx="4027">
                  <c:v>45089.504861111112</c:v>
                </c:pt>
                <c:pt idx="4028">
                  <c:v>45089.505555555559</c:v>
                </c:pt>
                <c:pt idx="4029">
                  <c:v>45089.506249999999</c:v>
                </c:pt>
                <c:pt idx="4030">
                  <c:v>45089.506944444445</c:v>
                </c:pt>
                <c:pt idx="4031">
                  <c:v>45089.507638888892</c:v>
                </c:pt>
                <c:pt idx="4032">
                  <c:v>45089.508333333331</c:v>
                </c:pt>
                <c:pt idx="4033">
                  <c:v>45089.509027777778</c:v>
                </c:pt>
                <c:pt idx="4034">
                  <c:v>45089.509722222225</c:v>
                </c:pt>
                <c:pt idx="4035">
                  <c:v>45089.510416666664</c:v>
                </c:pt>
                <c:pt idx="4036">
                  <c:v>45089.511111111111</c:v>
                </c:pt>
                <c:pt idx="4037">
                  <c:v>45089.511805555558</c:v>
                </c:pt>
                <c:pt idx="4038">
                  <c:v>45089.512499999997</c:v>
                </c:pt>
                <c:pt idx="4039">
                  <c:v>45089.513194444444</c:v>
                </c:pt>
                <c:pt idx="4040">
                  <c:v>45089.513888888891</c:v>
                </c:pt>
                <c:pt idx="4041">
                  <c:v>45089.51458333333</c:v>
                </c:pt>
                <c:pt idx="4042">
                  <c:v>45089.515277777777</c:v>
                </c:pt>
                <c:pt idx="4043">
                  <c:v>45089.515972222223</c:v>
                </c:pt>
                <c:pt idx="4044">
                  <c:v>45089.51666666667</c:v>
                </c:pt>
                <c:pt idx="4045">
                  <c:v>45089.517361111109</c:v>
                </c:pt>
                <c:pt idx="4046">
                  <c:v>45089.518055555556</c:v>
                </c:pt>
                <c:pt idx="4047">
                  <c:v>45089.518750000003</c:v>
                </c:pt>
                <c:pt idx="4048">
                  <c:v>45089.519444444442</c:v>
                </c:pt>
                <c:pt idx="4049">
                  <c:v>45089.520138888889</c:v>
                </c:pt>
                <c:pt idx="4050">
                  <c:v>45089.520833333336</c:v>
                </c:pt>
                <c:pt idx="4051">
                  <c:v>45089.521527777775</c:v>
                </c:pt>
                <c:pt idx="4052">
                  <c:v>45089.522222222222</c:v>
                </c:pt>
                <c:pt idx="4053">
                  <c:v>45089.522916666669</c:v>
                </c:pt>
                <c:pt idx="4054">
                  <c:v>45089.523611111108</c:v>
                </c:pt>
                <c:pt idx="4055">
                  <c:v>45089.524305555555</c:v>
                </c:pt>
                <c:pt idx="4056">
                  <c:v>45089.525000000001</c:v>
                </c:pt>
                <c:pt idx="4057">
                  <c:v>45089.525694444441</c:v>
                </c:pt>
                <c:pt idx="4058">
                  <c:v>45089.526388888888</c:v>
                </c:pt>
                <c:pt idx="4059">
                  <c:v>45089.527083333334</c:v>
                </c:pt>
                <c:pt idx="4060">
                  <c:v>45089.527777777781</c:v>
                </c:pt>
                <c:pt idx="4061">
                  <c:v>45089.52847222222</c:v>
                </c:pt>
                <c:pt idx="4062">
                  <c:v>45089.529166666667</c:v>
                </c:pt>
                <c:pt idx="4063">
                  <c:v>45089.529861111114</c:v>
                </c:pt>
                <c:pt idx="4064">
                  <c:v>45089.530555555553</c:v>
                </c:pt>
                <c:pt idx="4065">
                  <c:v>45089.53125</c:v>
                </c:pt>
                <c:pt idx="4066">
                  <c:v>45089.531944444447</c:v>
                </c:pt>
                <c:pt idx="4067">
                  <c:v>45089.532638888886</c:v>
                </c:pt>
                <c:pt idx="4068">
                  <c:v>45089.533333333333</c:v>
                </c:pt>
                <c:pt idx="4069">
                  <c:v>45089.53402777778</c:v>
                </c:pt>
                <c:pt idx="4070">
                  <c:v>45089.534722222219</c:v>
                </c:pt>
                <c:pt idx="4071">
                  <c:v>45089.535416666666</c:v>
                </c:pt>
                <c:pt idx="4072">
                  <c:v>45089.536111111112</c:v>
                </c:pt>
                <c:pt idx="4073">
                  <c:v>45089.536805555559</c:v>
                </c:pt>
                <c:pt idx="4074">
                  <c:v>45089.537499999999</c:v>
                </c:pt>
                <c:pt idx="4075">
                  <c:v>45089.538194444445</c:v>
                </c:pt>
                <c:pt idx="4076">
                  <c:v>45089.538888888892</c:v>
                </c:pt>
                <c:pt idx="4077">
                  <c:v>45089.539583333331</c:v>
                </c:pt>
                <c:pt idx="4078">
                  <c:v>45089.540277777778</c:v>
                </c:pt>
                <c:pt idx="4079">
                  <c:v>45089.540972222225</c:v>
                </c:pt>
                <c:pt idx="4080">
                  <c:v>45089.541666666664</c:v>
                </c:pt>
                <c:pt idx="4081">
                  <c:v>45089.542361111111</c:v>
                </c:pt>
                <c:pt idx="4082">
                  <c:v>45089.543055555558</c:v>
                </c:pt>
                <c:pt idx="4083">
                  <c:v>45089.543749999997</c:v>
                </c:pt>
                <c:pt idx="4084">
                  <c:v>45089.544444444444</c:v>
                </c:pt>
                <c:pt idx="4085">
                  <c:v>45089.545138888891</c:v>
                </c:pt>
                <c:pt idx="4086">
                  <c:v>45089.54583333333</c:v>
                </c:pt>
                <c:pt idx="4087">
                  <c:v>45089.546527777777</c:v>
                </c:pt>
                <c:pt idx="4088">
                  <c:v>45089.547222222223</c:v>
                </c:pt>
                <c:pt idx="4089">
                  <c:v>45089.54791666667</c:v>
                </c:pt>
                <c:pt idx="4090">
                  <c:v>45089.548611111109</c:v>
                </c:pt>
                <c:pt idx="4091">
                  <c:v>45089.549305555556</c:v>
                </c:pt>
                <c:pt idx="4092">
                  <c:v>45089.55</c:v>
                </c:pt>
                <c:pt idx="4093">
                  <c:v>45089.550694444442</c:v>
                </c:pt>
                <c:pt idx="4094">
                  <c:v>45089.551388888889</c:v>
                </c:pt>
                <c:pt idx="4095">
                  <c:v>45089.552083333336</c:v>
                </c:pt>
                <c:pt idx="4096">
                  <c:v>45089.552777777775</c:v>
                </c:pt>
                <c:pt idx="4097">
                  <c:v>45089.553472222222</c:v>
                </c:pt>
                <c:pt idx="4098">
                  <c:v>45089.554166666669</c:v>
                </c:pt>
                <c:pt idx="4099">
                  <c:v>45089.554861111108</c:v>
                </c:pt>
                <c:pt idx="4100">
                  <c:v>45089.555555555555</c:v>
                </c:pt>
                <c:pt idx="4101">
                  <c:v>45089.556250000001</c:v>
                </c:pt>
                <c:pt idx="4102">
                  <c:v>45089.556944444441</c:v>
                </c:pt>
                <c:pt idx="4103">
                  <c:v>45089.557638888888</c:v>
                </c:pt>
                <c:pt idx="4104">
                  <c:v>45089.558333333334</c:v>
                </c:pt>
                <c:pt idx="4105">
                  <c:v>45089.559027777781</c:v>
                </c:pt>
                <c:pt idx="4106">
                  <c:v>45089.55972222222</c:v>
                </c:pt>
                <c:pt idx="4107">
                  <c:v>45089.560416666667</c:v>
                </c:pt>
                <c:pt idx="4108">
                  <c:v>45089.561111111114</c:v>
                </c:pt>
                <c:pt idx="4109">
                  <c:v>45089.561805555553</c:v>
                </c:pt>
                <c:pt idx="4110">
                  <c:v>45089.5625</c:v>
                </c:pt>
                <c:pt idx="4111">
                  <c:v>45089.563194444447</c:v>
                </c:pt>
                <c:pt idx="4112">
                  <c:v>45089.563888888886</c:v>
                </c:pt>
                <c:pt idx="4113">
                  <c:v>45089.564583333333</c:v>
                </c:pt>
                <c:pt idx="4114">
                  <c:v>45089.56527777778</c:v>
                </c:pt>
                <c:pt idx="4115">
                  <c:v>45089.565972222219</c:v>
                </c:pt>
                <c:pt idx="4116">
                  <c:v>45089.566666666666</c:v>
                </c:pt>
                <c:pt idx="4117">
                  <c:v>45089.567361111112</c:v>
                </c:pt>
                <c:pt idx="4118">
                  <c:v>45089.568055555559</c:v>
                </c:pt>
                <c:pt idx="4119">
                  <c:v>45089.568749999999</c:v>
                </c:pt>
                <c:pt idx="4120">
                  <c:v>45089.569444444445</c:v>
                </c:pt>
                <c:pt idx="4121">
                  <c:v>45089.570138888892</c:v>
                </c:pt>
                <c:pt idx="4122">
                  <c:v>45089.570833333331</c:v>
                </c:pt>
                <c:pt idx="4123">
                  <c:v>45089.571527777778</c:v>
                </c:pt>
                <c:pt idx="4124">
                  <c:v>45089.572222222225</c:v>
                </c:pt>
                <c:pt idx="4125">
                  <c:v>45089.572916666664</c:v>
                </c:pt>
                <c:pt idx="4126">
                  <c:v>45089.573611111111</c:v>
                </c:pt>
                <c:pt idx="4127">
                  <c:v>45089.574305555558</c:v>
                </c:pt>
                <c:pt idx="4128">
                  <c:v>45089.574999999997</c:v>
                </c:pt>
                <c:pt idx="4129">
                  <c:v>45089.575694444444</c:v>
                </c:pt>
                <c:pt idx="4130">
                  <c:v>45089.576388888891</c:v>
                </c:pt>
                <c:pt idx="4131">
                  <c:v>45089.57708333333</c:v>
                </c:pt>
                <c:pt idx="4132">
                  <c:v>45089.577777777777</c:v>
                </c:pt>
                <c:pt idx="4133">
                  <c:v>45089.578472222223</c:v>
                </c:pt>
                <c:pt idx="4134">
                  <c:v>45089.57916666667</c:v>
                </c:pt>
                <c:pt idx="4135">
                  <c:v>45089.579861111109</c:v>
                </c:pt>
                <c:pt idx="4136">
                  <c:v>45089.580555555556</c:v>
                </c:pt>
                <c:pt idx="4137">
                  <c:v>45089.581250000003</c:v>
                </c:pt>
                <c:pt idx="4138">
                  <c:v>45089.581944444442</c:v>
                </c:pt>
                <c:pt idx="4139">
                  <c:v>45089.582638888889</c:v>
                </c:pt>
                <c:pt idx="4140">
                  <c:v>45089.583333333336</c:v>
                </c:pt>
                <c:pt idx="4141">
                  <c:v>45089.584027777775</c:v>
                </c:pt>
                <c:pt idx="4142">
                  <c:v>45089.584722222222</c:v>
                </c:pt>
                <c:pt idx="4143">
                  <c:v>45089.585416666669</c:v>
                </c:pt>
                <c:pt idx="4144">
                  <c:v>45089.586111111108</c:v>
                </c:pt>
                <c:pt idx="4145">
                  <c:v>45089.586805555555</c:v>
                </c:pt>
                <c:pt idx="4146">
                  <c:v>45089.587500000001</c:v>
                </c:pt>
                <c:pt idx="4147">
                  <c:v>45089.588194444441</c:v>
                </c:pt>
                <c:pt idx="4148">
                  <c:v>45089.588888888888</c:v>
                </c:pt>
                <c:pt idx="4149">
                  <c:v>45089.589583333334</c:v>
                </c:pt>
                <c:pt idx="4150">
                  <c:v>45089.590277777781</c:v>
                </c:pt>
                <c:pt idx="4151">
                  <c:v>45089.59097222222</c:v>
                </c:pt>
                <c:pt idx="4152">
                  <c:v>45089.591666666667</c:v>
                </c:pt>
                <c:pt idx="4153">
                  <c:v>45089.592361111114</c:v>
                </c:pt>
                <c:pt idx="4154">
                  <c:v>45089.593055555553</c:v>
                </c:pt>
                <c:pt idx="4155">
                  <c:v>45089.59375</c:v>
                </c:pt>
                <c:pt idx="4156">
                  <c:v>45089.594444444447</c:v>
                </c:pt>
                <c:pt idx="4157">
                  <c:v>45089.595138888886</c:v>
                </c:pt>
                <c:pt idx="4158">
                  <c:v>45089.595833333333</c:v>
                </c:pt>
                <c:pt idx="4159">
                  <c:v>45089.59652777778</c:v>
                </c:pt>
                <c:pt idx="4160">
                  <c:v>45089.597222222219</c:v>
                </c:pt>
                <c:pt idx="4161">
                  <c:v>45089.597916666666</c:v>
                </c:pt>
                <c:pt idx="4162">
                  <c:v>45089.598611111112</c:v>
                </c:pt>
                <c:pt idx="4163">
                  <c:v>45089.599305555559</c:v>
                </c:pt>
                <c:pt idx="4164">
                  <c:v>45089.599999999999</c:v>
                </c:pt>
                <c:pt idx="4165">
                  <c:v>45089.600694444445</c:v>
                </c:pt>
                <c:pt idx="4166">
                  <c:v>45089.601388888892</c:v>
                </c:pt>
                <c:pt idx="4167">
                  <c:v>45089.602083333331</c:v>
                </c:pt>
                <c:pt idx="4168">
                  <c:v>45089.602777777778</c:v>
                </c:pt>
                <c:pt idx="4169">
                  <c:v>45089.603472222225</c:v>
                </c:pt>
                <c:pt idx="4170">
                  <c:v>45089.604166666664</c:v>
                </c:pt>
                <c:pt idx="4171">
                  <c:v>45089.604861111111</c:v>
                </c:pt>
                <c:pt idx="4172">
                  <c:v>45089.605555555558</c:v>
                </c:pt>
                <c:pt idx="4173">
                  <c:v>45089.606249999997</c:v>
                </c:pt>
                <c:pt idx="4174">
                  <c:v>45089.606944444444</c:v>
                </c:pt>
                <c:pt idx="4175">
                  <c:v>45089.607638888891</c:v>
                </c:pt>
                <c:pt idx="4176">
                  <c:v>45089.60833333333</c:v>
                </c:pt>
                <c:pt idx="4177">
                  <c:v>45089.609027777777</c:v>
                </c:pt>
                <c:pt idx="4178">
                  <c:v>45089.609722222223</c:v>
                </c:pt>
                <c:pt idx="4179">
                  <c:v>45089.61041666667</c:v>
                </c:pt>
                <c:pt idx="4180">
                  <c:v>45089.611111111109</c:v>
                </c:pt>
                <c:pt idx="4181">
                  <c:v>45089.611805555556</c:v>
                </c:pt>
                <c:pt idx="4182">
                  <c:v>45089.612500000003</c:v>
                </c:pt>
                <c:pt idx="4183">
                  <c:v>45089.613194444442</c:v>
                </c:pt>
                <c:pt idx="4184">
                  <c:v>45089.613888888889</c:v>
                </c:pt>
                <c:pt idx="4185">
                  <c:v>45089.614583333336</c:v>
                </c:pt>
                <c:pt idx="4186">
                  <c:v>45089.615277777775</c:v>
                </c:pt>
                <c:pt idx="4187">
                  <c:v>45089.615972222222</c:v>
                </c:pt>
                <c:pt idx="4188">
                  <c:v>45089.616666666669</c:v>
                </c:pt>
                <c:pt idx="4189">
                  <c:v>45089.617361111108</c:v>
                </c:pt>
                <c:pt idx="4190">
                  <c:v>45089.618055555555</c:v>
                </c:pt>
                <c:pt idx="4191">
                  <c:v>45089.618750000001</c:v>
                </c:pt>
                <c:pt idx="4192">
                  <c:v>45089.619444444441</c:v>
                </c:pt>
                <c:pt idx="4193">
                  <c:v>45089.620138888888</c:v>
                </c:pt>
                <c:pt idx="4194">
                  <c:v>45089.620833333334</c:v>
                </c:pt>
                <c:pt idx="4195">
                  <c:v>45089.621527777781</c:v>
                </c:pt>
                <c:pt idx="4196">
                  <c:v>45089.62222222222</c:v>
                </c:pt>
                <c:pt idx="4197">
                  <c:v>45089.622916666667</c:v>
                </c:pt>
                <c:pt idx="4198">
                  <c:v>45089.623611111114</c:v>
                </c:pt>
                <c:pt idx="4199">
                  <c:v>45089.624305555553</c:v>
                </c:pt>
                <c:pt idx="4200">
                  <c:v>45089.625</c:v>
                </c:pt>
                <c:pt idx="4201">
                  <c:v>45089.625694444447</c:v>
                </c:pt>
                <c:pt idx="4202">
                  <c:v>45089.626388888886</c:v>
                </c:pt>
                <c:pt idx="4203">
                  <c:v>45089.627083333333</c:v>
                </c:pt>
                <c:pt idx="4204">
                  <c:v>45089.62777777778</c:v>
                </c:pt>
                <c:pt idx="4205">
                  <c:v>45089.628472222219</c:v>
                </c:pt>
                <c:pt idx="4206">
                  <c:v>45089.629166666666</c:v>
                </c:pt>
                <c:pt idx="4207">
                  <c:v>45089.629861111112</c:v>
                </c:pt>
                <c:pt idx="4208">
                  <c:v>45089.630555555559</c:v>
                </c:pt>
                <c:pt idx="4209">
                  <c:v>45089.631249999999</c:v>
                </c:pt>
                <c:pt idx="4210">
                  <c:v>45089.631944444445</c:v>
                </c:pt>
                <c:pt idx="4211">
                  <c:v>45089.632638888892</c:v>
                </c:pt>
                <c:pt idx="4212">
                  <c:v>45089.633333333331</c:v>
                </c:pt>
                <c:pt idx="4213">
                  <c:v>45089.634027777778</c:v>
                </c:pt>
                <c:pt idx="4214">
                  <c:v>45089.634722222225</c:v>
                </c:pt>
                <c:pt idx="4215">
                  <c:v>45089.635416666664</c:v>
                </c:pt>
                <c:pt idx="4216">
                  <c:v>45089.636111111111</c:v>
                </c:pt>
                <c:pt idx="4217">
                  <c:v>45089.636805555558</c:v>
                </c:pt>
                <c:pt idx="4218">
                  <c:v>45089.637499999997</c:v>
                </c:pt>
                <c:pt idx="4219">
                  <c:v>45089.638194444444</c:v>
                </c:pt>
                <c:pt idx="4220">
                  <c:v>45089.638888888891</c:v>
                </c:pt>
                <c:pt idx="4221">
                  <c:v>45089.63958333333</c:v>
                </c:pt>
                <c:pt idx="4222">
                  <c:v>45089.640277777777</c:v>
                </c:pt>
                <c:pt idx="4223">
                  <c:v>45089.640972222223</c:v>
                </c:pt>
                <c:pt idx="4224">
                  <c:v>45089.64166666667</c:v>
                </c:pt>
                <c:pt idx="4225">
                  <c:v>45089.642361111109</c:v>
                </c:pt>
                <c:pt idx="4226">
                  <c:v>45089.643055555556</c:v>
                </c:pt>
                <c:pt idx="4227">
                  <c:v>45089.643750000003</c:v>
                </c:pt>
                <c:pt idx="4228">
                  <c:v>45089.644444444442</c:v>
                </c:pt>
                <c:pt idx="4229">
                  <c:v>45089.645138888889</c:v>
                </c:pt>
                <c:pt idx="4230">
                  <c:v>45089.645833333336</c:v>
                </c:pt>
                <c:pt idx="4231">
                  <c:v>45089.646527777775</c:v>
                </c:pt>
                <c:pt idx="4232">
                  <c:v>45089.647222222222</c:v>
                </c:pt>
                <c:pt idx="4233">
                  <c:v>45089.647916666669</c:v>
                </c:pt>
                <c:pt idx="4234">
                  <c:v>45089.648611111108</c:v>
                </c:pt>
                <c:pt idx="4235">
                  <c:v>45089.649305555555</c:v>
                </c:pt>
                <c:pt idx="4236">
                  <c:v>45089.65</c:v>
                </c:pt>
                <c:pt idx="4237">
                  <c:v>45089.650694444441</c:v>
                </c:pt>
                <c:pt idx="4238">
                  <c:v>45089.651388888888</c:v>
                </c:pt>
                <c:pt idx="4239">
                  <c:v>45089.652083333334</c:v>
                </c:pt>
                <c:pt idx="4240">
                  <c:v>45089.652777777781</c:v>
                </c:pt>
                <c:pt idx="4241">
                  <c:v>45089.65347222222</c:v>
                </c:pt>
                <c:pt idx="4242">
                  <c:v>45089.654166666667</c:v>
                </c:pt>
                <c:pt idx="4243">
                  <c:v>45089.654861111114</c:v>
                </c:pt>
                <c:pt idx="4244">
                  <c:v>45089.655555555553</c:v>
                </c:pt>
                <c:pt idx="4245">
                  <c:v>45089.65625</c:v>
                </c:pt>
                <c:pt idx="4246">
                  <c:v>45089.656944444447</c:v>
                </c:pt>
                <c:pt idx="4247">
                  <c:v>45089.657638888886</c:v>
                </c:pt>
                <c:pt idx="4248">
                  <c:v>45089.658333333333</c:v>
                </c:pt>
                <c:pt idx="4249">
                  <c:v>45089.65902777778</c:v>
                </c:pt>
                <c:pt idx="4250">
                  <c:v>45089.659722222219</c:v>
                </c:pt>
                <c:pt idx="4251">
                  <c:v>45089.660416666666</c:v>
                </c:pt>
                <c:pt idx="4252">
                  <c:v>45089.661111111112</c:v>
                </c:pt>
                <c:pt idx="4253">
                  <c:v>45089.661805555559</c:v>
                </c:pt>
                <c:pt idx="4254">
                  <c:v>45089.662499999999</c:v>
                </c:pt>
                <c:pt idx="4255">
                  <c:v>45089.663194444445</c:v>
                </c:pt>
                <c:pt idx="4256">
                  <c:v>45089.663888888892</c:v>
                </c:pt>
                <c:pt idx="4257">
                  <c:v>45089.664583333331</c:v>
                </c:pt>
                <c:pt idx="4258">
                  <c:v>45089.665277777778</c:v>
                </c:pt>
                <c:pt idx="4259">
                  <c:v>45089.665972222225</c:v>
                </c:pt>
                <c:pt idx="4260">
                  <c:v>45089.666666666664</c:v>
                </c:pt>
                <c:pt idx="4261">
                  <c:v>45089.667361111111</c:v>
                </c:pt>
                <c:pt idx="4262">
                  <c:v>45089.668055555558</c:v>
                </c:pt>
                <c:pt idx="4263">
                  <c:v>45089.668749999997</c:v>
                </c:pt>
                <c:pt idx="4264">
                  <c:v>45089.669444444444</c:v>
                </c:pt>
                <c:pt idx="4265">
                  <c:v>45089.670138888891</c:v>
                </c:pt>
                <c:pt idx="4266">
                  <c:v>45089.67083333333</c:v>
                </c:pt>
                <c:pt idx="4267">
                  <c:v>45089.671527777777</c:v>
                </c:pt>
                <c:pt idx="4268">
                  <c:v>45089.672222222223</c:v>
                </c:pt>
                <c:pt idx="4269">
                  <c:v>45089.67291666667</c:v>
                </c:pt>
                <c:pt idx="4270">
                  <c:v>45089.673611111109</c:v>
                </c:pt>
                <c:pt idx="4271">
                  <c:v>45089.674305555556</c:v>
                </c:pt>
                <c:pt idx="4272">
                  <c:v>45089.675000000003</c:v>
                </c:pt>
                <c:pt idx="4273">
                  <c:v>45089.675694444442</c:v>
                </c:pt>
                <c:pt idx="4274">
                  <c:v>45089.676388888889</c:v>
                </c:pt>
                <c:pt idx="4275">
                  <c:v>45089.677083333336</c:v>
                </c:pt>
                <c:pt idx="4276">
                  <c:v>45089.677777777775</c:v>
                </c:pt>
                <c:pt idx="4277">
                  <c:v>45089.678472222222</c:v>
                </c:pt>
                <c:pt idx="4278">
                  <c:v>45089.679166666669</c:v>
                </c:pt>
                <c:pt idx="4279">
                  <c:v>45089.679861111108</c:v>
                </c:pt>
                <c:pt idx="4280">
                  <c:v>45089.680555555555</c:v>
                </c:pt>
                <c:pt idx="4281">
                  <c:v>45089.681250000001</c:v>
                </c:pt>
                <c:pt idx="4282">
                  <c:v>45089.681944444441</c:v>
                </c:pt>
                <c:pt idx="4283">
                  <c:v>45089.682638888888</c:v>
                </c:pt>
                <c:pt idx="4284">
                  <c:v>45089.683333333334</c:v>
                </c:pt>
                <c:pt idx="4285">
                  <c:v>45089.684027777781</c:v>
                </c:pt>
                <c:pt idx="4286">
                  <c:v>45089.68472222222</c:v>
                </c:pt>
                <c:pt idx="4287">
                  <c:v>45089.685416666667</c:v>
                </c:pt>
                <c:pt idx="4288">
                  <c:v>45089.686111111114</c:v>
                </c:pt>
                <c:pt idx="4289">
                  <c:v>45089.686805555553</c:v>
                </c:pt>
                <c:pt idx="4290">
                  <c:v>45089.6875</c:v>
                </c:pt>
                <c:pt idx="4291">
                  <c:v>45089.688194444447</c:v>
                </c:pt>
                <c:pt idx="4292">
                  <c:v>45089.688888888886</c:v>
                </c:pt>
                <c:pt idx="4293">
                  <c:v>45089.689583333333</c:v>
                </c:pt>
                <c:pt idx="4294">
                  <c:v>45089.69027777778</c:v>
                </c:pt>
                <c:pt idx="4295">
                  <c:v>45089.690972222219</c:v>
                </c:pt>
                <c:pt idx="4296">
                  <c:v>45089.691666666666</c:v>
                </c:pt>
                <c:pt idx="4297">
                  <c:v>45089.692361111112</c:v>
                </c:pt>
                <c:pt idx="4298">
                  <c:v>45089.693055555559</c:v>
                </c:pt>
                <c:pt idx="4299">
                  <c:v>45089.693749999999</c:v>
                </c:pt>
                <c:pt idx="4300">
                  <c:v>45089.694444444445</c:v>
                </c:pt>
                <c:pt idx="4301">
                  <c:v>45089.695138888892</c:v>
                </c:pt>
                <c:pt idx="4302">
                  <c:v>45089.695833333331</c:v>
                </c:pt>
                <c:pt idx="4303">
                  <c:v>45089.696527777778</c:v>
                </c:pt>
                <c:pt idx="4304">
                  <c:v>45089.697222222225</c:v>
                </c:pt>
                <c:pt idx="4305">
                  <c:v>45089.697916666664</c:v>
                </c:pt>
                <c:pt idx="4306">
                  <c:v>45089.698611111111</c:v>
                </c:pt>
                <c:pt idx="4307">
                  <c:v>45089.699305555558</c:v>
                </c:pt>
                <c:pt idx="4308">
                  <c:v>45089.7</c:v>
                </c:pt>
                <c:pt idx="4309">
                  <c:v>45089.700694444444</c:v>
                </c:pt>
                <c:pt idx="4310">
                  <c:v>45089.701388888891</c:v>
                </c:pt>
                <c:pt idx="4311">
                  <c:v>45089.70208333333</c:v>
                </c:pt>
                <c:pt idx="4312">
                  <c:v>45089.702777777777</c:v>
                </c:pt>
                <c:pt idx="4313">
                  <c:v>45089.703472222223</c:v>
                </c:pt>
                <c:pt idx="4314">
                  <c:v>45089.70416666667</c:v>
                </c:pt>
                <c:pt idx="4315">
                  <c:v>45089.704861111109</c:v>
                </c:pt>
                <c:pt idx="4316">
                  <c:v>45089.705555555556</c:v>
                </c:pt>
                <c:pt idx="4317">
                  <c:v>45089.706250000003</c:v>
                </c:pt>
                <c:pt idx="4318">
                  <c:v>45089.706944444442</c:v>
                </c:pt>
                <c:pt idx="4319">
                  <c:v>45089.707638888889</c:v>
                </c:pt>
                <c:pt idx="4320">
                  <c:v>45089.708333333336</c:v>
                </c:pt>
                <c:pt idx="4321">
                  <c:v>45089.709027777775</c:v>
                </c:pt>
                <c:pt idx="4322">
                  <c:v>45089.709722222222</c:v>
                </c:pt>
                <c:pt idx="4323">
                  <c:v>45089.710416666669</c:v>
                </c:pt>
                <c:pt idx="4324">
                  <c:v>45089.711111111108</c:v>
                </c:pt>
                <c:pt idx="4325">
                  <c:v>45089.711805555555</c:v>
                </c:pt>
                <c:pt idx="4326">
                  <c:v>45089.712500000001</c:v>
                </c:pt>
                <c:pt idx="4327">
                  <c:v>45089.713194444441</c:v>
                </c:pt>
                <c:pt idx="4328">
                  <c:v>45089.713888888888</c:v>
                </c:pt>
                <c:pt idx="4329">
                  <c:v>45089.714583333334</c:v>
                </c:pt>
                <c:pt idx="4330">
                  <c:v>45089.715277777781</c:v>
                </c:pt>
                <c:pt idx="4331">
                  <c:v>45089.71597222222</c:v>
                </c:pt>
                <c:pt idx="4332">
                  <c:v>45089.716666666667</c:v>
                </c:pt>
                <c:pt idx="4333">
                  <c:v>45089.717361111114</c:v>
                </c:pt>
                <c:pt idx="4334">
                  <c:v>45089.718055555553</c:v>
                </c:pt>
                <c:pt idx="4335">
                  <c:v>45089.71875</c:v>
                </c:pt>
                <c:pt idx="4336">
                  <c:v>45089.719444444447</c:v>
                </c:pt>
                <c:pt idx="4337">
                  <c:v>45089.720138888886</c:v>
                </c:pt>
                <c:pt idx="4338">
                  <c:v>45089.720833333333</c:v>
                </c:pt>
                <c:pt idx="4339">
                  <c:v>45089.72152777778</c:v>
                </c:pt>
                <c:pt idx="4340">
                  <c:v>45089.722222222219</c:v>
                </c:pt>
                <c:pt idx="4341">
                  <c:v>45089.722916666666</c:v>
                </c:pt>
                <c:pt idx="4342">
                  <c:v>45089.723611111112</c:v>
                </c:pt>
                <c:pt idx="4343">
                  <c:v>45089.724305555559</c:v>
                </c:pt>
                <c:pt idx="4344">
                  <c:v>45089.724999999999</c:v>
                </c:pt>
                <c:pt idx="4345">
                  <c:v>45089.725694444445</c:v>
                </c:pt>
                <c:pt idx="4346">
                  <c:v>45089.726388888892</c:v>
                </c:pt>
                <c:pt idx="4347">
                  <c:v>45089.727083333331</c:v>
                </c:pt>
                <c:pt idx="4348">
                  <c:v>45089.727777777778</c:v>
                </c:pt>
                <c:pt idx="4349">
                  <c:v>45089.728472222225</c:v>
                </c:pt>
                <c:pt idx="4350">
                  <c:v>45089.729166666664</c:v>
                </c:pt>
                <c:pt idx="4351">
                  <c:v>45089.729861111111</c:v>
                </c:pt>
                <c:pt idx="4352">
                  <c:v>45089.730555555558</c:v>
                </c:pt>
                <c:pt idx="4353">
                  <c:v>45089.731249999997</c:v>
                </c:pt>
                <c:pt idx="4354">
                  <c:v>45089.731944444444</c:v>
                </c:pt>
                <c:pt idx="4355">
                  <c:v>45089.732638888891</c:v>
                </c:pt>
                <c:pt idx="4356">
                  <c:v>45089.73333333333</c:v>
                </c:pt>
                <c:pt idx="4357">
                  <c:v>45089.734027777777</c:v>
                </c:pt>
                <c:pt idx="4358">
                  <c:v>45089.734722222223</c:v>
                </c:pt>
                <c:pt idx="4359">
                  <c:v>45089.73541666667</c:v>
                </c:pt>
                <c:pt idx="4360">
                  <c:v>45089.736111111109</c:v>
                </c:pt>
                <c:pt idx="4361">
                  <c:v>45089.736805555556</c:v>
                </c:pt>
                <c:pt idx="4362">
                  <c:v>45089.737500000003</c:v>
                </c:pt>
                <c:pt idx="4363">
                  <c:v>45089.738194444442</c:v>
                </c:pt>
                <c:pt idx="4364">
                  <c:v>45089.738888888889</c:v>
                </c:pt>
                <c:pt idx="4365">
                  <c:v>45089.739583333336</c:v>
                </c:pt>
                <c:pt idx="4366">
                  <c:v>45089.740277777775</c:v>
                </c:pt>
                <c:pt idx="4367">
                  <c:v>45089.740972222222</c:v>
                </c:pt>
                <c:pt idx="4368">
                  <c:v>45089.741666666669</c:v>
                </c:pt>
                <c:pt idx="4369">
                  <c:v>45089.742361111108</c:v>
                </c:pt>
                <c:pt idx="4370">
                  <c:v>45089.743055555555</c:v>
                </c:pt>
                <c:pt idx="4371">
                  <c:v>45089.743750000001</c:v>
                </c:pt>
                <c:pt idx="4372">
                  <c:v>45089.744444444441</c:v>
                </c:pt>
                <c:pt idx="4373">
                  <c:v>45089.745138888888</c:v>
                </c:pt>
                <c:pt idx="4374">
                  <c:v>45089.745833333334</c:v>
                </c:pt>
                <c:pt idx="4375">
                  <c:v>45089.746527777781</c:v>
                </c:pt>
                <c:pt idx="4376">
                  <c:v>45089.74722222222</c:v>
                </c:pt>
                <c:pt idx="4377">
                  <c:v>45089.747916666667</c:v>
                </c:pt>
                <c:pt idx="4378">
                  <c:v>45089.748611111114</c:v>
                </c:pt>
                <c:pt idx="4379">
                  <c:v>45089.749305555553</c:v>
                </c:pt>
                <c:pt idx="4380">
                  <c:v>45089.75</c:v>
                </c:pt>
                <c:pt idx="4381">
                  <c:v>45089.750694444447</c:v>
                </c:pt>
                <c:pt idx="4382">
                  <c:v>45089.751388888886</c:v>
                </c:pt>
                <c:pt idx="4383">
                  <c:v>45089.752083333333</c:v>
                </c:pt>
                <c:pt idx="4384">
                  <c:v>45089.75277777778</c:v>
                </c:pt>
                <c:pt idx="4385">
                  <c:v>45089.753472222219</c:v>
                </c:pt>
                <c:pt idx="4386">
                  <c:v>45089.754166666666</c:v>
                </c:pt>
                <c:pt idx="4387">
                  <c:v>45089.754861111112</c:v>
                </c:pt>
                <c:pt idx="4388">
                  <c:v>45089.755555555559</c:v>
                </c:pt>
                <c:pt idx="4389">
                  <c:v>45089.756249999999</c:v>
                </c:pt>
                <c:pt idx="4390">
                  <c:v>45089.756944444445</c:v>
                </c:pt>
                <c:pt idx="4391">
                  <c:v>45089.757638888892</c:v>
                </c:pt>
                <c:pt idx="4392">
                  <c:v>45089.758333333331</c:v>
                </c:pt>
                <c:pt idx="4393">
                  <c:v>45089.759027777778</c:v>
                </c:pt>
                <c:pt idx="4394">
                  <c:v>45089.759722222225</c:v>
                </c:pt>
                <c:pt idx="4395">
                  <c:v>45089.760416666664</c:v>
                </c:pt>
                <c:pt idx="4396">
                  <c:v>45089.761111111111</c:v>
                </c:pt>
                <c:pt idx="4397">
                  <c:v>45089.761805555558</c:v>
                </c:pt>
                <c:pt idx="4398">
                  <c:v>45089.762499999997</c:v>
                </c:pt>
                <c:pt idx="4399">
                  <c:v>45089.763194444444</c:v>
                </c:pt>
                <c:pt idx="4400">
                  <c:v>45089.763888888891</c:v>
                </c:pt>
                <c:pt idx="4401">
                  <c:v>45089.76458333333</c:v>
                </c:pt>
                <c:pt idx="4402">
                  <c:v>45089.765277777777</c:v>
                </c:pt>
                <c:pt idx="4403">
                  <c:v>45089.765972222223</c:v>
                </c:pt>
                <c:pt idx="4404">
                  <c:v>45089.76666666667</c:v>
                </c:pt>
                <c:pt idx="4405">
                  <c:v>45089.767361111109</c:v>
                </c:pt>
                <c:pt idx="4406">
                  <c:v>45089.768055555556</c:v>
                </c:pt>
                <c:pt idx="4407">
                  <c:v>45089.768750000003</c:v>
                </c:pt>
                <c:pt idx="4408">
                  <c:v>45089.769444444442</c:v>
                </c:pt>
                <c:pt idx="4409">
                  <c:v>45089.770138888889</c:v>
                </c:pt>
                <c:pt idx="4410">
                  <c:v>45089.770833333336</c:v>
                </c:pt>
                <c:pt idx="4411">
                  <c:v>45089.771527777775</c:v>
                </c:pt>
                <c:pt idx="4412">
                  <c:v>45089.772222222222</c:v>
                </c:pt>
                <c:pt idx="4413">
                  <c:v>45089.772916666669</c:v>
                </c:pt>
                <c:pt idx="4414">
                  <c:v>45089.773611111108</c:v>
                </c:pt>
                <c:pt idx="4415">
                  <c:v>45089.774305555555</c:v>
                </c:pt>
                <c:pt idx="4416">
                  <c:v>45089.775000000001</c:v>
                </c:pt>
                <c:pt idx="4417">
                  <c:v>45089.775694444441</c:v>
                </c:pt>
                <c:pt idx="4418">
                  <c:v>45089.776388888888</c:v>
                </c:pt>
                <c:pt idx="4419">
                  <c:v>45089.777083333334</c:v>
                </c:pt>
                <c:pt idx="4420">
                  <c:v>45089.777777777781</c:v>
                </c:pt>
                <c:pt idx="4421">
                  <c:v>45089.77847222222</c:v>
                </c:pt>
                <c:pt idx="4422">
                  <c:v>45089.779166666667</c:v>
                </c:pt>
                <c:pt idx="4423">
                  <c:v>45089.779861111114</c:v>
                </c:pt>
                <c:pt idx="4424">
                  <c:v>45089.780555555553</c:v>
                </c:pt>
                <c:pt idx="4425">
                  <c:v>45089.78125</c:v>
                </c:pt>
                <c:pt idx="4426">
                  <c:v>45089.781944444447</c:v>
                </c:pt>
                <c:pt idx="4427">
                  <c:v>45089.782638888886</c:v>
                </c:pt>
                <c:pt idx="4428">
                  <c:v>45089.783333333333</c:v>
                </c:pt>
                <c:pt idx="4429">
                  <c:v>45089.78402777778</c:v>
                </c:pt>
                <c:pt idx="4430">
                  <c:v>45089.784722222219</c:v>
                </c:pt>
                <c:pt idx="4431">
                  <c:v>45089.785416666666</c:v>
                </c:pt>
                <c:pt idx="4432">
                  <c:v>45089.786111111112</c:v>
                </c:pt>
                <c:pt idx="4433">
                  <c:v>45089.786805555559</c:v>
                </c:pt>
                <c:pt idx="4434">
                  <c:v>45089.787499999999</c:v>
                </c:pt>
                <c:pt idx="4435">
                  <c:v>45089.788194444445</c:v>
                </c:pt>
                <c:pt idx="4436">
                  <c:v>45089.788888888892</c:v>
                </c:pt>
                <c:pt idx="4437">
                  <c:v>45089.789583333331</c:v>
                </c:pt>
                <c:pt idx="4438">
                  <c:v>45089.790277777778</c:v>
                </c:pt>
                <c:pt idx="4439">
                  <c:v>45089.790972222225</c:v>
                </c:pt>
                <c:pt idx="4440">
                  <c:v>45089.791666666664</c:v>
                </c:pt>
                <c:pt idx="4441">
                  <c:v>45089.792361111111</c:v>
                </c:pt>
                <c:pt idx="4442">
                  <c:v>45089.793055555558</c:v>
                </c:pt>
                <c:pt idx="4443">
                  <c:v>45089.793749999997</c:v>
                </c:pt>
                <c:pt idx="4444">
                  <c:v>45089.794444444444</c:v>
                </c:pt>
                <c:pt idx="4445">
                  <c:v>45089.795138888891</c:v>
                </c:pt>
                <c:pt idx="4446">
                  <c:v>45089.79583333333</c:v>
                </c:pt>
                <c:pt idx="4447">
                  <c:v>45089.796527777777</c:v>
                </c:pt>
                <c:pt idx="4448">
                  <c:v>45089.797222222223</c:v>
                </c:pt>
                <c:pt idx="4449">
                  <c:v>45089.79791666667</c:v>
                </c:pt>
                <c:pt idx="4450">
                  <c:v>45089.798611111109</c:v>
                </c:pt>
                <c:pt idx="4451">
                  <c:v>45089.799305555556</c:v>
                </c:pt>
                <c:pt idx="4452">
                  <c:v>45089.8</c:v>
                </c:pt>
                <c:pt idx="4453">
                  <c:v>45089.800694444442</c:v>
                </c:pt>
                <c:pt idx="4454">
                  <c:v>45089.801388888889</c:v>
                </c:pt>
                <c:pt idx="4455">
                  <c:v>45089.802083333336</c:v>
                </c:pt>
                <c:pt idx="4456">
                  <c:v>45089.802777777775</c:v>
                </c:pt>
                <c:pt idx="4457">
                  <c:v>45089.803472222222</c:v>
                </c:pt>
                <c:pt idx="4458">
                  <c:v>45089.804166666669</c:v>
                </c:pt>
                <c:pt idx="4459">
                  <c:v>45089.804861111108</c:v>
                </c:pt>
                <c:pt idx="4460">
                  <c:v>45089.805555555555</c:v>
                </c:pt>
                <c:pt idx="4461">
                  <c:v>45089.806250000001</c:v>
                </c:pt>
                <c:pt idx="4462">
                  <c:v>45089.806944444441</c:v>
                </c:pt>
                <c:pt idx="4463">
                  <c:v>45089.807638888888</c:v>
                </c:pt>
                <c:pt idx="4464">
                  <c:v>45089.808333333334</c:v>
                </c:pt>
                <c:pt idx="4465">
                  <c:v>45089.809027777781</c:v>
                </c:pt>
                <c:pt idx="4466">
                  <c:v>45089.80972222222</c:v>
                </c:pt>
                <c:pt idx="4467">
                  <c:v>45089.810416666667</c:v>
                </c:pt>
                <c:pt idx="4468">
                  <c:v>45089.811111111114</c:v>
                </c:pt>
                <c:pt idx="4469">
                  <c:v>45089.811805555553</c:v>
                </c:pt>
                <c:pt idx="4470">
                  <c:v>45089.8125</c:v>
                </c:pt>
                <c:pt idx="4471">
                  <c:v>45089.813194444447</c:v>
                </c:pt>
                <c:pt idx="4472">
                  <c:v>45089.813888888886</c:v>
                </c:pt>
                <c:pt idx="4473">
                  <c:v>45089.814583333333</c:v>
                </c:pt>
                <c:pt idx="4474">
                  <c:v>45089.81527777778</c:v>
                </c:pt>
                <c:pt idx="4475">
                  <c:v>45089.815972222219</c:v>
                </c:pt>
                <c:pt idx="4476">
                  <c:v>45089.816666666666</c:v>
                </c:pt>
                <c:pt idx="4477">
                  <c:v>45089.817361111112</c:v>
                </c:pt>
                <c:pt idx="4478">
                  <c:v>45089.818055555559</c:v>
                </c:pt>
                <c:pt idx="4479">
                  <c:v>45089.818749999999</c:v>
                </c:pt>
                <c:pt idx="4480">
                  <c:v>45089.819444444445</c:v>
                </c:pt>
                <c:pt idx="4481">
                  <c:v>45089.820138888892</c:v>
                </c:pt>
                <c:pt idx="4482">
                  <c:v>45089.820833333331</c:v>
                </c:pt>
                <c:pt idx="4483">
                  <c:v>45089.821527777778</c:v>
                </c:pt>
                <c:pt idx="4484">
                  <c:v>45089.822222222225</c:v>
                </c:pt>
                <c:pt idx="4485">
                  <c:v>45089.822916666664</c:v>
                </c:pt>
                <c:pt idx="4486">
                  <c:v>45089.823611111111</c:v>
                </c:pt>
                <c:pt idx="4487">
                  <c:v>45089.824305555558</c:v>
                </c:pt>
                <c:pt idx="4488">
                  <c:v>45089.824999999997</c:v>
                </c:pt>
                <c:pt idx="4489">
                  <c:v>45089.825694444444</c:v>
                </c:pt>
                <c:pt idx="4490">
                  <c:v>45089.826388888891</c:v>
                </c:pt>
                <c:pt idx="4491">
                  <c:v>45089.82708333333</c:v>
                </c:pt>
                <c:pt idx="4492">
                  <c:v>45089.827777777777</c:v>
                </c:pt>
                <c:pt idx="4493">
                  <c:v>45089.828472222223</c:v>
                </c:pt>
                <c:pt idx="4494">
                  <c:v>45089.82916666667</c:v>
                </c:pt>
                <c:pt idx="4495">
                  <c:v>45089.829861111109</c:v>
                </c:pt>
                <c:pt idx="4496">
                  <c:v>45089.830555555556</c:v>
                </c:pt>
                <c:pt idx="4497">
                  <c:v>45089.831250000003</c:v>
                </c:pt>
                <c:pt idx="4498">
                  <c:v>45089.831944444442</c:v>
                </c:pt>
                <c:pt idx="4499">
                  <c:v>45089.832638888889</c:v>
                </c:pt>
                <c:pt idx="4500">
                  <c:v>45089.833333333336</c:v>
                </c:pt>
                <c:pt idx="4501">
                  <c:v>45089.834027777775</c:v>
                </c:pt>
                <c:pt idx="4502">
                  <c:v>45089.834722222222</c:v>
                </c:pt>
                <c:pt idx="4503">
                  <c:v>45089.835416666669</c:v>
                </c:pt>
                <c:pt idx="4504">
                  <c:v>45089.836111111108</c:v>
                </c:pt>
                <c:pt idx="4505">
                  <c:v>45089.836805555555</c:v>
                </c:pt>
                <c:pt idx="4506">
                  <c:v>45089.837500000001</c:v>
                </c:pt>
                <c:pt idx="4507">
                  <c:v>45089.838194444441</c:v>
                </c:pt>
                <c:pt idx="4508">
                  <c:v>45089.838888888888</c:v>
                </c:pt>
                <c:pt idx="4509">
                  <c:v>45089.839583333334</c:v>
                </c:pt>
                <c:pt idx="4510">
                  <c:v>45089.840277777781</c:v>
                </c:pt>
                <c:pt idx="4511">
                  <c:v>45089.84097222222</c:v>
                </c:pt>
                <c:pt idx="4512">
                  <c:v>45089.841666666667</c:v>
                </c:pt>
                <c:pt idx="4513">
                  <c:v>45089.842361111114</c:v>
                </c:pt>
                <c:pt idx="4514">
                  <c:v>45089.843055555553</c:v>
                </c:pt>
                <c:pt idx="4515">
                  <c:v>45089.84375</c:v>
                </c:pt>
                <c:pt idx="4516">
                  <c:v>45089.844444444447</c:v>
                </c:pt>
                <c:pt idx="4517">
                  <c:v>45089.845138888886</c:v>
                </c:pt>
                <c:pt idx="4518">
                  <c:v>45089.845833333333</c:v>
                </c:pt>
                <c:pt idx="4519">
                  <c:v>45089.84652777778</c:v>
                </c:pt>
                <c:pt idx="4520">
                  <c:v>45089.847222222219</c:v>
                </c:pt>
                <c:pt idx="4521">
                  <c:v>45089.847916666666</c:v>
                </c:pt>
                <c:pt idx="4522">
                  <c:v>45089.848611111112</c:v>
                </c:pt>
                <c:pt idx="4523">
                  <c:v>45089.849305555559</c:v>
                </c:pt>
                <c:pt idx="4524">
                  <c:v>45089.85</c:v>
                </c:pt>
                <c:pt idx="4525">
                  <c:v>45089.850694444445</c:v>
                </c:pt>
                <c:pt idx="4526">
                  <c:v>45089.851388888892</c:v>
                </c:pt>
                <c:pt idx="4527">
                  <c:v>45089.852083333331</c:v>
                </c:pt>
                <c:pt idx="4528">
                  <c:v>45089.852777777778</c:v>
                </c:pt>
                <c:pt idx="4529">
                  <c:v>45089.853472222225</c:v>
                </c:pt>
                <c:pt idx="4530">
                  <c:v>45089.854166666664</c:v>
                </c:pt>
                <c:pt idx="4531">
                  <c:v>45089.854861111111</c:v>
                </c:pt>
                <c:pt idx="4532">
                  <c:v>45089.855555555558</c:v>
                </c:pt>
                <c:pt idx="4533">
                  <c:v>45089.856249999997</c:v>
                </c:pt>
                <c:pt idx="4534">
                  <c:v>45089.856944444444</c:v>
                </c:pt>
                <c:pt idx="4535">
                  <c:v>45089.857638888891</c:v>
                </c:pt>
                <c:pt idx="4536">
                  <c:v>45089.85833333333</c:v>
                </c:pt>
                <c:pt idx="4537">
                  <c:v>45089.859027777777</c:v>
                </c:pt>
                <c:pt idx="4538">
                  <c:v>45089.859722222223</c:v>
                </c:pt>
                <c:pt idx="4539">
                  <c:v>45089.86041666667</c:v>
                </c:pt>
                <c:pt idx="4540">
                  <c:v>45089.861111111109</c:v>
                </c:pt>
                <c:pt idx="4541">
                  <c:v>45089.861805555556</c:v>
                </c:pt>
                <c:pt idx="4542">
                  <c:v>45089.862500000003</c:v>
                </c:pt>
                <c:pt idx="4543">
                  <c:v>45089.863194444442</c:v>
                </c:pt>
                <c:pt idx="4544">
                  <c:v>45089.863888888889</c:v>
                </c:pt>
                <c:pt idx="4545">
                  <c:v>45089.864583333336</c:v>
                </c:pt>
                <c:pt idx="4546">
                  <c:v>45089.865277777775</c:v>
                </c:pt>
                <c:pt idx="4547">
                  <c:v>45089.865972222222</c:v>
                </c:pt>
                <c:pt idx="4548">
                  <c:v>45089.866666666669</c:v>
                </c:pt>
                <c:pt idx="4549">
                  <c:v>45089.867361111108</c:v>
                </c:pt>
                <c:pt idx="4550">
                  <c:v>45089.868055555555</c:v>
                </c:pt>
                <c:pt idx="4551">
                  <c:v>45089.868750000001</c:v>
                </c:pt>
                <c:pt idx="4552">
                  <c:v>45089.869444444441</c:v>
                </c:pt>
                <c:pt idx="4553">
                  <c:v>45089.870138888888</c:v>
                </c:pt>
                <c:pt idx="4554">
                  <c:v>45089.870833333334</c:v>
                </c:pt>
                <c:pt idx="4555">
                  <c:v>45089.871527777781</c:v>
                </c:pt>
                <c:pt idx="4556">
                  <c:v>45089.87222222222</c:v>
                </c:pt>
                <c:pt idx="4557">
                  <c:v>45089.872916666667</c:v>
                </c:pt>
                <c:pt idx="4558">
                  <c:v>45089.873611111114</c:v>
                </c:pt>
                <c:pt idx="4559">
                  <c:v>45089.874305555553</c:v>
                </c:pt>
                <c:pt idx="4560">
                  <c:v>45089.875</c:v>
                </c:pt>
                <c:pt idx="4561">
                  <c:v>45089.875694444447</c:v>
                </c:pt>
                <c:pt idx="4562">
                  <c:v>45089.876388888886</c:v>
                </c:pt>
                <c:pt idx="4563">
                  <c:v>45089.877083333333</c:v>
                </c:pt>
                <c:pt idx="4564">
                  <c:v>45089.87777777778</c:v>
                </c:pt>
                <c:pt idx="4565">
                  <c:v>45089.878472222219</c:v>
                </c:pt>
                <c:pt idx="4566">
                  <c:v>45089.879166666666</c:v>
                </c:pt>
                <c:pt idx="4567">
                  <c:v>45089.879861111112</c:v>
                </c:pt>
                <c:pt idx="4568">
                  <c:v>45089.880555555559</c:v>
                </c:pt>
                <c:pt idx="4569">
                  <c:v>45089.881249999999</c:v>
                </c:pt>
                <c:pt idx="4570">
                  <c:v>45089.881944444445</c:v>
                </c:pt>
                <c:pt idx="4571">
                  <c:v>45089.882638888892</c:v>
                </c:pt>
                <c:pt idx="4572">
                  <c:v>45089.883333333331</c:v>
                </c:pt>
                <c:pt idx="4573">
                  <c:v>45089.884027777778</c:v>
                </c:pt>
                <c:pt idx="4574">
                  <c:v>45089.884722222225</c:v>
                </c:pt>
                <c:pt idx="4575">
                  <c:v>45089.885416666664</c:v>
                </c:pt>
                <c:pt idx="4576">
                  <c:v>45089.886111111111</c:v>
                </c:pt>
                <c:pt idx="4577">
                  <c:v>45089.886805555558</c:v>
                </c:pt>
                <c:pt idx="4578">
                  <c:v>45089.887499999997</c:v>
                </c:pt>
                <c:pt idx="4579">
                  <c:v>45089.888194444444</c:v>
                </c:pt>
                <c:pt idx="4580">
                  <c:v>45089.888888888891</c:v>
                </c:pt>
                <c:pt idx="4581">
                  <c:v>45089.88958333333</c:v>
                </c:pt>
                <c:pt idx="4582">
                  <c:v>45089.890277777777</c:v>
                </c:pt>
                <c:pt idx="4583">
                  <c:v>45089.890972222223</c:v>
                </c:pt>
                <c:pt idx="4584">
                  <c:v>45089.89166666667</c:v>
                </c:pt>
                <c:pt idx="4585">
                  <c:v>45089.892361111109</c:v>
                </c:pt>
                <c:pt idx="4586">
                  <c:v>45089.893055555556</c:v>
                </c:pt>
                <c:pt idx="4587">
                  <c:v>45089.893750000003</c:v>
                </c:pt>
                <c:pt idx="4588">
                  <c:v>45089.894444444442</c:v>
                </c:pt>
                <c:pt idx="4589">
                  <c:v>45089.895138888889</c:v>
                </c:pt>
                <c:pt idx="4590">
                  <c:v>45089.895833333336</c:v>
                </c:pt>
                <c:pt idx="4591">
                  <c:v>45089.896527777775</c:v>
                </c:pt>
                <c:pt idx="4592">
                  <c:v>45089.897222222222</c:v>
                </c:pt>
                <c:pt idx="4593">
                  <c:v>45089.897916666669</c:v>
                </c:pt>
                <c:pt idx="4594">
                  <c:v>45089.898611111108</c:v>
                </c:pt>
                <c:pt idx="4595">
                  <c:v>45089.899305555555</c:v>
                </c:pt>
                <c:pt idx="4596">
                  <c:v>45089.9</c:v>
                </c:pt>
                <c:pt idx="4597">
                  <c:v>45089.900694444441</c:v>
                </c:pt>
                <c:pt idx="4598">
                  <c:v>45089.901388888888</c:v>
                </c:pt>
                <c:pt idx="4599">
                  <c:v>45089.902083333334</c:v>
                </c:pt>
                <c:pt idx="4600">
                  <c:v>45089.902777777781</c:v>
                </c:pt>
                <c:pt idx="4601">
                  <c:v>45089.90347222222</c:v>
                </c:pt>
                <c:pt idx="4602">
                  <c:v>45089.904166666667</c:v>
                </c:pt>
                <c:pt idx="4603">
                  <c:v>45089.904861111114</c:v>
                </c:pt>
                <c:pt idx="4604">
                  <c:v>45089.905555555553</c:v>
                </c:pt>
                <c:pt idx="4605">
                  <c:v>45089.90625</c:v>
                </c:pt>
                <c:pt idx="4606">
                  <c:v>45089.906944444447</c:v>
                </c:pt>
                <c:pt idx="4607">
                  <c:v>45089.907638888886</c:v>
                </c:pt>
                <c:pt idx="4608">
                  <c:v>45089.908333333333</c:v>
                </c:pt>
                <c:pt idx="4609">
                  <c:v>45089.90902777778</c:v>
                </c:pt>
                <c:pt idx="4610">
                  <c:v>45089.909722222219</c:v>
                </c:pt>
                <c:pt idx="4611">
                  <c:v>45089.910416666666</c:v>
                </c:pt>
                <c:pt idx="4612">
                  <c:v>45089.911111111112</c:v>
                </c:pt>
                <c:pt idx="4613">
                  <c:v>45089.911805555559</c:v>
                </c:pt>
                <c:pt idx="4614">
                  <c:v>45089.912499999999</c:v>
                </c:pt>
                <c:pt idx="4615">
                  <c:v>45089.913194444445</c:v>
                </c:pt>
                <c:pt idx="4616">
                  <c:v>45089.913888888892</c:v>
                </c:pt>
                <c:pt idx="4617">
                  <c:v>45089.914583333331</c:v>
                </c:pt>
                <c:pt idx="4618">
                  <c:v>45089.915277777778</c:v>
                </c:pt>
                <c:pt idx="4619">
                  <c:v>45089.915972222225</c:v>
                </c:pt>
                <c:pt idx="4620">
                  <c:v>45089.916666666664</c:v>
                </c:pt>
                <c:pt idx="4621">
                  <c:v>45089.917361111111</c:v>
                </c:pt>
                <c:pt idx="4622">
                  <c:v>45089.918055555558</c:v>
                </c:pt>
                <c:pt idx="4623">
                  <c:v>45089.918749999997</c:v>
                </c:pt>
                <c:pt idx="4624">
                  <c:v>45089.919444444444</c:v>
                </c:pt>
                <c:pt idx="4625">
                  <c:v>45089.920138888891</c:v>
                </c:pt>
                <c:pt idx="4626">
                  <c:v>45089.92083333333</c:v>
                </c:pt>
                <c:pt idx="4627">
                  <c:v>45089.921527777777</c:v>
                </c:pt>
                <c:pt idx="4628">
                  <c:v>45089.922222222223</c:v>
                </c:pt>
                <c:pt idx="4629">
                  <c:v>45089.92291666667</c:v>
                </c:pt>
                <c:pt idx="4630">
                  <c:v>45089.923611111109</c:v>
                </c:pt>
                <c:pt idx="4631">
                  <c:v>45089.924305555556</c:v>
                </c:pt>
                <c:pt idx="4632">
                  <c:v>45089.925000000003</c:v>
                </c:pt>
                <c:pt idx="4633">
                  <c:v>45089.925694444442</c:v>
                </c:pt>
                <c:pt idx="4634">
                  <c:v>45089.926388888889</c:v>
                </c:pt>
                <c:pt idx="4635">
                  <c:v>45089.927083333336</c:v>
                </c:pt>
                <c:pt idx="4636">
                  <c:v>45089.927777777775</c:v>
                </c:pt>
                <c:pt idx="4637">
                  <c:v>45089.928472222222</c:v>
                </c:pt>
                <c:pt idx="4638">
                  <c:v>45089.929166666669</c:v>
                </c:pt>
                <c:pt idx="4639">
                  <c:v>45089.929861111108</c:v>
                </c:pt>
                <c:pt idx="4640">
                  <c:v>45089.930555555555</c:v>
                </c:pt>
                <c:pt idx="4641">
                  <c:v>45089.931250000001</c:v>
                </c:pt>
                <c:pt idx="4642">
                  <c:v>45089.931944444441</c:v>
                </c:pt>
                <c:pt idx="4643">
                  <c:v>45089.932638888888</c:v>
                </c:pt>
                <c:pt idx="4644">
                  <c:v>45089.933333333334</c:v>
                </c:pt>
                <c:pt idx="4645">
                  <c:v>45089.934027777781</c:v>
                </c:pt>
                <c:pt idx="4646">
                  <c:v>45089.93472222222</c:v>
                </c:pt>
                <c:pt idx="4647">
                  <c:v>45089.935416666667</c:v>
                </c:pt>
                <c:pt idx="4648">
                  <c:v>45089.936111111114</c:v>
                </c:pt>
                <c:pt idx="4649">
                  <c:v>45089.936805555553</c:v>
                </c:pt>
                <c:pt idx="4650">
                  <c:v>45089.9375</c:v>
                </c:pt>
                <c:pt idx="4651">
                  <c:v>45089.938194444447</c:v>
                </c:pt>
                <c:pt idx="4652">
                  <c:v>45089.938888888886</c:v>
                </c:pt>
                <c:pt idx="4653">
                  <c:v>45089.939583333333</c:v>
                </c:pt>
                <c:pt idx="4654">
                  <c:v>45089.94027777778</c:v>
                </c:pt>
                <c:pt idx="4655">
                  <c:v>45089.940972222219</c:v>
                </c:pt>
                <c:pt idx="4656">
                  <c:v>45089.941666666666</c:v>
                </c:pt>
                <c:pt idx="4657">
                  <c:v>45089.942361111112</c:v>
                </c:pt>
                <c:pt idx="4658">
                  <c:v>45089.943055555559</c:v>
                </c:pt>
                <c:pt idx="4659">
                  <c:v>45089.943749999999</c:v>
                </c:pt>
                <c:pt idx="4660">
                  <c:v>45089.944444444445</c:v>
                </c:pt>
                <c:pt idx="4661">
                  <c:v>45089.945138888892</c:v>
                </c:pt>
                <c:pt idx="4662">
                  <c:v>45089.945833333331</c:v>
                </c:pt>
                <c:pt idx="4663">
                  <c:v>45089.946527777778</c:v>
                </c:pt>
                <c:pt idx="4664">
                  <c:v>45089.947222222225</c:v>
                </c:pt>
                <c:pt idx="4665">
                  <c:v>45089.947916666664</c:v>
                </c:pt>
                <c:pt idx="4666">
                  <c:v>45089.948611111111</c:v>
                </c:pt>
                <c:pt idx="4667">
                  <c:v>45089.949305555558</c:v>
                </c:pt>
                <c:pt idx="4668">
                  <c:v>45089.95</c:v>
                </c:pt>
                <c:pt idx="4669">
                  <c:v>45089.950694444444</c:v>
                </c:pt>
                <c:pt idx="4670">
                  <c:v>45089.951388888891</c:v>
                </c:pt>
                <c:pt idx="4671">
                  <c:v>45089.95208333333</c:v>
                </c:pt>
                <c:pt idx="4672">
                  <c:v>45089.952777777777</c:v>
                </c:pt>
                <c:pt idx="4673">
                  <c:v>45089.953472222223</c:v>
                </c:pt>
                <c:pt idx="4674">
                  <c:v>45089.95416666667</c:v>
                </c:pt>
                <c:pt idx="4675">
                  <c:v>45089.954861111109</c:v>
                </c:pt>
                <c:pt idx="4676">
                  <c:v>45089.955555555556</c:v>
                </c:pt>
                <c:pt idx="4677">
                  <c:v>45089.956250000003</c:v>
                </c:pt>
                <c:pt idx="4678">
                  <c:v>45089.956944444442</c:v>
                </c:pt>
                <c:pt idx="4679">
                  <c:v>45089.957638888889</c:v>
                </c:pt>
                <c:pt idx="4680">
                  <c:v>45089.958333333336</c:v>
                </c:pt>
                <c:pt idx="4681">
                  <c:v>45089.959027777775</c:v>
                </c:pt>
                <c:pt idx="4682">
                  <c:v>45089.959722222222</c:v>
                </c:pt>
                <c:pt idx="4683">
                  <c:v>45089.960416666669</c:v>
                </c:pt>
                <c:pt idx="4684">
                  <c:v>45089.961111111108</c:v>
                </c:pt>
                <c:pt idx="4685">
                  <c:v>45089.961805555555</c:v>
                </c:pt>
                <c:pt idx="4686">
                  <c:v>45089.962500000001</c:v>
                </c:pt>
                <c:pt idx="4687">
                  <c:v>45089.963194444441</c:v>
                </c:pt>
                <c:pt idx="4688">
                  <c:v>45089.963888888888</c:v>
                </c:pt>
                <c:pt idx="4689">
                  <c:v>45089.964583333334</c:v>
                </c:pt>
                <c:pt idx="4690">
                  <c:v>45089.965277777781</c:v>
                </c:pt>
                <c:pt idx="4691">
                  <c:v>45089.96597222222</c:v>
                </c:pt>
                <c:pt idx="4692">
                  <c:v>45089.966666666667</c:v>
                </c:pt>
                <c:pt idx="4693">
                  <c:v>45089.967361111114</c:v>
                </c:pt>
                <c:pt idx="4694">
                  <c:v>45089.968055555553</c:v>
                </c:pt>
                <c:pt idx="4695">
                  <c:v>45089.96875</c:v>
                </c:pt>
                <c:pt idx="4696">
                  <c:v>45089.969444444447</c:v>
                </c:pt>
                <c:pt idx="4697">
                  <c:v>45089.970138888886</c:v>
                </c:pt>
                <c:pt idx="4698">
                  <c:v>45089.970833333333</c:v>
                </c:pt>
                <c:pt idx="4699">
                  <c:v>45089.97152777778</c:v>
                </c:pt>
                <c:pt idx="4700">
                  <c:v>45089.972222222219</c:v>
                </c:pt>
                <c:pt idx="4701">
                  <c:v>45089.972916666666</c:v>
                </c:pt>
                <c:pt idx="4702">
                  <c:v>45089.973611111112</c:v>
                </c:pt>
                <c:pt idx="4703">
                  <c:v>45089.974305555559</c:v>
                </c:pt>
                <c:pt idx="4704">
                  <c:v>45089.974999999999</c:v>
                </c:pt>
                <c:pt idx="4705">
                  <c:v>45089.975694444445</c:v>
                </c:pt>
                <c:pt idx="4706">
                  <c:v>45089.976388888892</c:v>
                </c:pt>
                <c:pt idx="4707">
                  <c:v>45089.977083333331</c:v>
                </c:pt>
                <c:pt idx="4708">
                  <c:v>45089.977777777778</c:v>
                </c:pt>
                <c:pt idx="4709">
                  <c:v>45089.978472222225</c:v>
                </c:pt>
                <c:pt idx="4710">
                  <c:v>45089.979166666664</c:v>
                </c:pt>
                <c:pt idx="4711">
                  <c:v>45089.979861111111</c:v>
                </c:pt>
                <c:pt idx="4712">
                  <c:v>45089.980555555558</c:v>
                </c:pt>
                <c:pt idx="4713">
                  <c:v>45089.981249999997</c:v>
                </c:pt>
                <c:pt idx="4714">
                  <c:v>45089.981944444444</c:v>
                </c:pt>
                <c:pt idx="4715">
                  <c:v>45089.982638888891</c:v>
                </c:pt>
                <c:pt idx="4716">
                  <c:v>45089.98333333333</c:v>
                </c:pt>
                <c:pt idx="4717">
                  <c:v>45089.984027777777</c:v>
                </c:pt>
                <c:pt idx="4718">
                  <c:v>45089.984722222223</c:v>
                </c:pt>
                <c:pt idx="4719">
                  <c:v>45089.98541666667</c:v>
                </c:pt>
                <c:pt idx="4720">
                  <c:v>45089.986111111109</c:v>
                </c:pt>
                <c:pt idx="4721">
                  <c:v>45089.986805555556</c:v>
                </c:pt>
                <c:pt idx="4722">
                  <c:v>45089.987500000003</c:v>
                </c:pt>
                <c:pt idx="4723">
                  <c:v>45089.988194444442</c:v>
                </c:pt>
                <c:pt idx="4724">
                  <c:v>45089.988888888889</c:v>
                </c:pt>
                <c:pt idx="4725">
                  <c:v>45089.989583333336</c:v>
                </c:pt>
                <c:pt idx="4726">
                  <c:v>45089.990277777775</c:v>
                </c:pt>
                <c:pt idx="4727">
                  <c:v>45089.990972222222</c:v>
                </c:pt>
                <c:pt idx="4728">
                  <c:v>45089.991666666669</c:v>
                </c:pt>
                <c:pt idx="4729">
                  <c:v>45089.992361111108</c:v>
                </c:pt>
                <c:pt idx="4730">
                  <c:v>45089.993055555555</c:v>
                </c:pt>
                <c:pt idx="4731">
                  <c:v>45089.993750000001</c:v>
                </c:pt>
                <c:pt idx="4732">
                  <c:v>45089.994444444441</c:v>
                </c:pt>
                <c:pt idx="4733">
                  <c:v>45089.995138888888</c:v>
                </c:pt>
                <c:pt idx="4734">
                  <c:v>45089.995833333334</c:v>
                </c:pt>
                <c:pt idx="4735">
                  <c:v>45089.996527777781</c:v>
                </c:pt>
                <c:pt idx="4736">
                  <c:v>45089.99722222222</c:v>
                </c:pt>
                <c:pt idx="4737">
                  <c:v>45089.997916666667</c:v>
                </c:pt>
                <c:pt idx="4738">
                  <c:v>45089.998611111114</c:v>
                </c:pt>
                <c:pt idx="4739">
                  <c:v>45089.999305555553</c:v>
                </c:pt>
                <c:pt idx="4740">
                  <c:v>45090</c:v>
                </c:pt>
                <c:pt idx="4741">
                  <c:v>45090.000694444447</c:v>
                </c:pt>
                <c:pt idx="4742">
                  <c:v>45090.001388888886</c:v>
                </c:pt>
                <c:pt idx="4743">
                  <c:v>45090.002083333333</c:v>
                </c:pt>
                <c:pt idx="4744">
                  <c:v>45090.00277777778</c:v>
                </c:pt>
                <c:pt idx="4745">
                  <c:v>45090.003472222219</c:v>
                </c:pt>
                <c:pt idx="4746">
                  <c:v>45090.004166666666</c:v>
                </c:pt>
                <c:pt idx="4747">
                  <c:v>45090.004861111112</c:v>
                </c:pt>
                <c:pt idx="4748">
                  <c:v>45090.005555555559</c:v>
                </c:pt>
                <c:pt idx="4749">
                  <c:v>45090.006249999999</c:v>
                </c:pt>
                <c:pt idx="4750">
                  <c:v>45090.006944444445</c:v>
                </c:pt>
                <c:pt idx="4751">
                  <c:v>45090.007638888892</c:v>
                </c:pt>
                <c:pt idx="4752">
                  <c:v>45090.008333333331</c:v>
                </c:pt>
                <c:pt idx="4753">
                  <c:v>45090.009027777778</c:v>
                </c:pt>
                <c:pt idx="4754">
                  <c:v>45090.009722222225</c:v>
                </c:pt>
                <c:pt idx="4755">
                  <c:v>45090.010416666664</c:v>
                </c:pt>
                <c:pt idx="4756">
                  <c:v>45090.011111111111</c:v>
                </c:pt>
                <c:pt idx="4757">
                  <c:v>45090.011805555558</c:v>
                </c:pt>
                <c:pt idx="4758">
                  <c:v>45090.012499999997</c:v>
                </c:pt>
                <c:pt idx="4759">
                  <c:v>45090.013194444444</c:v>
                </c:pt>
                <c:pt idx="4760">
                  <c:v>45090.013888888891</c:v>
                </c:pt>
                <c:pt idx="4761">
                  <c:v>45090.01458333333</c:v>
                </c:pt>
                <c:pt idx="4762">
                  <c:v>45090.015277777777</c:v>
                </c:pt>
                <c:pt idx="4763">
                  <c:v>45090.015972222223</c:v>
                </c:pt>
                <c:pt idx="4764">
                  <c:v>45090.01666666667</c:v>
                </c:pt>
                <c:pt idx="4765">
                  <c:v>45090.017361111109</c:v>
                </c:pt>
                <c:pt idx="4766">
                  <c:v>45090.018055555556</c:v>
                </c:pt>
                <c:pt idx="4767">
                  <c:v>45090.018750000003</c:v>
                </c:pt>
                <c:pt idx="4768">
                  <c:v>45090.019444444442</c:v>
                </c:pt>
                <c:pt idx="4769">
                  <c:v>45090.020138888889</c:v>
                </c:pt>
                <c:pt idx="4770">
                  <c:v>45090.020833333336</c:v>
                </c:pt>
                <c:pt idx="4771">
                  <c:v>45090.021527777775</c:v>
                </c:pt>
                <c:pt idx="4772">
                  <c:v>45090.022222222222</c:v>
                </c:pt>
                <c:pt idx="4773">
                  <c:v>45090.022916666669</c:v>
                </c:pt>
                <c:pt idx="4774">
                  <c:v>45090.023611111108</c:v>
                </c:pt>
                <c:pt idx="4775">
                  <c:v>45090.024305555555</c:v>
                </c:pt>
                <c:pt idx="4776">
                  <c:v>45090.025000000001</c:v>
                </c:pt>
                <c:pt idx="4777">
                  <c:v>45090.025694444441</c:v>
                </c:pt>
                <c:pt idx="4778">
                  <c:v>45090.026388888888</c:v>
                </c:pt>
                <c:pt idx="4779">
                  <c:v>45090.027083333334</c:v>
                </c:pt>
                <c:pt idx="4780">
                  <c:v>45090.027777777781</c:v>
                </c:pt>
                <c:pt idx="4781">
                  <c:v>45090.02847222222</c:v>
                </c:pt>
                <c:pt idx="4782">
                  <c:v>45090.029166666667</c:v>
                </c:pt>
                <c:pt idx="4783">
                  <c:v>45090.029861111114</c:v>
                </c:pt>
                <c:pt idx="4784">
                  <c:v>45090.030555555553</c:v>
                </c:pt>
                <c:pt idx="4785">
                  <c:v>45090.03125</c:v>
                </c:pt>
                <c:pt idx="4786">
                  <c:v>45090.031944444447</c:v>
                </c:pt>
                <c:pt idx="4787">
                  <c:v>45090.032638888886</c:v>
                </c:pt>
                <c:pt idx="4788">
                  <c:v>45090.033333333333</c:v>
                </c:pt>
                <c:pt idx="4789">
                  <c:v>45090.03402777778</c:v>
                </c:pt>
                <c:pt idx="4790">
                  <c:v>45090.034722222219</c:v>
                </c:pt>
                <c:pt idx="4791">
                  <c:v>45090.035416666666</c:v>
                </c:pt>
                <c:pt idx="4792">
                  <c:v>45090.036111111112</c:v>
                </c:pt>
                <c:pt idx="4793">
                  <c:v>45090.036805555559</c:v>
                </c:pt>
                <c:pt idx="4794">
                  <c:v>45090.037499999999</c:v>
                </c:pt>
                <c:pt idx="4795">
                  <c:v>45090.038194444445</c:v>
                </c:pt>
                <c:pt idx="4796">
                  <c:v>45090.038888888892</c:v>
                </c:pt>
                <c:pt idx="4797">
                  <c:v>45090.039583333331</c:v>
                </c:pt>
                <c:pt idx="4798">
                  <c:v>45090.040277777778</c:v>
                </c:pt>
                <c:pt idx="4799">
                  <c:v>45090.040972222225</c:v>
                </c:pt>
                <c:pt idx="4800">
                  <c:v>45090.041666666664</c:v>
                </c:pt>
                <c:pt idx="4801">
                  <c:v>45090.042361111111</c:v>
                </c:pt>
                <c:pt idx="4802">
                  <c:v>45090.043055555558</c:v>
                </c:pt>
                <c:pt idx="4803">
                  <c:v>45090.043749999997</c:v>
                </c:pt>
                <c:pt idx="4804">
                  <c:v>45090.044444444444</c:v>
                </c:pt>
                <c:pt idx="4805">
                  <c:v>45090.045138888891</c:v>
                </c:pt>
                <c:pt idx="4806">
                  <c:v>45090.04583333333</c:v>
                </c:pt>
                <c:pt idx="4807">
                  <c:v>45090.046527777777</c:v>
                </c:pt>
                <c:pt idx="4808">
                  <c:v>45090.047222222223</c:v>
                </c:pt>
                <c:pt idx="4809">
                  <c:v>45090.04791666667</c:v>
                </c:pt>
                <c:pt idx="4810">
                  <c:v>45090.048611111109</c:v>
                </c:pt>
                <c:pt idx="4811">
                  <c:v>45090.049305555556</c:v>
                </c:pt>
                <c:pt idx="4812">
                  <c:v>45090.05</c:v>
                </c:pt>
                <c:pt idx="4813">
                  <c:v>45090.050694444442</c:v>
                </c:pt>
                <c:pt idx="4814">
                  <c:v>45090.051388888889</c:v>
                </c:pt>
                <c:pt idx="4815">
                  <c:v>45090.052083333336</c:v>
                </c:pt>
                <c:pt idx="4816">
                  <c:v>45090.052777777775</c:v>
                </c:pt>
                <c:pt idx="4817">
                  <c:v>45090.053472222222</c:v>
                </c:pt>
                <c:pt idx="4818">
                  <c:v>45090.054166666669</c:v>
                </c:pt>
                <c:pt idx="4819">
                  <c:v>45090.054861111108</c:v>
                </c:pt>
                <c:pt idx="4820">
                  <c:v>45090.055555555555</c:v>
                </c:pt>
                <c:pt idx="4821">
                  <c:v>45090.056250000001</c:v>
                </c:pt>
                <c:pt idx="4822">
                  <c:v>45090.056944444441</c:v>
                </c:pt>
                <c:pt idx="4823">
                  <c:v>45090.057638888888</c:v>
                </c:pt>
                <c:pt idx="4824">
                  <c:v>45090.058333333334</c:v>
                </c:pt>
                <c:pt idx="4825">
                  <c:v>45090.059027777781</c:v>
                </c:pt>
                <c:pt idx="4826">
                  <c:v>45090.05972222222</c:v>
                </c:pt>
                <c:pt idx="4827">
                  <c:v>45090.060416666667</c:v>
                </c:pt>
                <c:pt idx="4828">
                  <c:v>45090.061111111114</c:v>
                </c:pt>
                <c:pt idx="4829">
                  <c:v>45090.061805555553</c:v>
                </c:pt>
                <c:pt idx="4830">
                  <c:v>45090.0625</c:v>
                </c:pt>
                <c:pt idx="4831">
                  <c:v>45090.063194444447</c:v>
                </c:pt>
                <c:pt idx="4832">
                  <c:v>45090.063888888886</c:v>
                </c:pt>
                <c:pt idx="4833">
                  <c:v>45090.064583333333</c:v>
                </c:pt>
                <c:pt idx="4834">
                  <c:v>45090.06527777778</c:v>
                </c:pt>
                <c:pt idx="4835">
                  <c:v>45090.065972222219</c:v>
                </c:pt>
                <c:pt idx="4836">
                  <c:v>45090.066666666666</c:v>
                </c:pt>
                <c:pt idx="4837">
                  <c:v>45090.067361111112</c:v>
                </c:pt>
                <c:pt idx="4838">
                  <c:v>45090.068055555559</c:v>
                </c:pt>
                <c:pt idx="4839">
                  <c:v>45090.068749999999</c:v>
                </c:pt>
                <c:pt idx="4840">
                  <c:v>45090.069444444445</c:v>
                </c:pt>
                <c:pt idx="4841">
                  <c:v>45090.070138888892</c:v>
                </c:pt>
                <c:pt idx="4842">
                  <c:v>45090.070833333331</c:v>
                </c:pt>
                <c:pt idx="4843">
                  <c:v>45090.071527777778</c:v>
                </c:pt>
                <c:pt idx="4844">
                  <c:v>45090.072222222225</c:v>
                </c:pt>
                <c:pt idx="4845">
                  <c:v>45090.072916666664</c:v>
                </c:pt>
                <c:pt idx="4846">
                  <c:v>45090.073611111111</c:v>
                </c:pt>
                <c:pt idx="4847">
                  <c:v>45090.074305555558</c:v>
                </c:pt>
                <c:pt idx="4848">
                  <c:v>45090.074999999997</c:v>
                </c:pt>
                <c:pt idx="4849">
                  <c:v>45090.075694444444</c:v>
                </c:pt>
                <c:pt idx="4850">
                  <c:v>45090.076388888891</c:v>
                </c:pt>
                <c:pt idx="4851">
                  <c:v>45090.07708333333</c:v>
                </c:pt>
                <c:pt idx="4852">
                  <c:v>45090.077777777777</c:v>
                </c:pt>
                <c:pt idx="4853">
                  <c:v>45090.078472222223</c:v>
                </c:pt>
                <c:pt idx="4854">
                  <c:v>45090.07916666667</c:v>
                </c:pt>
                <c:pt idx="4855">
                  <c:v>45090.079861111109</c:v>
                </c:pt>
                <c:pt idx="4856">
                  <c:v>45090.080555555556</c:v>
                </c:pt>
                <c:pt idx="4857">
                  <c:v>45090.081250000003</c:v>
                </c:pt>
                <c:pt idx="4858">
                  <c:v>45090.081944444442</c:v>
                </c:pt>
                <c:pt idx="4859">
                  <c:v>45090.082638888889</c:v>
                </c:pt>
                <c:pt idx="4860">
                  <c:v>45090.083333333336</c:v>
                </c:pt>
                <c:pt idx="4861">
                  <c:v>45090.084027777775</c:v>
                </c:pt>
                <c:pt idx="4862">
                  <c:v>45090.084722222222</c:v>
                </c:pt>
                <c:pt idx="4863">
                  <c:v>45090.085416666669</c:v>
                </c:pt>
                <c:pt idx="4864">
                  <c:v>45090.086111111108</c:v>
                </c:pt>
                <c:pt idx="4865">
                  <c:v>45090.086805555555</c:v>
                </c:pt>
                <c:pt idx="4866">
                  <c:v>45090.087500000001</c:v>
                </c:pt>
                <c:pt idx="4867">
                  <c:v>45090.088194444441</c:v>
                </c:pt>
                <c:pt idx="4868">
                  <c:v>45090.088888888888</c:v>
                </c:pt>
                <c:pt idx="4869">
                  <c:v>45090.089583333334</c:v>
                </c:pt>
                <c:pt idx="4870">
                  <c:v>45090.090277777781</c:v>
                </c:pt>
                <c:pt idx="4871">
                  <c:v>45090.09097222222</c:v>
                </c:pt>
                <c:pt idx="4872">
                  <c:v>45090.091666666667</c:v>
                </c:pt>
                <c:pt idx="4873">
                  <c:v>45090.092361111114</c:v>
                </c:pt>
                <c:pt idx="4874">
                  <c:v>45090.093055555553</c:v>
                </c:pt>
                <c:pt idx="4875">
                  <c:v>45090.09375</c:v>
                </c:pt>
                <c:pt idx="4876">
                  <c:v>45090.094444444447</c:v>
                </c:pt>
                <c:pt idx="4877">
                  <c:v>45090.095138888886</c:v>
                </c:pt>
                <c:pt idx="4878">
                  <c:v>45090.095833333333</c:v>
                </c:pt>
                <c:pt idx="4879">
                  <c:v>45090.09652777778</c:v>
                </c:pt>
                <c:pt idx="4880">
                  <c:v>45090.097222222219</c:v>
                </c:pt>
                <c:pt idx="4881">
                  <c:v>45090.097916666666</c:v>
                </c:pt>
                <c:pt idx="4882">
                  <c:v>45090.098611111112</c:v>
                </c:pt>
                <c:pt idx="4883">
                  <c:v>45090.099305555559</c:v>
                </c:pt>
                <c:pt idx="4884">
                  <c:v>45090.1</c:v>
                </c:pt>
                <c:pt idx="4885">
                  <c:v>45090.100694444445</c:v>
                </c:pt>
                <c:pt idx="4886">
                  <c:v>45090.101388888892</c:v>
                </c:pt>
                <c:pt idx="4887">
                  <c:v>45090.102083333331</c:v>
                </c:pt>
                <c:pt idx="4888">
                  <c:v>45090.102777777778</c:v>
                </c:pt>
                <c:pt idx="4889">
                  <c:v>45090.103472222225</c:v>
                </c:pt>
                <c:pt idx="4890">
                  <c:v>45090.104166666664</c:v>
                </c:pt>
                <c:pt idx="4891">
                  <c:v>45090.104861111111</c:v>
                </c:pt>
                <c:pt idx="4892">
                  <c:v>45090.105555555558</c:v>
                </c:pt>
                <c:pt idx="4893">
                  <c:v>45090.106249999997</c:v>
                </c:pt>
                <c:pt idx="4894">
                  <c:v>45090.106944444444</c:v>
                </c:pt>
                <c:pt idx="4895">
                  <c:v>45090.107638888891</c:v>
                </c:pt>
                <c:pt idx="4896">
                  <c:v>45090.10833333333</c:v>
                </c:pt>
                <c:pt idx="4897">
                  <c:v>45090.109027777777</c:v>
                </c:pt>
                <c:pt idx="4898">
                  <c:v>45090.109722222223</c:v>
                </c:pt>
                <c:pt idx="4899">
                  <c:v>45090.11041666667</c:v>
                </c:pt>
                <c:pt idx="4900">
                  <c:v>45090.111111111109</c:v>
                </c:pt>
                <c:pt idx="4901">
                  <c:v>45090.111805555556</c:v>
                </c:pt>
                <c:pt idx="4902">
                  <c:v>45090.112500000003</c:v>
                </c:pt>
                <c:pt idx="4903">
                  <c:v>45090.113194444442</c:v>
                </c:pt>
                <c:pt idx="4904">
                  <c:v>45090.113888888889</c:v>
                </c:pt>
                <c:pt idx="4905">
                  <c:v>45090.114583333336</c:v>
                </c:pt>
                <c:pt idx="4906">
                  <c:v>45090.115277777775</c:v>
                </c:pt>
                <c:pt idx="4907">
                  <c:v>45090.115972222222</c:v>
                </c:pt>
                <c:pt idx="4908">
                  <c:v>45090.116666666669</c:v>
                </c:pt>
                <c:pt idx="4909">
                  <c:v>45090.117361111108</c:v>
                </c:pt>
                <c:pt idx="4910">
                  <c:v>45090.118055555555</c:v>
                </c:pt>
                <c:pt idx="4911">
                  <c:v>45090.118750000001</c:v>
                </c:pt>
                <c:pt idx="4912">
                  <c:v>45090.119444444441</c:v>
                </c:pt>
                <c:pt idx="4913">
                  <c:v>45090.120138888888</c:v>
                </c:pt>
                <c:pt idx="4914">
                  <c:v>45090.120833333334</c:v>
                </c:pt>
                <c:pt idx="4915">
                  <c:v>45090.121527777781</c:v>
                </c:pt>
                <c:pt idx="4916">
                  <c:v>45090.12222222222</c:v>
                </c:pt>
                <c:pt idx="4917">
                  <c:v>45090.122916666667</c:v>
                </c:pt>
                <c:pt idx="4918">
                  <c:v>45090.123611111114</c:v>
                </c:pt>
                <c:pt idx="4919">
                  <c:v>45090.124305555553</c:v>
                </c:pt>
                <c:pt idx="4920">
                  <c:v>45090.125</c:v>
                </c:pt>
                <c:pt idx="4921">
                  <c:v>45090.125694444447</c:v>
                </c:pt>
                <c:pt idx="4922">
                  <c:v>45090.126388888886</c:v>
                </c:pt>
                <c:pt idx="4923">
                  <c:v>45090.127083333333</c:v>
                </c:pt>
                <c:pt idx="4924">
                  <c:v>45090.12777777778</c:v>
                </c:pt>
                <c:pt idx="4925">
                  <c:v>45090.128472222219</c:v>
                </c:pt>
                <c:pt idx="4926">
                  <c:v>45090.129166666666</c:v>
                </c:pt>
                <c:pt idx="4927">
                  <c:v>45090.129861111112</c:v>
                </c:pt>
                <c:pt idx="4928">
                  <c:v>45090.130555555559</c:v>
                </c:pt>
                <c:pt idx="4929">
                  <c:v>45090.131249999999</c:v>
                </c:pt>
                <c:pt idx="4930">
                  <c:v>45090.131944444445</c:v>
                </c:pt>
                <c:pt idx="4931">
                  <c:v>45090.132638888892</c:v>
                </c:pt>
                <c:pt idx="4932">
                  <c:v>45090.133333333331</c:v>
                </c:pt>
                <c:pt idx="4933">
                  <c:v>45090.134027777778</c:v>
                </c:pt>
                <c:pt idx="4934">
                  <c:v>45090.134722222225</c:v>
                </c:pt>
                <c:pt idx="4935">
                  <c:v>45090.135416666664</c:v>
                </c:pt>
                <c:pt idx="4936">
                  <c:v>45090.136111111111</c:v>
                </c:pt>
                <c:pt idx="4937">
                  <c:v>45090.136805555558</c:v>
                </c:pt>
                <c:pt idx="4938">
                  <c:v>45090.137499999997</c:v>
                </c:pt>
                <c:pt idx="4939">
                  <c:v>45090.138194444444</c:v>
                </c:pt>
                <c:pt idx="4940">
                  <c:v>45090.138888888891</c:v>
                </c:pt>
                <c:pt idx="4941">
                  <c:v>45090.13958333333</c:v>
                </c:pt>
                <c:pt idx="4942">
                  <c:v>45090.140277777777</c:v>
                </c:pt>
                <c:pt idx="4943">
                  <c:v>45090.140972222223</c:v>
                </c:pt>
                <c:pt idx="4944">
                  <c:v>45090.14166666667</c:v>
                </c:pt>
                <c:pt idx="4945">
                  <c:v>45090.142361111109</c:v>
                </c:pt>
                <c:pt idx="4946">
                  <c:v>45090.143055555556</c:v>
                </c:pt>
                <c:pt idx="4947">
                  <c:v>45090.143750000003</c:v>
                </c:pt>
                <c:pt idx="4948">
                  <c:v>45090.144444444442</c:v>
                </c:pt>
                <c:pt idx="4949">
                  <c:v>45090.145138888889</c:v>
                </c:pt>
                <c:pt idx="4950">
                  <c:v>45090.145833333336</c:v>
                </c:pt>
                <c:pt idx="4951">
                  <c:v>45090.146527777775</c:v>
                </c:pt>
                <c:pt idx="4952">
                  <c:v>45090.147222222222</c:v>
                </c:pt>
                <c:pt idx="4953">
                  <c:v>45090.147916666669</c:v>
                </c:pt>
                <c:pt idx="4954">
                  <c:v>45090.148611111108</c:v>
                </c:pt>
                <c:pt idx="4955">
                  <c:v>45090.149305555555</c:v>
                </c:pt>
                <c:pt idx="4956">
                  <c:v>45090.15</c:v>
                </c:pt>
                <c:pt idx="4957">
                  <c:v>45090.150694444441</c:v>
                </c:pt>
                <c:pt idx="4958">
                  <c:v>45090.151388888888</c:v>
                </c:pt>
                <c:pt idx="4959">
                  <c:v>45090.152083333334</c:v>
                </c:pt>
                <c:pt idx="4960">
                  <c:v>45090.152777777781</c:v>
                </c:pt>
                <c:pt idx="4961">
                  <c:v>45090.15347222222</c:v>
                </c:pt>
                <c:pt idx="4962">
                  <c:v>45090.154166666667</c:v>
                </c:pt>
                <c:pt idx="4963">
                  <c:v>45090.154861111114</c:v>
                </c:pt>
                <c:pt idx="4964">
                  <c:v>45090.155555555553</c:v>
                </c:pt>
                <c:pt idx="4965">
                  <c:v>45090.15625</c:v>
                </c:pt>
                <c:pt idx="4966">
                  <c:v>45090.156944444447</c:v>
                </c:pt>
                <c:pt idx="4967">
                  <c:v>45090.157638888886</c:v>
                </c:pt>
                <c:pt idx="4968">
                  <c:v>45090.158333333333</c:v>
                </c:pt>
                <c:pt idx="4969">
                  <c:v>45090.15902777778</c:v>
                </c:pt>
                <c:pt idx="4970">
                  <c:v>45090.159722222219</c:v>
                </c:pt>
                <c:pt idx="4971">
                  <c:v>45090.160416666666</c:v>
                </c:pt>
                <c:pt idx="4972">
                  <c:v>45090.161111111112</c:v>
                </c:pt>
                <c:pt idx="4973">
                  <c:v>45090.161805555559</c:v>
                </c:pt>
                <c:pt idx="4974">
                  <c:v>45090.162499999999</c:v>
                </c:pt>
                <c:pt idx="4975">
                  <c:v>45090.163194444445</c:v>
                </c:pt>
                <c:pt idx="4976">
                  <c:v>45090.163888888892</c:v>
                </c:pt>
                <c:pt idx="4977">
                  <c:v>45090.164583333331</c:v>
                </c:pt>
                <c:pt idx="4978">
                  <c:v>45090.165277777778</c:v>
                </c:pt>
                <c:pt idx="4979">
                  <c:v>45090.165972222225</c:v>
                </c:pt>
                <c:pt idx="4980">
                  <c:v>45090.166666666664</c:v>
                </c:pt>
                <c:pt idx="4981">
                  <c:v>45090.167361111111</c:v>
                </c:pt>
                <c:pt idx="4982">
                  <c:v>45090.168055555558</c:v>
                </c:pt>
                <c:pt idx="4983">
                  <c:v>45090.168749999997</c:v>
                </c:pt>
                <c:pt idx="4984">
                  <c:v>45090.169444444444</c:v>
                </c:pt>
                <c:pt idx="4985">
                  <c:v>45090.170138888891</c:v>
                </c:pt>
                <c:pt idx="4986">
                  <c:v>45090.17083333333</c:v>
                </c:pt>
                <c:pt idx="4987">
                  <c:v>45090.171527777777</c:v>
                </c:pt>
                <c:pt idx="4988">
                  <c:v>45090.172222222223</c:v>
                </c:pt>
                <c:pt idx="4989">
                  <c:v>45090.17291666667</c:v>
                </c:pt>
                <c:pt idx="4990">
                  <c:v>45090.173611111109</c:v>
                </c:pt>
                <c:pt idx="4991">
                  <c:v>45090.174305555556</c:v>
                </c:pt>
                <c:pt idx="4992">
                  <c:v>45090.175000000003</c:v>
                </c:pt>
                <c:pt idx="4993">
                  <c:v>45090.175694444442</c:v>
                </c:pt>
                <c:pt idx="4994">
                  <c:v>45090.176388888889</c:v>
                </c:pt>
                <c:pt idx="4995">
                  <c:v>45090.177083333336</c:v>
                </c:pt>
                <c:pt idx="4996">
                  <c:v>45090.177777777775</c:v>
                </c:pt>
                <c:pt idx="4997">
                  <c:v>45090.178472222222</c:v>
                </c:pt>
                <c:pt idx="4998">
                  <c:v>45090.179166666669</c:v>
                </c:pt>
                <c:pt idx="4999">
                  <c:v>45090.179861111108</c:v>
                </c:pt>
                <c:pt idx="5000">
                  <c:v>45090.180555555555</c:v>
                </c:pt>
                <c:pt idx="5001">
                  <c:v>45090.181250000001</c:v>
                </c:pt>
                <c:pt idx="5002">
                  <c:v>45090.181944444441</c:v>
                </c:pt>
                <c:pt idx="5003">
                  <c:v>45090.182638888888</c:v>
                </c:pt>
                <c:pt idx="5004">
                  <c:v>45090.183333333334</c:v>
                </c:pt>
                <c:pt idx="5005">
                  <c:v>45090.184027777781</c:v>
                </c:pt>
                <c:pt idx="5006">
                  <c:v>45090.18472222222</c:v>
                </c:pt>
                <c:pt idx="5007">
                  <c:v>45090.185416666667</c:v>
                </c:pt>
                <c:pt idx="5008">
                  <c:v>45090.186111111114</c:v>
                </c:pt>
                <c:pt idx="5009">
                  <c:v>45090.186805555553</c:v>
                </c:pt>
                <c:pt idx="5010">
                  <c:v>45090.1875</c:v>
                </c:pt>
                <c:pt idx="5011">
                  <c:v>45090.188194444447</c:v>
                </c:pt>
                <c:pt idx="5012">
                  <c:v>45090.188888888886</c:v>
                </c:pt>
                <c:pt idx="5013">
                  <c:v>45090.189583333333</c:v>
                </c:pt>
                <c:pt idx="5014">
                  <c:v>45090.19027777778</c:v>
                </c:pt>
                <c:pt idx="5015">
                  <c:v>45090.190972222219</c:v>
                </c:pt>
                <c:pt idx="5016">
                  <c:v>45090.191666666666</c:v>
                </c:pt>
                <c:pt idx="5017">
                  <c:v>45090.192361111112</c:v>
                </c:pt>
                <c:pt idx="5018">
                  <c:v>45090.193055555559</c:v>
                </c:pt>
                <c:pt idx="5019">
                  <c:v>45090.193749999999</c:v>
                </c:pt>
                <c:pt idx="5020">
                  <c:v>45090.194444444445</c:v>
                </c:pt>
                <c:pt idx="5021">
                  <c:v>45090.195138888892</c:v>
                </c:pt>
                <c:pt idx="5022">
                  <c:v>45090.195833333331</c:v>
                </c:pt>
                <c:pt idx="5023">
                  <c:v>45090.196527777778</c:v>
                </c:pt>
                <c:pt idx="5024">
                  <c:v>45090.197222222225</c:v>
                </c:pt>
                <c:pt idx="5025">
                  <c:v>45090.197916666664</c:v>
                </c:pt>
                <c:pt idx="5026">
                  <c:v>45090.198611111111</c:v>
                </c:pt>
                <c:pt idx="5027">
                  <c:v>45090.199305555558</c:v>
                </c:pt>
                <c:pt idx="5028">
                  <c:v>45090.2</c:v>
                </c:pt>
                <c:pt idx="5029">
                  <c:v>45090.200694444444</c:v>
                </c:pt>
                <c:pt idx="5030">
                  <c:v>45090.201388888891</c:v>
                </c:pt>
                <c:pt idx="5031">
                  <c:v>45090.20208333333</c:v>
                </c:pt>
                <c:pt idx="5032">
                  <c:v>45090.202777777777</c:v>
                </c:pt>
                <c:pt idx="5033">
                  <c:v>45090.203472222223</c:v>
                </c:pt>
                <c:pt idx="5034">
                  <c:v>45090.20416666667</c:v>
                </c:pt>
                <c:pt idx="5035">
                  <c:v>45090.204861111109</c:v>
                </c:pt>
                <c:pt idx="5036">
                  <c:v>45090.205555555556</c:v>
                </c:pt>
                <c:pt idx="5037">
                  <c:v>45090.206250000003</c:v>
                </c:pt>
                <c:pt idx="5038">
                  <c:v>45090.206944444442</c:v>
                </c:pt>
                <c:pt idx="5039">
                  <c:v>45090.207638888889</c:v>
                </c:pt>
                <c:pt idx="5040">
                  <c:v>45090.208333333336</c:v>
                </c:pt>
                <c:pt idx="5041">
                  <c:v>45090.209027777775</c:v>
                </c:pt>
                <c:pt idx="5042">
                  <c:v>45090.209722222222</c:v>
                </c:pt>
                <c:pt idx="5043">
                  <c:v>45090.210416666669</c:v>
                </c:pt>
                <c:pt idx="5044">
                  <c:v>45090.211111111108</c:v>
                </c:pt>
                <c:pt idx="5045">
                  <c:v>45090.211805555555</c:v>
                </c:pt>
                <c:pt idx="5046">
                  <c:v>45090.212500000001</c:v>
                </c:pt>
                <c:pt idx="5047">
                  <c:v>45090.213194444441</c:v>
                </c:pt>
                <c:pt idx="5048">
                  <c:v>45090.213888888888</c:v>
                </c:pt>
                <c:pt idx="5049">
                  <c:v>45090.214583333334</c:v>
                </c:pt>
                <c:pt idx="5050">
                  <c:v>45090.215277777781</c:v>
                </c:pt>
                <c:pt idx="5051">
                  <c:v>45090.21597222222</c:v>
                </c:pt>
                <c:pt idx="5052">
                  <c:v>45090.216666666667</c:v>
                </c:pt>
                <c:pt idx="5053">
                  <c:v>45090.217361111114</c:v>
                </c:pt>
                <c:pt idx="5054">
                  <c:v>45090.218055555553</c:v>
                </c:pt>
                <c:pt idx="5055">
                  <c:v>45090.21875</c:v>
                </c:pt>
                <c:pt idx="5056">
                  <c:v>45090.219444444447</c:v>
                </c:pt>
                <c:pt idx="5057">
                  <c:v>45090.220138888886</c:v>
                </c:pt>
                <c:pt idx="5058">
                  <c:v>45090.220833333333</c:v>
                </c:pt>
                <c:pt idx="5059">
                  <c:v>45090.22152777778</c:v>
                </c:pt>
                <c:pt idx="5060">
                  <c:v>45090.222222222219</c:v>
                </c:pt>
                <c:pt idx="5061">
                  <c:v>45090.222916666666</c:v>
                </c:pt>
                <c:pt idx="5062">
                  <c:v>45090.223611111112</c:v>
                </c:pt>
                <c:pt idx="5063">
                  <c:v>45090.224305555559</c:v>
                </c:pt>
                <c:pt idx="5064">
                  <c:v>45090.224999999999</c:v>
                </c:pt>
                <c:pt idx="5065">
                  <c:v>45090.225694444445</c:v>
                </c:pt>
                <c:pt idx="5066">
                  <c:v>45090.226388888892</c:v>
                </c:pt>
                <c:pt idx="5067">
                  <c:v>45090.227083333331</c:v>
                </c:pt>
                <c:pt idx="5068">
                  <c:v>45090.227777777778</c:v>
                </c:pt>
                <c:pt idx="5069">
                  <c:v>45090.228472222225</c:v>
                </c:pt>
                <c:pt idx="5070">
                  <c:v>45090.229166666664</c:v>
                </c:pt>
                <c:pt idx="5071">
                  <c:v>45090.229861111111</c:v>
                </c:pt>
                <c:pt idx="5072">
                  <c:v>45090.230555555558</c:v>
                </c:pt>
                <c:pt idx="5073">
                  <c:v>45090.231249999997</c:v>
                </c:pt>
                <c:pt idx="5074">
                  <c:v>45090.231944444444</c:v>
                </c:pt>
                <c:pt idx="5075">
                  <c:v>45090.232638888891</c:v>
                </c:pt>
                <c:pt idx="5076">
                  <c:v>45090.23333333333</c:v>
                </c:pt>
                <c:pt idx="5077">
                  <c:v>45090.234027777777</c:v>
                </c:pt>
                <c:pt idx="5078">
                  <c:v>45090.234722222223</c:v>
                </c:pt>
                <c:pt idx="5079">
                  <c:v>45090.23541666667</c:v>
                </c:pt>
                <c:pt idx="5080">
                  <c:v>45090.236111111109</c:v>
                </c:pt>
                <c:pt idx="5081">
                  <c:v>45090.236805555556</c:v>
                </c:pt>
                <c:pt idx="5082">
                  <c:v>45090.237500000003</c:v>
                </c:pt>
                <c:pt idx="5083">
                  <c:v>45090.238194444442</c:v>
                </c:pt>
                <c:pt idx="5084">
                  <c:v>45090.238888888889</c:v>
                </c:pt>
                <c:pt idx="5085">
                  <c:v>45090.239583333336</c:v>
                </c:pt>
                <c:pt idx="5086">
                  <c:v>45090.240277777775</c:v>
                </c:pt>
                <c:pt idx="5087">
                  <c:v>45090.240972222222</c:v>
                </c:pt>
                <c:pt idx="5088">
                  <c:v>45090.241666666669</c:v>
                </c:pt>
                <c:pt idx="5089">
                  <c:v>45090.242361111108</c:v>
                </c:pt>
                <c:pt idx="5090">
                  <c:v>45090.243055555555</c:v>
                </c:pt>
                <c:pt idx="5091">
                  <c:v>45090.243750000001</c:v>
                </c:pt>
                <c:pt idx="5092">
                  <c:v>45090.244444444441</c:v>
                </c:pt>
                <c:pt idx="5093">
                  <c:v>45090.245138888888</c:v>
                </c:pt>
                <c:pt idx="5094">
                  <c:v>45090.245833333334</c:v>
                </c:pt>
                <c:pt idx="5095">
                  <c:v>45090.246527777781</c:v>
                </c:pt>
                <c:pt idx="5096">
                  <c:v>45090.24722222222</c:v>
                </c:pt>
                <c:pt idx="5097">
                  <c:v>45090.247916666667</c:v>
                </c:pt>
                <c:pt idx="5098">
                  <c:v>45090.248611111114</c:v>
                </c:pt>
                <c:pt idx="5099">
                  <c:v>45090.249305555553</c:v>
                </c:pt>
                <c:pt idx="5100">
                  <c:v>45090.25</c:v>
                </c:pt>
                <c:pt idx="5101">
                  <c:v>45090.250694444447</c:v>
                </c:pt>
                <c:pt idx="5102">
                  <c:v>45090.251388888886</c:v>
                </c:pt>
                <c:pt idx="5103">
                  <c:v>45090.252083333333</c:v>
                </c:pt>
                <c:pt idx="5104">
                  <c:v>45090.25277777778</c:v>
                </c:pt>
                <c:pt idx="5105">
                  <c:v>45090.253472222219</c:v>
                </c:pt>
                <c:pt idx="5106">
                  <c:v>45090.254166666666</c:v>
                </c:pt>
                <c:pt idx="5107">
                  <c:v>45090.254861111112</c:v>
                </c:pt>
                <c:pt idx="5108">
                  <c:v>45090.255555555559</c:v>
                </c:pt>
                <c:pt idx="5109">
                  <c:v>45090.256249999999</c:v>
                </c:pt>
                <c:pt idx="5110">
                  <c:v>45090.256944444445</c:v>
                </c:pt>
                <c:pt idx="5111">
                  <c:v>45090.257638888892</c:v>
                </c:pt>
                <c:pt idx="5112">
                  <c:v>45090.258333333331</c:v>
                </c:pt>
                <c:pt idx="5113">
                  <c:v>45090.259027777778</c:v>
                </c:pt>
                <c:pt idx="5114">
                  <c:v>45090.259722222225</c:v>
                </c:pt>
                <c:pt idx="5115">
                  <c:v>45090.260416666664</c:v>
                </c:pt>
                <c:pt idx="5116">
                  <c:v>45090.261111111111</c:v>
                </c:pt>
                <c:pt idx="5117">
                  <c:v>45090.261805555558</c:v>
                </c:pt>
                <c:pt idx="5118">
                  <c:v>45090.262499999997</c:v>
                </c:pt>
                <c:pt idx="5119">
                  <c:v>45090.263194444444</c:v>
                </c:pt>
                <c:pt idx="5120">
                  <c:v>45090.263888888891</c:v>
                </c:pt>
                <c:pt idx="5121">
                  <c:v>45090.26458333333</c:v>
                </c:pt>
                <c:pt idx="5122">
                  <c:v>45090.265277777777</c:v>
                </c:pt>
                <c:pt idx="5123">
                  <c:v>45090.265972222223</c:v>
                </c:pt>
                <c:pt idx="5124">
                  <c:v>45090.26666666667</c:v>
                </c:pt>
                <c:pt idx="5125">
                  <c:v>45090.267361111109</c:v>
                </c:pt>
                <c:pt idx="5126">
                  <c:v>45090.268055555556</c:v>
                </c:pt>
                <c:pt idx="5127">
                  <c:v>45090.268750000003</c:v>
                </c:pt>
                <c:pt idx="5128">
                  <c:v>45090.269444444442</c:v>
                </c:pt>
                <c:pt idx="5129">
                  <c:v>45090.270138888889</c:v>
                </c:pt>
                <c:pt idx="5130">
                  <c:v>45090.270833333336</c:v>
                </c:pt>
                <c:pt idx="5131">
                  <c:v>45090.271527777775</c:v>
                </c:pt>
                <c:pt idx="5132">
                  <c:v>45090.272222222222</c:v>
                </c:pt>
                <c:pt idx="5133">
                  <c:v>45090.272916666669</c:v>
                </c:pt>
                <c:pt idx="5134">
                  <c:v>45090.273611111108</c:v>
                </c:pt>
                <c:pt idx="5135">
                  <c:v>45090.274305555555</c:v>
                </c:pt>
                <c:pt idx="5136">
                  <c:v>45090.275000000001</c:v>
                </c:pt>
                <c:pt idx="5137">
                  <c:v>45090.275694444441</c:v>
                </c:pt>
                <c:pt idx="5138">
                  <c:v>45090.276388888888</c:v>
                </c:pt>
                <c:pt idx="5139">
                  <c:v>45090.277083333334</c:v>
                </c:pt>
                <c:pt idx="5140">
                  <c:v>45090.277777777781</c:v>
                </c:pt>
                <c:pt idx="5141">
                  <c:v>45090.27847222222</c:v>
                </c:pt>
                <c:pt idx="5142">
                  <c:v>45090.279166666667</c:v>
                </c:pt>
                <c:pt idx="5143">
                  <c:v>45090.279861111114</c:v>
                </c:pt>
                <c:pt idx="5144">
                  <c:v>45090.280555555553</c:v>
                </c:pt>
                <c:pt idx="5145">
                  <c:v>45090.28125</c:v>
                </c:pt>
                <c:pt idx="5146">
                  <c:v>45090.281944444447</c:v>
                </c:pt>
                <c:pt idx="5147">
                  <c:v>45090.282638888886</c:v>
                </c:pt>
                <c:pt idx="5148">
                  <c:v>45090.283333333333</c:v>
                </c:pt>
                <c:pt idx="5149">
                  <c:v>45090.28402777778</c:v>
                </c:pt>
                <c:pt idx="5150">
                  <c:v>45090.284722222219</c:v>
                </c:pt>
                <c:pt idx="5151">
                  <c:v>45090.285416666666</c:v>
                </c:pt>
                <c:pt idx="5152">
                  <c:v>45090.286111111112</c:v>
                </c:pt>
                <c:pt idx="5153">
                  <c:v>45090.286805555559</c:v>
                </c:pt>
                <c:pt idx="5154">
                  <c:v>45090.287499999999</c:v>
                </c:pt>
                <c:pt idx="5155">
                  <c:v>45090.288194444445</c:v>
                </c:pt>
                <c:pt idx="5156">
                  <c:v>45090.288888888892</c:v>
                </c:pt>
                <c:pt idx="5157">
                  <c:v>45090.289583333331</c:v>
                </c:pt>
                <c:pt idx="5158">
                  <c:v>45090.290277777778</c:v>
                </c:pt>
                <c:pt idx="5159">
                  <c:v>45090.290972222225</c:v>
                </c:pt>
                <c:pt idx="5160">
                  <c:v>45090.291666666664</c:v>
                </c:pt>
                <c:pt idx="5161">
                  <c:v>45090.292361111111</c:v>
                </c:pt>
                <c:pt idx="5162">
                  <c:v>45090.293055555558</c:v>
                </c:pt>
                <c:pt idx="5163">
                  <c:v>45090.293749999997</c:v>
                </c:pt>
                <c:pt idx="5164">
                  <c:v>45090.294444444444</c:v>
                </c:pt>
                <c:pt idx="5165">
                  <c:v>45090.295138888891</c:v>
                </c:pt>
                <c:pt idx="5166">
                  <c:v>45090.29583333333</c:v>
                </c:pt>
                <c:pt idx="5167">
                  <c:v>45090.296527777777</c:v>
                </c:pt>
                <c:pt idx="5168">
                  <c:v>45090.297222222223</c:v>
                </c:pt>
                <c:pt idx="5169">
                  <c:v>45090.29791666667</c:v>
                </c:pt>
                <c:pt idx="5170">
                  <c:v>45090.298611111109</c:v>
                </c:pt>
                <c:pt idx="5171">
                  <c:v>45090.299305555556</c:v>
                </c:pt>
                <c:pt idx="5172">
                  <c:v>45090.3</c:v>
                </c:pt>
                <c:pt idx="5173">
                  <c:v>45090.300694444442</c:v>
                </c:pt>
                <c:pt idx="5174">
                  <c:v>45090.301388888889</c:v>
                </c:pt>
                <c:pt idx="5175">
                  <c:v>45090.302083333336</c:v>
                </c:pt>
                <c:pt idx="5176">
                  <c:v>45090.302777777775</c:v>
                </c:pt>
                <c:pt idx="5177">
                  <c:v>45090.303472222222</c:v>
                </c:pt>
                <c:pt idx="5178">
                  <c:v>45090.304166666669</c:v>
                </c:pt>
                <c:pt idx="5179">
                  <c:v>45090.304861111108</c:v>
                </c:pt>
                <c:pt idx="5180">
                  <c:v>45090.305555555555</c:v>
                </c:pt>
                <c:pt idx="5181">
                  <c:v>45090.306250000001</c:v>
                </c:pt>
                <c:pt idx="5182">
                  <c:v>45090.306944444441</c:v>
                </c:pt>
                <c:pt idx="5183">
                  <c:v>45090.307638888888</c:v>
                </c:pt>
                <c:pt idx="5184">
                  <c:v>45090.308333333334</c:v>
                </c:pt>
                <c:pt idx="5185">
                  <c:v>45090.309027777781</c:v>
                </c:pt>
                <c:pt idx="5186">
                  <c:v>45090.30972222222</c:v>
                </c:pt>
                <c:pt idx="5187">
                  <c:v>45090.310416666667</c:v>
                </c:pt>
                <c:pt idx="5188">
                  <c:v>45090.311111111114</c:v>
                </c:pt>
                <c:pt idx="5189">
                  <c:v>45090.311805555553</c:v>
                </c:pt>
                <c:pt idx="5190">
                  <c:v>45090.3125</c:v>
                </c:pt>
                <c:pt idx="5191">
                  <c:v>45090.313194444447</c:v>
                </c:pt>
                <c:pt idx="5192">
                  <c:v>45090.313888888886</c:v>
                </c:pt>
                <c:pt idx="5193">
                  <c:v>45090.314583333333</c:v>
                </c:pt>
                <c:pt idx="5194">
                  <c:v>45090.31527777778</c:v>
                </c:pt>
                <c:pt idx="5195">
                  <c:v>45090.315972222219</c:v>
                </c:pt>
                <c:pt idx="5196">
                  <c:v>45090.316666666666</c:v>
                </c:pt>
                <c:pt idx="5197">
                  <c:v>45090.317361111112</c:v>
                </c:pt>
                <c:pt idx="5198">
                  <c:v>45090.318055555559</c:v>
                </c:pt>
                <c:pt idx="5199">
                  <c:v>45090.318749999999</c:v>
                </c:pt>
                <c:pt idx="5200">
                  <c:v>45090.319444444445</c:v>
                </c:pt>
                <c:pt idx="5201">
                  <c:v>45090.320138888892</c:v>
                </c:pt>
                <c:pt idx="5202">
                  <c:v>45090.320833333331</c:v>
                </c:pt>
                <c:pt idx="5203">
                  <c:v>45090.321527777778</c:v>
                </c:pt>
                <c:pt idx="5204">
                  <c:v>45090.322222222225</c:v>
                </c:pt>
                <c:pt idx="5205">
                  <c:v>45090.322916666664</c:v>
                </c:pt>
                <c:pt idx="5206">
                  <c:v>45090.323611111111</c:v>
                </c:pt>
                <c:pt idx="5207">
                  <c:v>45090.324305555558</c:v>
                </c:pt>
                <c:pt idx="5208">
                  <c:v>45090.324999999997</c:v>
                </c:pt>
                <c:pt idx="5209">
                  <c:v>45090.325694444444</c:v>
                </c:pt>
                <c:pt idx="5210">
                  <c:v>45090.326388888891</c:v>
                </c:pt>
                <c:pt idx="5211">
                  <c:v>45090.32708333333</c:v>
                </c:pt>
                <c:pt idx="5212">
                  <c:v>45090.327777777777</c:v>
                </c:pt>
                <c:pt idx="5213">
                  <c:v>45090.328472222223</c:v>
                </c:pt>
                <c:pt idx="5214">
                  <c:v>45090.32916666667</c:v>
                </c:pt>
                <c:pt idx="5215">
                  <c:v>45090.329861111109</c:v>
                </c:pt>
                <c:pt idx="5216">
                  <c:v>45090.330555555556</c:v>
                </c:pt>
                <c:pt idx="5217">
                  <c:v>45090.331250000003</c:v>
                </c:pt>
                <c:pt idx="5218">
                  <c:v>45090.331944444442</c:v>
                </c:pt>
                <c:pt idx="5219">
                  <c:v>45090.332638888889</c:v>
                </c:pt>
                <c:pt idx="5220">
                  <c:v>45090.333333333336</c:v>
                </c:pt>
                <c:pt idx="5221">
                  <c:v>45090.334027777775</c:v>
                </c:pt>
                <c:pt idx="5222">
                  <c:v>45090.334722222222</c:v>
                </c:pt>
                <c:pt idx="5223">
                  <c:v>45090.335416666669</c:v>
                </c:pt>
                <c:pt idx="5224">
                  <c:v>45090.336111111108</c:v>
                </c:pt>
                <c:pt idx="5225">
                  <c:v>45090.336805555555</c:v>
                </c:pt>
                <c:pt idx="5226">
                  <c:v>45090.337500000001</c:v>
                </c:pt>
                <c:pt idx="5227">
                  <c:v>45090.338194444441</c:v>
                </c:pt>
                <c:pt idx="5228">
                  <c:v>45090.338888888888</c:v>
                </c:pt>
                <c:pt idx="5229">
                  <c:v>45090.339583333334</c:v>
                </c:pt>
                <c:pt idx="5230">
                  <c:v>45090.340277777781</c:v>
                </c:pt>
                <c:pt idx="5231">
                  <c:v>45090.34097222222</c:v>
                </c:pt>
                <c:pt idx="5232">
                  <c:v>45090.341666666667</c:v>
                </c:pt>
                <c:pt idx="5233">
                  <c:v>45090.342361111114</c:v>
                </c:pt>
                <c:pt idx="5234">
                  <c:v>45090.343055555553</c:v>
                </c:pt>
                <c:pt idx="5235">
                  <c:v>45090.34375</c:v>
                </c:pt>
                <c:pt idx="5236">
                  <c:v>45090.344444444447</c:v>
                </c:pt>
                <c:pt idx="5237">
                  <c:v>45090.345138888886</c:v>
                </c:pt>
                <c:pt idx="5238">
                  <c:v>45090.345833333333</c:v>
                </c:pt>
                <c:pt idx="5239">
                  <c:v>45090.34652777778</c:v>
                </c:pt>
                <c:pt idx="5240">
                  <c:v>45090.347222222219</c:v>
                </c:pt>
                <c:pt idx="5241">
                  <c:v>45090.347916666666</c:v>
                </c:pt>
                <c:pt idx="5242">
                  <c:v>45090.348611111112</c:v>
                </c:pt>
                <c:pt idx="5243">
                  <c:v>45090.349305555559</c:v>
                </c:pt>
                <c:pt idx="5244">
                  <c:v>45090.35</c:v>
                </c:pt>
                <c:pt idx="5245">
                  <c:v>45090.350694444445</c:v>
                </c:pt>
                <c:pt idx="5246">
                  <c:v>45090.351388888892</c:v>
                </c:pt>
                <c:pt idx="5247">
                  <c:v>45090.352083333331</c:v>
                </c:pt>
                <c:pt idx="5248">
                  <c:v>45090.352777777778</c:v>
                </c:pt>
                <c:pt idx="5249">
                  <c:v>45090.353472222225</c:v>
                </c:pt>
                <c:pt idx="5250">
                  <c:v>45090.354166666664</c:v>
                </c:pt>
                <c:pt idx="5251">
                  <c:v>45090.354861111111</c:v>
                </c:pt>
                <c:pt idx="5252">
                  <c:v>45090.355555555558</c:v>
                </c:pt>
                <c:pt idx="5253">
                  <c:v>45090.356249999997</c:v>
                </c:pt>
                <c:pt idx="5254">
                  <c:v>45090.356944444444</c:v>
                </c:pt>
                <c:pt idx="5255">
                  <c:v>45090.357638888891</c:v>
                </c:pt>
                <c:pt idx="5256">
                  <c:v>45090.35833333333</c:v>
                </c:pt>
                <c:pt idx="5257">
                  <c:v>45090.359027777777</c:v>
                </c:pt>
                <c:pt idx="5258">
                  <c:v>45090.359722222223</c:v>
                </c:pt>
                <c:pt idx="5259">
                  <c:v>45090.36041666667</c:v>
                </c:pt>
                <c:pt idx="5260">
                  <c:v>45090.361111111109</c:v>
                </c:pt>
                <c:pt idx="5261">
                  <c:v>45090.361805555556</c:v>
                </c:pt>
                <c:pt idx="5262">
                  <c:v>45090.362500000003</c:v>
                </c:pt>
                <c:pt idx="5263">
                  <c:v>45090.363194444442</c:v>
                </c:pt>
                <c:pt idx="5264">
                  <c:v>45090.363888888889</c:v>
                </c:pt>
                <c:pt idx="5265">
                  <c:v>45090.364583333336</c:v>
                </c:pt>
                <c:pt idx="5266">
                  <c:v>45090.365277777775</c:v>
                </c:pt>
                <c:pt idx="5267">
                  <c:v>45090.365972222222</c:v>
                </c:pt>
                <c:pt idx="5268">
                  <c:v>45090.366666666669</c:v>
                </c:pt>
                <c:pt idx="5269">
                  <c:v>45090.367361111108</c:v>
                </c:pt>
                <c:pt idx="5270">
                  <c:v>45090.368055555555</c:v>
                </c:pt>
                <c:pt idx="5271">
                  <c:v>45090.368750000001</c:v>
                </c:pt>
                <c:pt idx="5272">
                  <c:v>45090.369444444441</c:v>
                </c:pt>
                <c:pt idx="5273">
                  <c:v>45090.370138888888</c:v>
                </c:pt>
                <c:pt idx="5274">
                  <c:v>45090.370833333334</c:v>
                </c:pt>
                <c:pt idx="5275">
                  <c:v>45090.371527777781</c:v>
                </c:pt>
                <c:pt idx="5276">
                  <c:v>45090.37222222222</c:v>
                </c:pt>
                <c:pt idx="5277">
                  <c:v>45090.372916666667</c:v>
                </c:pt>
                <c:pt idx="5278">
                  <c:v>45090.373611111114</c:v>
                </c:pt>
                <c:pt idx="5279">
                  <c:v>45090.374305555553</c:v>
                </c:pt>
                <c:pt idx="5280">
                  <c:v>45090.375</c:v>
                </c:pt>
                <c:pt idx="5281">
                  <c:v>45090.375694444447</c:v>
                </c:pt>
                <c:pt idx="5282">
                  <c:v>45090.376388888886</c:v>
                </c:pt>
                <c:pt idx="5283">
                  <c:v>45090.377083333333</c:v>
                </c:pt>
                <c:pt idx="5284">
                  <c:v>45090.37777777778</c:v>
                </c:pt>
                <c:pt idx="5285">
                  <c:v>45090.378472222219</c:v>
                </c:pt>
                <c:pt idx="5286">
                  <c:v>45090.379166666666</c:v>
                </c:pt>
                <c:pt idx="5287">
                  <c:v>45090.379861111112</c:v>
                </c:pt>
                <c:pt idx="5288">
                  <c:v>45090.380555555559</c:v>
                </c:pt>
                <c:pt idx="5289">
                  <c:v>45090.381249999999</c:v>
                </c:pt>
                <c:pt idx="5290">
                  <c:v>45090.381944444445</c:v>
                </c:pt>
                <c:pt idx="5291">
                  <c:v>45090.382638888892</c:v>
                </c:pt>
                <c:pt idx="5292">
                  <c:v>45090.383333333331</c:v>
                </c:pt>
                <c:pt idx="5293">
                  <c:v>45090.384027777778</c:v>
                </c:pt>
                <c:pt idx="5294">
                  <c:v>45090.384722222225</c:v>
                </c:pt>
                <c:pt idx="5295">
                  <c:v>45090.385416666664</c:v>
                </c:pt>
                <c:pt idx="5296">
                  <c:v>45090.386111111111</c:v>
                </c:pt>
                <c:pt idx="5297">
                  <c:v>45090.386805555558</c:v>
                </c:pt>
                <c:pt idx="5298">
                  <c:v>45090.387499999997</c:v>
                </c:pt>
                <c:pt idx="5299">
                  <c:v>45090.388194444444</c:v>
                </c:pt>
                <c:pt idx="5300">
                  <c:v>45090.388888888891</c:v>
                </c:pt>
                <c:pt idx="5301">
                  <c:v>45090.38958333333</c:v>
                </c:pt>
                <c:pt idx="5302">
                  <c:v>45090.390277777777</c:v>
                </c:pt>
                <c:pt idx="5303">
                  <c:v>45090.390972222223</c:v>
                </c:pt>
                <c:pt idx="5304">
                  <c:v>45090.39166666667</c:v>
                </c:pt>
                <c:pt idx="5305">
                  <c:v>45090.392361111109</c:v>
                </c:pt>
                <c:pt idx="5306">
                  <c:v>45090.393055555556</c:v>
                </c:pt>
                <c:pt idx="5307">
                  <c:v>45090.393750000003</c:v>
                </c:pt>
                <c:pt idx="5308">
                  <c:v>45090.394444444442</c:v>
                </c:pt>
                <c:pt idx="5309">
                  <c:v>45090.395138888889</c:v>
                </c:pt>
                <c:pt idx="5310">
                  <c:v>45090.395833333336</c:v>
                </c:pt>
                <c:pt idx="5311">
                  <c:v>45090.396527777775</c:v>
                </c:pt>
                <c:pt idx="5312">
                  <c:v>45090.397222222222</c:v>
                </c:pt>
                <c:pt idx="5313">
                  <c:v>45090.397916666669</c:v>
                </c:pt>
                <c:pt idx="5314">
                  <c:v>45090.398611111108</c:v>
                </c:pt>
                <c:pt idx="5315">
                  <c:v>45090.399305555555</c:v>
                </c:pt>
                <c:pt idx="5316">
                  <c:v>45090.400000000001</c:v>
                </c:pt>
                <c:pt idx="5317">
                  <c:v>45090.400694444441</c:v>
                </c:pt>
                <c:pt idx="5318">
                  <c:v>45090.401388888888</c:v>
                </c:pt>
                <c:pt idx="5319">
                  <c:v>45090.402083333334</c:v>
                </c:pt>
                <c:pt idx="5320">
                  <c:v>45090.402777777781</c:v>
                </c:pt>
                <c:pt idx="5321">
                  <c:v>45090.40347222222</c:v>
                </c:pt>
                <c:pt idx="5322">
                  <c:v>45090.404166666667</c:v>
                </c:pt>
                <c:pt idx="5323">
                  <c:v>45090.404861111114</c:v>
                </c:pt>
                <c:pt idx="5324">
                  <c:v>45090.405555555553</c:v>
                </c:pt>
                <c:pt idx="5325">
                  <c:v>45090.40625</c:v>
                </c:pt>
                <c:pt idx="5326">
                  <c:v>45090.406944444447</c:v>
                </c:pt>
                <c:pt idx="5327">
                  <c:v>45090.407638888886</c:v>
                </c:pt>
                <c:pt idx="5328">
                  <c:v>45090.408333333333</c:v>
                </c:pt>
                <c:pt idx="5329">
                  <c:v>45090.40902777778</c:v>
                </c:pt>
                <c:pt idx="5330">
                  <c:v>45090.409722222219</c:v>
                </c:pt>
                <c:pt idx="5331">
                  <c:v>45090.410416666666</c:v>
                </c:pt>
                <c:pt idx="5332">
                  <c:v>45090.411111111112</c:v>
                </c:pt>
                <c:pt idx="5333">
                  <c:v>45090.411805555559</c:v>
                </c:pt>
                <c:pt idx="5334">
                  <c:v>45090.412499999999</c:v>
                </c:pt>
                <c:pt idx="5335">
                  <c:v>45090.413194444445</c:v>
                </c:pt>
                <c:pt idx="5336">
                  <c:v>45090.413888888892</c:v>
                </c:pt>
                <c:pt idx="5337">
                  <c:v>45090.414583333331</c:v>
                </c:pt>
                <c:pt idx="5338">
                  <c:v>45090.415277777778</c:v>
                </c:pt>
                <c:pt idx="5339">
                  <c:v>45090.415972222225</c:v>
                </c:pt>
                <c:pt idx="5340">
                  <c:v>45090.416666666664</c:v>
                </c:pt>
                <c:pt idx="5341">
                  <c:v>45090.417361111111</c:v>
                </c:pt>
                <c:pt idx="5342">
                  <c:v>45090.418055555558</c:v>
                </c:pt>
                <c:pt idx="5343">
                  <c:v>45090.418749999997</c:v>
                </c:pt>
                <c:pt idx="5344">
                  <c:v>45090.419444444444</c:v>
                </c:pt>
                <c:pt idx="5345">
                  <c:v>45090.420138888891</c:v>
                </c:pt>
                <c:pt idx="5346">
                  <c:v>45090.42083333333</c:v>
                </c:pt>
                <c:pt idx="5347">
                  <c:v>45090.421527777777</c:v>
                </c:pt>
                <c:pt idx="5348">
                  <c:v>45090.422222222223</c:v>
                </c:pt>
                <c:pt idx="5349">
                  <c:v>45090.42291666667</c:v>
                </c:pt>
                <c:pt idx="5350">
                  <c:v>45090.423611111109</c:v>
                </c:pt>
                <c:pt idx="5351">
                  <c:v>45090.424305555556</c:v>
                </c:pt>
                <c:pt idx="5352">
                  <c:v>45090.425000000003</c:v>
                </c:pt>
                <c:pt idx="5353">
                  <c:v>45090.425694444442</c:v>
                </c:pt>
                <c:pt idx="5354">
                  <c:v>45090.426388888889</c:v>
                </c:pt>
                <c:pt idx="5355">
                  <c:v>45090.427083333336</c:v>
                </c:pt>
                <c:pt idx="5356">
                  <c:v>45090.427777777775</c:v>
                </c:pt>
                <c:pt idx="5357">
                  <c:v>45090.428472222222</c:v>
                </c:pt>
                <c:pt idx="5358">
                  <c:v>45090.429166666669</c:v>
                </c:pt>
                <c:pt idx="5359">
                  <c:v>45090.429861111108</c:v>
                </c:pt>
                <c:pt idx="5360">
                  <c:v>45090.430555555555</c:v>
                </c:pt>
                <c:pt idx="5361">
                  <c:v>45090.431250000001</c:v>
                </c:pt>
                <c:pt idx="5362">
                  <c:v>45090.431944444441</c:v>
                </c:pt>
                <c:pt idx="5363">
                  <c:v>45090.432638888888</c:v>
                </c:pt>
                <c:pt idx="5364">
                  <c:v>45090.433333333334</c:v>
                </c:pt>
                <c:pt idx="5365">
                  <c:v>45090.434027777781</c:v>
                </c:pt>
                <c:pt idx="5366">
                  <c:v>45090.43472222222</c:v>
                </c:pt>
                <c:pt idx="5367">
                  <c:v>45090.435416666667</c:v>
                </c:pt>
                <c:pt idx="5368">
                  <c:v>45090.436111111114</c:v>
                </c:pt>
                <c:pt idx="5369">
                  <c:v>45090.436805555553</c:v>
                </c:pt>
                <c:pt idx="5370">
                  <c:v>45090.4375</c:v>
                </c:pt>
                <c:pt idx="5371">
                  <c:v>45090.438194444447</c:v>
                </c:pt>
                <c:pt idx="5372">
                  <c:v>45090.438888888886</c:v>
                </c:pt>
                <c:pt idx="5373">
                  <c:v>45090.439583333333</c:v>
                </c:pt>
                <c:pt idx="5374">
                  <c:v>45090.44027777778</c:v>
                </c:pt>
                <c:pt idx="5375">
                  <c:v>45090.440972222219</c:v>
                </c:pt>
                <c:pt idx="5376">
                  <c:v>45090.441666666666</c:v>
                </c:pt>
                <c:pt idx="5377">
                  <c:v>45090.442361111112</c:v>
                </c:pt>
                <c:pt idx="5378">
                  <c:v>45090.443055555559</c:v>
                </c:pt>
                <c:pt idx="5379">
                  <c:v>45090.443749999999</c:v>
                </c:pt>
                <c:pt idx="5380">
                  <c:v>45090.444444444445</c:v>
                </c:pt>
                <c:pt idx="5381">
                  <c:v>45090.445138888892</c:v>
                </c:pt>
                <c:pt idx="5382">
                  <c:v>45090.445833333331</c:v>
                </c:pt>
                <c:pt idx="5383">
                  <c:v>45090.446527777778</c:v>
                </c:pt>
                <c:pt idx="5384">
                  <c:v>45090.447222222225</c:v>
                </c:pt>
                <c:pt idx="5385">
                  <c:v>45090.447916666664</c:v>
                </c:pt>
                <c:pt idx="5386">
                  <c:v>45090.448611111111</c:v>
                </c:pt>
                <c:pt idx="5387">
                  <c:v>45090.449305555558</c:v>
                </c:pt>
                <c:pt idx="5388">
                  <c:v>45090.45</c:v>
                </c:pt>
                <c:pt idx="5389">
                  <c:v>45090.450694444444</c:v>
                </c:pt>
                <c:pt idx="5390">
                  <c:v>45090.451388888891</c:v>
                </c:pt>
                <c:pt idx="5391">
                  <c:v>45090.45208333333</c:v>
                </c:pt>
                <c:pt idx="5392">
                  <c:v>45090.452777777777</c:v>
                </c:pt>
                <c:pt idx="5393">
                  <c:v>45090.453472222223</c:v>
                </c:pt>
                <c:pt idx="5394">
                  <c:v>45090.45416666667</c:v>
                </c:pt>
                <c:pt idx="5395">
                  <c:v>45090.454861111109</c:v>
                </c:pt>
                <c:pt idx="5396">
                  <c:v>45090.455555555556</c:v>
                </c:pt>
                <c:pt idx="5397">
                  <c:v>45090.456250000003</c:v>
                </c:pt>
                <c:pt idx="5398">
                  <c:v>45090.456944444442</c:v>
                </c:pt>
                <c:pt idx="5399">
                  <c:v>45090.457638888889</c:v>
                </c:pt>
                <c:pt idx="5400">
                  <c:v>45090.458333333336</c:v>
                </c:pt>
                <c:pt idx="5401">
                  <c:v>45090.459027777775</c:v>
                </c:pt>
                <c:pt idx="5402">
                  <c:v>45090.459722222222</c:v>
                </c:pt>
                <c:pt idx="5403">
                  <c:v>45090.460416666669</c:v>
                </c:pt>
                <c:pt idx="5404">
                  <c:v>45090.461111111108</c:v>
                </c:pt>
                <c:pt idx="5405">
                  <c:v>45090.461805555555</c:v>
                </c:pt>
                <c:pt idx="5406">
                  <c:v>45090.462500000001</c:v>
                </c:pt>
                <c:pt idx="5407">
                  <c:v>45090.463194444441</c:v>
                </c:pt>
                <c:pt idx="5408">
                  <c:v>45090.463888888888</c:v>
                </c:pt>
                <c:pt idx="5409">
                  <c:v>45090.464583333334</c:v>
                </c:pt>
                <c:pt idx="5410">
                  <c:v>45090.465277777781</c:v>
                </c:pt>
                <c:pt idx="5411">
                  <c:v>45090.46597222222</c:v>
                </c:pt>
                <c:pt idx="5412">
                  <c:v>45090.466666666667</c:v>
                </c:pt>
                <c:pt idx="5413">
                  <c:v>45090.467361111114</c:v>
                </c:pt>
                <c:pt idx="5414">
                  <c:v>45090.468055555553</c:v>
                </c:pt>
                <c:pt idx="5415">
                  <c:v>45090.46875</c:v>
                </c:pt>
                <c:pt idx="5416">
                  <c:v>45090.469444444447</c:v>
                </c:pt>
                <c:pt idx="5417">
                  <c:v>45090.470138888886</c:v>
                </c:pt>
                <c:pt idx="5418">
                  <c:v>45090.470833333333</c:v>
                </c:pt>
                <c:pt idx="5419">
                  <c:v>45090.47152777778</c:v>
                </c:pt>
                <c:pt idx="5420">
                  <c:v>45090.472222222219</c:v>
                </c:pt>
                <c:pt idx="5421">
                  <c:v>45090.472916666666</c:v>
                </c:pt>
                <c:pt idx="5422">
                  <c:v>45090.473611111112</c:v>
                </c:pt>
                <c:pt idx="5423">
                  <c:v>45090.474305555559</c:v>
                </c:pt>
                <c:pt idx="5424">
                  <c:v>45090.474999999999</c:v>
                </c:pt>
                <c:pt idx="5425">
                  <c:v>45090.475694444445</c:v>
                </c:pt>
                <c:pt idx="5426">
                  <c:v>45090.476388888892</c:v>
                </c:pt>
                <c:pt idx="5427">
                  <c:v>45090.477083333331</c:v>
                </c:pt>
                <c:pt idx="5428">
                  <c:v>45090.477777777778</c:v>
                </c:pt>
                <c:pt idx="5429">
                  <c:v>45090.478472222225</c:v>
                </c:pt>
                <c:pt idx="5430">
                  <c:v>45090.479166666664</c:v>
                </c:pt>
                <c:pt idx="5431">
                  <c:v>45090.479861111111</c:v>
                </c:pt>
                <c:pt idx="5432">
                  <c:v>45090.480555555558</c:v>
                </c:pt>
                <c:pt idx="5433">
                  <c:v>45090.481249999997</c:v>
                </c:pt>
                <c:pt idx="5434">
                  <c:v>45090.481944444444</c:v>
                </c:pt>
                <c:pt idx="5435">
                  <c:v>45090.482638888891</c:v>
                </c:pt>
                <c:pt idx="5436">
                  <c:v>45090.48333333333</c:v>
                </c:pt>
                <c:pt idx="5437">
                  <c:v>45090.484027777777</c:v>
                </c:pt>
                <c:pt idx="5438">
                  <c:v>45090.484722222223</c:v>
                </c:pt>
                <c:pt idx="5439">
                  <c:v>45090.48541666667</c:v>
                </c:pt>
                <c:pt idx="5440">
                  <c:v>45090.486111111109</c:v>
                </c:pt>
                <c:pt idx="5441">
                  <c:v>45090.486805555556</c:v>
                </c:pt>
                <c:pt idx="5442">
                  <c:v>45090.487500000003</c:v>
                </c:pt>
                <c:pt idx="5443">
                  <c:v>45090.488194444442</c:v>
                </c:pt>
                <c:pt idx="5444">
                  <c:v>45090.488888888889</c:v>
                </c:pt>
                <c:pt idx="5445">
                  <c:v>45090.489583333336</c:v>
                </c:pt>
                <c:pt idx="5446">
                  <c:v>45090.490277777775</c:v>
                </c:pt>
                <c:pt idx="5447">
                  <c:v>45090.490972222222</c:v>
                </c:pt>
                <c:pt idx="5448">
                  <c:v>45090.491666666669</c:v>
                </c:pt>
                <c:pt idx="5449">
                  <c:v>45090.492361111108</c:v>
                </c:pt>
                <c:pt idx="5450">
                  <c:v>45090.493055555555</c:v>
                </c:pt>
                <c:pt idx="5451">
                  <c:v>45090.493750000001</c:v>
                </c:pt>
                <c:pt idx="5452">
                  <c:v>45090.494444444441</c:v>
                </c:pt>
                <c:pt idx="5453">
                  <c:v>45090.495138888888</c:v>
                </c:pt>
                <c:pt idx="5454">
                  <c:v>45090.495833333334</c:v>
                </c:pt>
                <c:pt idx="5455">
                  <c:v>45090.496527777781</c:v>
                </c:pt>
                <c:pt idx="5456">
                  <c:v>45090.49722222222</c:v>
                </c:pt>
                <c:pt idx="5457">
                  <c:v>45090.497916666667</c:v>
                </c:pt>
                <c:pt idx="5458">
                  <c:v>45090.498611111114</c:v>
                </c:pt>
                <c:pt idx="5459">
                  <c:v>45090.499305555553</c:v>
                </c:pt>
                <c:pt idx="5460">
                  <c:v>45090.5</c:v>
                </c:pt>
                <c:pt idx="5461">
                  <c:v>45090.500694444447</c:v>
                </c:pt>
                <c:pt idx="5462">
                  <c:v>45090.501388888886</c:v>
                </c:pt>
                <c:pt idx="5463">
                  <c:v>45090.502083333333</c:v>
                </c:pt>
                <c:pt idx="5464">
                  <c:v>45090.50277777778</c:v>
                </c:pt>
                <c:pt idx="5465">
                  <c:v>45090.503472222219</c:v>
                </c:pt>
                <c:pt idx="5466">
                  <c:v>45090.504166666666</c:v>
                </c:pt>
                <c:pt idx="5467">
                  <c:v>45090.504861111112</c:v>
                </c:pt>
                <c:pt idx="5468">
                  <c:v>45090.505555555559</c:v>
                </c:pt>
                <c:pt idx="5469">
                  <c:v>45090.506249999999</c:v>
                </c:pt>
                <c:pt idx="5470">
                  <c:v>45090.506944444445</c:v>
                </c:pt>
                <c:pt idx="5471">
                  <c:v>45090.507638888892</c:v>
                </c:pt>
                <c:pt idx="5472">
                  <c:v>45090.508333333331</c:v>
                </c:pt>
                <c:pt idx="5473">
                  <c:v>45090.509027777778</c:v>
                </c:pt>
                <c:pt idx="5474">
                  <c:v>45090.509722222225</c:v>
                </c:pt>
                <c:pt idx="5475">
                  <c:v>45090.510416666664</c:v>
                </c:pt>
                <c:pt idx="5476">
                  <c:v>45090.511111111111</c:v>
                </c:pt>
                <c:pt idx="5477">
                  <c:v>45090.511805555558</c:v>
                </c:pt>
                <c:pt idx="5478">
                  <c:v>45090.512499999997</c:v>
                </c:pt>
                <c:pt idx="5479">
                  <c:v>45090.513194444444</c:v>
                </c:pt>
                <c:pt idx="5480">
                  <c:v>45090.513888888891</c:v>
                </c:pt>
                <c:pt idx="5481">
                  <c:v>45090.51458333333</c:v>
                </c:pt>
                <c:pt idx="5482">
                  <c:v>45090.515277777777</c:v>
                </c:pt>
                <c:pt idx="5483">
                  <c:v>45090.515972222223</c:v>
                </c:pt>
                <c:pt idx="5484">
                  <c:v>45090.51666666667</c:v>
                </c:pt>
                <c:pt idx="5485">
                  <c:v>45090.517361111109</c:v>
                </c:pt>
                <c:pt idx="5486">
                  <c:v>45090.518055555556</c:v>
                </c:pt>
                <c:pt idx="5487">
                  <c:v>45090.518750000003</c:v>
                </c:pt>
                <c:pt idx="5488">
                  <c:v>45090.519444444442</c:v>
                </c:pt>
                <c:pt idx="5489">
                  <c:v>45090.520138888889</c:v>
                </c:pt>
                <c:pt idx="5490">
                  <c:v>45090.520833333336</c:v>
                </c:pt>
                <c:pt idx="5491">
                  <c:v>45090.521527777775</c:v>
                </c:pt>
                <c:pt idx="5492">
                  <c:v>45090.522222222222</c:v>
                </c:pt>
                <c:pt idx="5493">
                  <c:v>45090.522916666669</c:v>
                </c:pt>
                <c:pt idx="5494">
                  <c:v>45090.523611111108</c:v>
                </c:pt>
                <c:pt idx="5495">
                  <c:v>45090.524305555555</c:v>
                </c:pt>
                <c:pt idx="5496">
                  <c:v>45090.525000000001</c:v>
                </c:pt>
                <c:pt idx="5497">
                  <c:v>45090.525694444441</c:v>
                </c:pt>
                <c:pt idx="5498">
                  <c:v>45090.526388888888</c:v>
                </c:pt>
                <c:pt idx="5499">
                  <c:v>45090.527083333334</c:v>
                </c:pt>
                <c:pt idx="5500">
                  <c:v>45090.527777777781</c:v>
                </c:pt>
                <c:pt idx="5501">
                  <c:v>45090.52847222222</c:v>
                </c:pt>
                <c:pt idx="5502">
                  <c:v>45090.529166666667</c:v>
                </c:pt>
                <c:pt idx="5503">
                  <c:v>45090.529861111114</c:v>
                </c:pt>
                <c:pt idx="5504">
                  <c:v>45090.530555555553</c:v>
                </c:pt>
                <c:pt idx="5505">
                  <c:v>45090.53125</c:v>
                </c:pt>
                <c:pt idx="5506">
                  <c:v>45090.531944444447</c:v>
                </c:pt>
                <c:pt idx="5507">
                  <c:v>45090.532638888886</c:v>
                </c:pt>
                <c:pt idx="5508">
                  <c:v>45090.533333333333</c:v>
                </c:pt>
                <c:pt idx="5509">
                  <c:v>45090.53402777778</c:v>
                </c:pt>
                <c:pt idx="5510">
                  <c:v>45090.534722222219</c:v>
                </c:pt>
                <c:pt idx="5511">
                  <c:v>45090.535416666666</c:v>
                </c:pt>
                <c:pt idx="5512">
                  <c:v>45090.536111111112</c:v>
                </c:pt>
                <c:pt idx="5513">
                  <c:v>45090.536805555559</c:v>
                </c:pt>
                <c:pt idx="5514">
                  <c:v>45090.537499999999</c:v>
                </c:pt>
                <c:pt idx="5515">
                  <c:v>45090.538194444445</c:v>
                </c:pt>
                <c:pt idx="5516">
                  <c:v>45090.538888888892</c:v>
                </c:pt>
                <c:pt idx="5517">
                  <c:v>45090.539583333331</c:v>
                </c:pt>
                <c:pt idx="5518">
                  <c:v>45090.540277777778</c:v>
                </c:pt>
                <c:pt idx="5519">
                  <c:v>45090.540972222225</c:v>
                </c:pt>
                <c:pt idx="5520">
                  <c:v>45090.541666666664</c:v>
                </c:pt>
                <c:pt idx="5521">
                  <c:v>45090.542361111111</c:v>
                </c:pt>
                <c:pt idx="5522">
                  <c:v>45090.543055555558</c:v>
                </c:pt>
                <c:pt idx="5523">
                  <c:v>45090.543749999997</c:v>
                </c:pt>
                <c:pt idx="5524">
                  <c:v>45090.544444444444</c:v>
                </c:pt>
                <c:pt idx="5525">
                  <c:v>45090.545138888891</c:v>
                </c:pt>
                <c:pt idx="5526">
                  <c:v>45090.54583333333</c:v>
                </c:pt>
                <c:pt idx="5527">
                  <c:v>45090.546527777777</c:v>
                </c:pt>
                <c:pt idx="5528">
                  <c:v>45090.547222222223</c:v>
                </c:pt>
                <c:pt idx="5529">
                  <c:v>45090.54791666667</c:v>
                </c:pt>
                <c:pt idx="5530">
                  <c:v>45090.548611111109</c:v>
                </c:pt>
                <c:pt idx="5531">
                  <c:v>45090.549305555556</c:v>
                </c:pt>
                <c:pt idx="5532">
                  <c:v>45090.55</c:v>
                </c:pt>
                <c:pt idx="5533">
                  <c:v>45090.550694444442</c:v>
                </c:pt>
                <c:pt idx="5534">
                  <c:v>45090.551388888889</c:v>
                </c:pt>
                <c:pt idx="5535">
                  <c:v>45090.552083333336</c:v>
                </c:pt>
                <c:pt idx="5536">
                  <c:v>45090.552777777775</c:v>
                </c:pt>
                <c:pt idx="5537">
                  <c:v>45090.553472222222</c:v>
                </c:pt>
                <c:pt idx="5538">
                  <c:v>45090.554166666669</c:v>
                </c:pt>
                <c:pt idx="5539">
                  <c:v>45090.554861111108</c:v>
                </c:pt>
                <c:pt idx="5540">
                  <c:v>45090.555555555555</c:v>
                </c:pt>
                <c:pt idx="5541">
                  <c:v>45090.556250000001</c:v>
                </c:pt>
                <c:pt idx="5542">
                  <c:v>45090.556944444441</c:v>
                </c:pt>
                <c:pt idx="5543">
                  <c:v>45090.557638888888</c:v>
                </c:pt>
                <c:pt idx="5544">
                  <c:v>45090.558333333334</c:v>
                </c:pt>
                <c:pt idx="5545">
                  <c:v>45090.559027777781</c:v>
                </c:pt>
                <c:pt idx="5546">
                  <c:v>45090.55972222222</c:v>
                </c:pt>
                <c:pt idx="5547">
                  <c:v>45090.560416666667</c:v>
                </c:pt>
                <c:pt idx="5548">
                  <c:v>45090.561111111114</c:v>
                </c:pt>
                <c:pt idx="5549">
                  <c:v>45090.561805555553</c:v>
                </c:pt>
                <c:pt idx="5550">
                  <c:v>45090.5625</c:v>
                </c:pt>
                <c:pt idx="5551">
                  <c:v>45090.563194444447</c:v>
                </c:pt>
                <c:pt idx="5552">
                  <c:v>45090.563888888886</c:v>
                </c:pt>
                <c:pt idx="5553">
                  <c:v>45090.564583333333</c:v>
                </c:pt>
                <c:pt idx="5554">
                  <c:v>45090.56527777778</c:v>
                </c:pt>
                <c:pt idx="5555">
                  <c:v>45090.565972222219</c:v>
                </c:pt>
                <c:pt idx="5556">
                  <c:v>45090.566666666666</c:v>
                </c:pt>
                <c:pt idx="5557">
                  <c:v>45090.567361111112</c:v>
                </c:pt>
                <c:pt idx="5558">
                  <c:v>45090.568055555559</c:v>
                </c:pt>
                <c:pt idx="5559">
                  <c:v>45090.568749999999</c:v>
                </c:pt>
                <c:pt idx="5560">
                  <c:v>45090.569444444445</c:v>
                </c:pt>
                <c:pt idx="5561">
                  <c:v>45090.570138888892</c:v>
                </c:pt>
                <c:pt idx="5562">
                  <c:v>45090.570833333331</c:v>
                </c:pt>
                <c:pt idx="5563">
                  <c:v>45090.571527777778</c:v>
                </c:pt>
                <c:pt idx="5564">
                  <c:v>45090.572222222225</c:v>
                </c:pt>
                <c:pt idx="5565">
                  <c:v>45090.572916666664</c:v>
                </c:pt>
                <c:pt idx="5566">
                  <c:v>45090.573611111111</c:v>
                </c:pt>
                <c:pt idx="5567">
                  <c:v>45090.574305555558</c:v>
                </c:pt>
                <c:pt idx="5568">
                  <c:v>45090.574999999997</c:v>
                </c:pt>
                <c:pt idx="5569">
                  <c:v>45090.575694444444</c:v>
                </c:pt>
                <c:pt idx="5570">
                  <c:v>45090.576388888891</c:v>
                </c:pt>
                <c:pt idx="5571">
                  <c:v>45090.57708333333</c:v>
                </c:pt>
                <c:pt idx="5572">
                  <c:v>45090.577777777777</c:v>
                </c:pt>
                <c:pt idx="5573">
                  <c:v>45090.578472222223</c:v>
                </c:pt>
                <c:pt idx="5574">
                  <c:v>45090.57916666667</c:v>
                </c:pt>
                <c:pt idx="5575">
                  <c:v>45090.579861111109</c:v>
                </c:pt>
                <c:pt idx="5576">
                  <c:v>45090.580555555556</c:v>
                </c:pt>
                <c:pt idx="5577">
                  <c:v>45090.581250000003</c:v>
                </c:pt>
                <c:pt idx="5578">
                  <c:v>45090.581944444442</c:v>
                </c:pt>
                <c:pt idx="5579">
                  <c:v>45090.582638888889</c:v>
                </c:pt>
                <c:pt idx="5580">
                  <c:v>45090.583333333336</c:v>
                </c:pt>
                <c:pt idx="5581">
                  <c:v>45090.584027777775</c:v>
                </c:pt>
                <c:pt idx="5582">
                  <c:v>45090.584722222222</c:v>
                </c:pt>
                <c:pt idx="5583">
                  <c:v>45090.585416666669</c:v>
                </c:pt>
                <c:pt idx="5584">
                  <c:v>45090.586111111108</c:v>
                </c:pt>
                <c:pt idx="5585">
                  <c:v>45090.586805555555</c:v>
                </c:pt>
                <c:pt idx="5586">
                  <c:v>45090.587500000001</c:v>
                </c:pt>
                <c:pt idx="5587">
                  <c:v>45090.588194444441</c:v>
                </c:pt>
                <c:pt idx="5588">
                  <c:v>45090.588888888888</c:v>
                </c:pt>
                <c:pt idx="5589">
                  <c:v>45090.589583333334</c:v>
                </c:pt>
                <c:pt idx="5590">
                  <c:v>45090.590277777781</c:v>
                </c:pt>
                <c:pt idx="5591">
                  <c:v>45090.59097222222</c:v>
                </c:pt>
                <c:pt idx="5592">
                  <c:v>45090.591666666667</c:v>
                </c:pt>
                <c:pt idx="5593">
                  <c:v>45090.592361111114</c:v>
                </c:pt>
                <c:pt idx="5594">
                  <c:v>45090.593055555553</c:v>
                </c:pt>
                <c:pt idx="5595">
                  <c:v>45090.59375</c:v>
                </c:pt>
                <c:pt idx="5596">
                  <c:v>45090.594444444447</c:v>
                </c:pt>
                <c:pt idx="5597">
                  <c:v>45090.595138888886</c:v>
                </c:pt>
                <c:pt idx="5598">
                  <c:v>45090.595833333333</c:v>
                </c:pt>
                <c:pt idx="5599">
                  <c:v>45090.59652777778</c:v>
                </c:pt>
                <c:pt idx="5600">
                  <c:v>45090.597222222219</c:v>
                </c:pt>
                <c:pt idx="5601">
                  <c:v>45090.597916666666</c:v>
                </c:pt>
                <c:pt idx="5602">
                  <c:v>45090.598611111112</c:v>
                </c:pt>
                <c:pt idx="5603">
                  <c:v>45090.599305555559</c:v>
                </c:pt>
                <c:pt idx="5604">
                  <c:v>45090.6</c:v>
                </c:pt>
                <c:pt idx="5605">
                  <c:v>45090.600694444445</c:v>
                </c:pt>
                <c:pt idx="5606">
                  <c:v>45090.601388888892</c:v>
                </c:pt>
                <c:pt idx="5607">
                  <c:v>45090.602083333331</c:v>
                </c:pt>
                <c:pt idx="5608">
                  <c:v>45090.602777777778</c:v>
                </c:pt>
                <c:pt idx="5609">
                  <c:v>45090.603472222225</c:v>
                </c:pt>
                <c:pt idx="5610">
                  <c:v>45090.604166666664</c:v>
                </c:pt>
                <c:pt idx="5611">
                  <c:v>45090.604861111111</c:v>
                </c:pt>
                <c:pt idx="5612">
                  <c:v>45090.605555555558</c:v>
                </c:pt>
                <c:pt idx="5613">
                  <c:v>45090.606249999997</c:v>
                </c:pt>
                <c:pt idx="5614">
                  <c:v>45090.606944444444</c:v>
                </c:pt>
                <c:pt idx="5615">
                  <c:v>45090.607638888891</c:v>
                </c:pt>
                <c:pt idx="5616">
                  <c:v>45090.60833333333</c:v>
                </c:pt>
                <c:pt idx="5617">
                  <c:v>45090.609027777777</c:v>
                </c:pt>
                <c:pt idx="5618">
                  <c:v>45090.609722222223</c:v>
                </c:pt>
                <c:pt idx="5619">
                  <c:v>45090.61041666667</c:v>
                </c:pt>
                <c:pt idx="5620">
                  <c:v>45090.611111111109</c:v>
                </c:pt>
                <c:pt idx="5621">
                  <c:v>45090.611805555556</c:v>
                </c:pt>
                <c:pt idx="5622">
                  <c:v>45090.612500000003</c:v>
                </c:pt>
                <c:pt idx="5623">
                  <c:v>45090.613194444442</c:v>
                </c:pt>
                <c:pt idx="5624">
                  <c:v>45090.613888888889</c:v>
                </c:pt>
                <c:pt idx="5625">
                  <c:v>45090.614583333336</c:v>
                </c:pt>
                <c:pt idx="5626">
                  <c:v>45090.615277777775</c:v>
                </c:pt>
                <c:pt idx="5627">
                  <c:v>45090.615972222222</c:v>
                </c:pt>
                <c:pt idx="5628">
                  <c:v>45090.616666666669</c:v>
                </c:pt>
                <c:pt idx="5629">
                  <c:v>45090.617361111108</c:v>
                </c:pt>
                <c:pt idx="5630">
                  <c:v>45090.618055555555</c:v>
                </c:pt>
                <c:pt idx="5631">
                  <c:v>45090.618750000001</c:v>
                </c:pt>
                <c:pt idx="5632">
                  <c:v>45090.619444444441</c:v>
                </c:pt>
                <c:pt idx="5633">
                  <c:v>45090.620138888888</c:v>
                </c:pt>
                <c:pt idx="5634">
                  <c:v>45090.620833333334</c:v>
                </c:pt>
                <c:pt idx="5635">
                  <c:v>45090.621527777781</c:v>
                </c:pt>
                <c:pt idx="5636">
                  <c:v>45090.62222222222</c:v>
                </c:pt>
                <c:pt idx="5637">
                  <c:v>45090.622916666667</c:v>
                </c:pt>
                <c:pt idx="5638">
                  <c:v>45090.623611111114</c:v>
                </c:pt>
                <c:pt idx="5639">
                  <c:v>45090.624305555553</c:v>
                </c:pt>
                <c:pt idx="5640">
                  <c:v>45090.625</c:v>
                </c:pt>
                <c:pt idx="5641">
                  <c:v>45090.625694444447</c:v>
                </c:pt>
                <c:pt idx="5642">
                  <c:v>45090.626388888886</c:v>
                </c:pt>
                <c:pt idx="5643">
                  <c:v>45090.627083333333</c:v>
                </c:pt>
                <c:pt idx="5644">
                  <c:v>45090.62777777778</c:v>
                </c:pt>
                <c:pt idx="5645">
                  <c:v>45090.628472222219</c:v>
                </c:pt>
                <c:pt idx="5646">
                  <c:v>45090.629166666666</c:v>
                </c:pt>
                <c:pt idx="5647">
                  <c:v>45090.629861111112</c:v>
                </c:pt>
                <c:pt idx="5648">
                  <c:v>45090.630555555559</c:v>
                </c:pt>
                <c:pt idx="5649">
                  <c:v>45090.631249999999</c:v>
                </c:pt>
                <c:pt idx="5650">
                  <c:v>45090.631944444445</c:v>
                </c:pt>
                <c:pt idx="5651">
                  <c:v>45090.632638888892</c:v>
                </c:pt>
                <c:pt idx="5652">
                  <c:v>45090.633333333331</c:v>
                </c:pt>
                <c:pt idx="5653">
                  <c:v>45090.634027777778</c:v>
                </c:pt>
                <c:pt idx="5654">
                  <c:v>45090.634722222225</c:v>
                </c:pt>
                <c:pt idx="5655">
                  <c:v>45090.635416666664</c:v>
                </c:pt>
                <c:pt idx="5656">
                  <c:v>45090.636111111111</c:v>
                </c:pt>
                <c:pt idx="5657">
                  <c:v>45090.636805555558</c:v>
                </c:pt>
                <c:pt idx="5658">
                  <c:v>45090.637499999997</c:v>
                </c:pt>
                <c:pt idx="5659">
                  <c:v>45090.638194444444</c:v>
                </c:pt>
                <c:pt idx="5660">
                  <c:v>45090.638888888891</c:v>
                </c:pt>
                <c:pt idx="5661">
                  <c:v>45090.63958333333</c:v>
                </c:pt>
                <c:pt idx="5662">
                  <c:v>45090.640277777777</c:v>
                </c:pt>
                <c:pt idx="5663">
                  <c:v>45090.640972222223</c:v>
                </c:pt>
                <c:pt idx="5664">
                  <c:v>45090.64166666667</c:v>
                </c:pt>
                <c:pt idx="5665">
                  <c:v>45090.642361111109</c:v>
                </c:pt>
                <c:pt idx="5666">
                  <c:v>45090.643055555556</c:v>
                </c:pt>
                <c:pt idx="5667">
                  <c:v>45090.643750000003</c:v>
                </c:pt>
                <c:pt idx="5668">
                  <c:v>45090.644444444442</c:v>
                </c:pt>
                <c:pt idx="5669">
                  <c:v>45090.645138888889</c:v>
                </c:pt>
                <c:pt idx="5670">
                  <c:v>45090.645833333336</c:v>
                </c:pt>
                <c:pt idx="5671">
                  <c:v>45090.646527777775</c:v>
                </c:pt>
                <c:pt idx="5672">
                  <c:v>45090.647222222222</c:v>
                </c:pt>
                <c:pt idx="5673">
                  <c:v>45090.647916666669</c:v>
                </c:pt>
                <c:pt idx="5674">
                  <c:v>45090.648611111108</c:v>
                </c:pt>
                <c:pt idx="5675">
                  <c:v>45090.649305555555</c:v>
                </c:pt>
                <c:pt idx="5676">
                  <c:v>45090.65</c:v>
                </c:pt>
                <c:pt idx="5677">
                  <c:v>45090.650694444441</c:v>
                </c:pt>
                <c:pt idx="5678">
                  <c:v>45090.651388888888</c:v>
                </c:pt>
                <c:pt idx="5679">
                  <c:v>45090.652083333334</c:v>
                </c:pt>
                <c:pt idx="5680">
                  <c:v>45090.652777777781</c:v>
                </c:pt>
                <c:pt idx="5681">
                  <c:v>45090.65347222222</c:v>
                </c:pt>
                <c:pt idx="5682">
                  <c:v>45090.654166666667</c:v>
                </c:pt>
                <c:pt idx="5683">
                  <c:v>45090.654861111114</c:v>
                </c:pt>
                <c:pt idx="5684">
                  <c:v>45090.655555555553</c:v>
                </c:pt>
                <c:pt idx="5685">
                  <c:v>45090.65625</c:v>
                </c:pt>
                <c:pt idx="5686">
                  <c:v>45090.656944444447</c:v>
                </c:pt>
                <c:pt idx="5687">
                  <c:v>45090.657638888886</c:v>
                </c:pt>
                <c:pt idx="5688">
                  <c:v>45090.658333333333</c:v>
                </c:pt>
                <c:pt idx="5689">
                  <c:v>45090.65902777778</c:v>
                </c:pt>
                <c:pt idx="5690">
                  <c:v>45090.659722222219</c:v>
                </c:pt>
                <c:pt idx="5691">
                  <c:v>45090.660416666666</c:v>
                </c:pt>
                <c:pt idx="5692">
                  <c:v>45090.661111111112</c:v>
                </c:pt>
                <c:pt idx="5693">
                  <c:v>45090.661805555559</c:v>
                </c:pt>
                <c:pt idx="5694">
                  <c:v>45090.662499999999</c:v>
                </c:pt>
                <c:pt idx="5695">
                  <c:v>45090.663194444445</c:v>
                </c:pt>
                <c:pt idx="5696">
                  <c:v>45090.663888888892</c:v>
                </c:pt>
                <c:pt idx="5697">
                  <c:v>45090.664583333331</c:v>
                </c:pt>
                <c:pt idx="5698">
                  <c:v>45090.665277777778</c:v>
                </c:pt>
                <c:pt idx="5699">
                  <c:v>45090.665972222225</c:v>
                </c:pt>
                <c:pt idx="5700">
                  <c:v>45090.666666666664</c:v>
                </c:pt>
                <c:pt idx="5701">
                  <c:v>45090.667361111111</c:v>
                </c:pt>
                <c:pt idx="5702">
                  <c:v>45090.668055555558</c:v>
                </c:pt>
                <c:pt idx="5703">
                  <c:v>45090.668749999997</c:v>
                </c:pt>
                <c:pt idx="5704">
                  <c:v>45090.669444444444</c:v>
                </c:pt>
                <c:pt idx="5705">
                  <c:v>45090.670138888891</c:v>
                </c:pt>
                <c:pt idx="5706">
                  <c:v>45090.67083333333</c:v>
                </c:pt>
                <c:pt idx="5707">
                  <c:v>45090.671527777777</c:v>
                </c:pt>
                <c:pt idx="5708">
                  <c:v>45090.672222222223</c:v>
                </c:pt>
                <c:pt idx="5709">
                  <c:v>45090.67291666667</c:v>
                </c:pt>
                <c:pt idx="5710">
                  <c:v>45090.673611111109</c:v>
                </c:pt>
                <c:pt idx="5711">
                  <c:v>45090.674305555556</c:v>
                </c:pt>
                <c:pt idx="5712">
                  <c:v>45090.675000000003</c:v>
                </c:pt>
                <c:pt idx="5713">
                  <c:v>45090.675694444442</c:v>
                </c:pt>
                <c:pt idx="5714">
                  <c:v>45090.676388888889</c:v>
                </c:pt>
                <c:pt idx="5715">
                  <c:v>45090.677083333336</c:v>
                </c:pt>
                <c:pt idx="5716">
                  <c:v>45090.677777777775</c:v>
                </c:pt>
                <c:pt idx="5717">
                  <c:v>45090.678472222222</c:v>
                </c:pt>
                <c:pt idx="5718">
                  <c:v>45090.679166666669</c:v>
                </c:pt>
                <c:pt idx="5719">
                  <c:v>45090.679861111108</c:v>
                </c:pt>
                <c:pt idx="5720">
                  <c:v>45090.680555555555</c:v>
                </c:pt>
                <c:pt idx="5721">
                  <c:v>45090.681250000001</c:v>
                </c:pt>
                <c:pt idx="5722">
                  <c:v>45090.681944444441</c:v>
                </c:pt>
                <c:pt idx="5723">
                  <c:v>45090.682638888888</c:v>
                </c:pt>
                <c:pt idx="5724">
                  <c:v>45090.683333333334</c:v>
                </c:pt>
                <c:pt idx="5725">
                  <c:v>45090.684027777781</c:v>
                </c:pt>
                <c:pt idx="5726">
                  <c:v>45090.68472222222</c:v>
                </c:pt>
                <c:pt idx="5727">
                  <c:v>45090.685416666667</c:v>
                </c:pt>
                <c:pt idx="5728">
                  <c:v>45090.686111111114</c:v>
                </c:pt>
                <c:pt idx="5729">
                  <c:v>45090.686805555553</c:v>
                </c:pt>
                <c:pt idx="5730">
                  <c:v>45090.6875</c:v>
                </c:pt>
                <c:pt idx="5731">
                  <c:v>45090.688194444447</c:v>
                </c:pt>
                <c:pt idx="5732">
                  <c:v>45090.688888888886</c:v>
                </c:pt>
                <c:pt idx="5733">
                  <c:v>45090.689583333333</c:v>
                </c:pt>
                <c:pt idx="5734">
                  <c:v>45090.69027777778</c:v>
                </c:pt>
                <c:pt idx="5735">
                  <c:v>45090.690972222219</c:v>
                </c:pt>
                <c:pt idx="5736">
                  <c:v>45090.691666666666</c:v>
                </c:pt>
                <c:pt idx="5737">
                  <c:v>45090.692361111112</c:v>
                </c:pt>
                <c:pt idx="5738">
                  <c:v>45090.693055555559</c:v>
                </c:pt>
                <c:pt idx="5739">
                  <c:v>45090.693749999999</c:v>
                </c:pt>
                <c:pt idx="5740">
                  <c:v>45090.694444444445</c:v>
                </c:pt>
                <c:pt idx="5741">
                  <c:v>45090.695138888892</c:v>
                </c:pt>
                <c:pt idx="5742">
                  <c:v>45090.695833333331</c:v>
                </c:pt>
                <c:pt idx="5743">
                  <c:v>45090.696527777778</c:v>
                </c:pt>
                <c:pt idx="5744">
                  <c:v>45090.697222222225</c:v>
                </c:pt>
                <c:pt idx="5745">
                  <c:v>45090.697916666664</c:v>
                </c:pt>
                <c:pt idx="5746">
                  <c:v>45090.698611111111</c:v>
                </c:pt>
                <c:pt idx="5747">
                  <c:v>45090.699305555558</c:v>
                </c:pt>
                <c:pt idx="5748">
                  <c:v>45090.7</c:v>
                </c:pt>
                <c:pt idx="5749">
                  <c:v>45090.700694444444</c:v>
                </c:pt>
                <c:pt idx="5750">
                  <c:v>45090.701388888891</c:v>
                </c:pt>
                <c:pt idx="5751">
                  <c:v>45090.70208333333</c:v>
                </c:pt>
                <c:pt idx="5752">
                  <c:v>45090.702777777777</c:v>
                </c:pt>
                <c:pt idx="5753">
                  <c:v>45090.703472222223</c:v>
                </c:pt>
                <c:pt idx="5754">
                  <c:v>45090.70416666667</c:v>
                </c:pt>
                <c:pt idx="5755">
                  <c:v>45090.704861111109</c:v>
                </c:pt>
                <c:pt idx="5756">
                  <c:v>45090.705555555556</c:v>
                </c:pt>
                <c:pt idx="5757">
                  <c:v>45090.706250000003</c:v>
                </c:pt>
                <c:pt idx="5758">
                  <c:v>45090.706944444442</c:v>
                </c:pt>
                <c:pt idx="5759">
                  <c:v>45090.707638888889</c:v>
                </c:pt>
                <c:pt idx="5760">
                  <c:v>45090.708333333336</c:v>
                </c:pt>
                <c:pt idx="5761">
                  <c:v>45090.709027777775</c:v>
                </c:pt>
                <c:pt idx="5762">
                  <c:v>45090.709722222222</c:v>
                </c:pt>
                <c:pt idx="5763">
                  <c:v>45090.710416666669</c:v>
                </c:pt>
                <c:pt idx="5764">
                  <c:v>45090.711111111108</c:v>
                </c:pt>
                <c:pt idx="5765">
                  <c:v>45090.711805555555</c:v>
                </c:pt>
                <c:pt idx="5766">
                  <c:v>45090.712500000001</c:v>
                </c:pt>
                <c:pt idx="5767">
                  <c:v>45090.713194444441</c:v>
                </c:pt>
                <c:pt idx="5768">
                  <c:v>45090.713888888888</c:v>
                </c:pt>
                <c:pt idx="5769">
                  <c:v>45090.714583333334</c:v>
                </c:pt>
                <c:pt idx="5770">
                  <c:v>45090.715277777781</c:v>
                </c:pt>
                <c:pt idx="5771">
                  <c:v>45090.71597222222</c:v>
                </c:pt>
                <c:pt idx="5772">
                  <c:v>45090.716666666667</c:v>
                </c:pt>
                <c:pt idx="5773">
                  <c:v>45090.717361111114</c:v>
                </c:pt>
                <c:pt idx="5774">
                  <c:v>45090.718055555553</c:v>
                </c:pt>
                <c:pt idx="5775">
                  <c:v>45090.71875</c:v>
                </c:pt>
                <c:pt idx="5776">
                  <c:v>45090.719444444447</c:v>
                </c:pt>
                <c:pt idx="5777">
                  <c:v>45090.720138888886</c:v>
                </c:pt>
                <c:pt idx="5778">
                  <c:v>45090.720833333333</c:v>
                </c:pt>
                <c:pt idx="5779">
                  <c:v>45090.72152777778</c:v>
                </c:pt>
                <c:pt idx="5780">
                  <c:v>45090.722222222219</c:v>
                </c:pt>
                <c:pt idx="5781">
                  <c:v>45090.722916666666</c:v>
                </c:pt>
                <c:pt idx="5782">
                  <c:v>45090.723611111112</c:v>
                </c:pt>
                <c:pt idx="5783">
                  <c:v>45090.724305555559</c:v>
                </c:pt>
                <c:pt idx="5784">
                  <c:v>45090.724999999999</c:v>
                </c:pt>
                <c:pt idx="5785">
                  <c:v>45090.725694444445</c:v>
                </c:pt>
                <c:pt idx="5786">
                  <c:v>45090.726388888892</c:v>
                </c:pt>
                <c:pt idx="5787">
                  <c:v>45090.727083333331</c:v>
                </c:pt>
                <c:pt idx="5788">
                  <c:v>45090.727777777778</c:v>
                </c:pt>
                <c:pt idx="5789">
                  <c:v>45090.728472222225</c:v>
                </c:pt>
                <c:pt idx="5790">
                  <c:v>45090.729166666664</c:v>
                </c:pt>
                <c:pt idx="5791">
                  <c:v>45090.729861111111</c:v>
                </c:pt>
                <c:pt idx="5792">
                  <c:v>45090.730555555558</c:v>
                </c:pt>
                <c:pt idx="5793">
                  <c:v>45090.731249999997</c:v>
                </c:pt>
                <c:pt idx="5794">
                  <c:v>45090.731944444444</c:v>
                </c:pt>
                <c:pt idx="5795">
                  <c:v>45090.732638888891</c:v>
                </c:pt>
                <c:pt idx="5796">
                  <c:v>45090.73333333333</c:v>
                </c:pt>
                <c:pt idx="5797">
                  <c:v>45090.734027777777</c:v>
                </c:pt>
                <c:pt idx="5798">
                  <c:v>45090.734722222223</c:v>
                </c:pt>
                <c:pt idx="5799">
                  <c:v>45090.73541666667</c:v>
                </c:pt>
                <c:pt idx="5800">
                  <c:v>45090.736111111109</c:v>
                </c:pt>
                <c:pt idx="5801">
                  <c:v>45090.736805555556</c:v>
                </c:pt>
                <c:pt idx="5802">
                  <c:v>45090.737500000003</c:v>
                </c:pt>
                <c:pt idx="5803">
                  <c:v>45090.738194444442</c:v>
                </c:pt>
                <c:pt idx="5804">
                  <c:v>45090.738888888889</c:v>
                </c:pt>
                <c:pt idx="5805">
                  <c:v>45090.739583333336</c:v>
                </c:pt>
                <c:pt idx="5806">
                  <c:v>45090.740277777775</c:v>
                </c:pt>
                <c:pt idx="5807">
                  <c:v>45090.740972222222</c:v>
                </c:pt>
                <c:pt idx="5808">
                  <c:v>45090.741666666669</c:v>
                </c:pt>
                <c:pt idx="5809">
                  <c:v>45090.742361111108</c:v>
                </c:pt>
                <c:pt idx="5810">
                  <c:v>45090.743055555555</c:v>
                </c:pt>
                <c:pt idx="5811">
                  <c:v>45090.743750000001</c:v>
                </c:pt>
                <c:pt idx="5812">
                  <c:v>45090.744444444441</c:v>
                </c:pt>
                <c:pt idx="5813">
                  <c:v>45090.745138888888</c:v>
                </c:pt>
                <c:pt idx="5814">
                  <c:v>45090.745833333334</c:v>
                </c:pt>
                <c:pt idx="5815">
                  <c:v>45090.746527777781</c:v>
                </c:pt>
                <c:pt idx="5816">
                  <c:v>45090.74722222222</c:v>
                </c:pt>
                <c:pt idx="5817">
                  <c:v>45090.747916666667</c:v>
                </c:pt>
                <c:pt idx="5818">
                  <c:v>45090.748611111114</c:v>
                </c:pt>
                <c:pt idx="5819">
                  <c:v>45090.749305555553</c:v>
                </c:pt>
                <c:pt idx="5820">
                  <c:v>45090.75</c:v>
                </c:pt>
                <c:pt idx="5821">
                  <c:v>45090.750694444447</c:v>
                </c:pt>
                <c:pt idx="5822">
                  <c:v>45090.751388888886</c:v>
                </c:pt>
                <c:pt idx="5823">
                  <c:v>45090.752083333333</c:v>
                </c:pt>
                <c:pt idx="5824">
                  <c:v>45090.75277777778</c:v>
                </c:pt>
                <c:pt idx="5825">
                  <c:v>45090.753472222219</c:v>
                </c:pt>
                <c:pt idx="5826">
                  <c:v>45090.754166666666</c:v>
                </c:pt>
                <c:pt idx="5827">
                  <c:v>45090.754861111112</c:v>
                </c:pt>
                <c:pt idx="5828">
                  <c:v>45090.755555555559</c:v>
                </c:pt>
                <c:pt idx="5829">
                  <c:v>45090.756249999999</c:v>
                </c:pt>
                <c:pt idx="5830">
                  <c:v>45090.756944444445</c:v>
                </c:pt>
                <c:pt idx="5831">
                  <c:v>45090.757638888892</c:v>
                </c:pt>
                <c:pt idx="5832">
                  <c:v>45090.758333333331</c:v>
                </c:pt>
                <c:pt idx="5833">
                  <c:v>45090.759027777778</c:v>
                </c:pt>
                <c:pt idx="5834">
                  <c:v>45090.759722222225</c:v>
                </c:pt>
                <c:pt idx="5835">
                  <c:v>45090.760416666664</c:v>
                </c:pt>
                <c:pt idx="5836">
                  <c:v>45090.761111111111</c:v>
                </c:pt>
                <c:pt idx="5837">
                  <c:v>45090.761805555558</c:v>
                </c:pt>
                <c:pt idx="5838">
                  <c:v>45090.762499999997</c:v>
                </c:pt>
                <c:pt idx="5839">
                  <c:v>45090.763194444444</c:v>
                </c:pt>
                <c:pt idx="5840">
                  <c:v>45090.763888888891</c:v>
                </c:pt>
                <c:pt idx="5841">
                  <c:v>45090.76458333333</c:v>
                </c:pt>
                <c:pt idx="5842">
                  <c:v>45090.765277777777</c:v>
                </c:pt>
                <c:pt idx="5843">
                  <c:v>45090.765972222223</c:v>
                </c:pt>
                <c:pt idx="5844">
                  <c:v>45090.76666666667</c:v>
                </c:pt>
                <c:pt idx="5845">
                  <c:v>45090.767361111109</c:v>
                </c:pt>
                <c:pt idx="5846">
                  <c:v>45090.768055555556</c:v>
                </c:pt>
                <c:pt idx="5847">
                  <c:v>45090.768750000003</c:v>
                </c:pt>
                <c:pt idx="5848">
                  <c:v>45090.769444444442</c:v>
                </c:pt>
                <c:pt idx="5849">
                  <c:v>45090.770138888889</c:v>
                </c:pt>
                <c:pt idx="5850">
                  <c:v>45090.770833333336</c:v>
                </c:pt>
                <c:pt idx="5851">
                  <c:v>45090.771527777775</c:v>
                </c:pt>
                <c:pt idx="5852">
                  <c:v>45090.772222222222</c:v>
                </c:pt>
                <c:pt idx="5853">
                  <c:v>45090.772916666669</c:v>
                </c:pt>
                <c:pt idx="5854">
                  <c:v>45090.773611111108</c:v>
                </c:pt>
                <c:pt idx="5855">
                  <c:v>45090.774305555555</c:v>
                </c:pt>
                <c:pt idx="5856">
                  <c:v>45090.775000000001</c:v>
                </c:pt>
                <c:pt idx="5857">
                  <c:v>45090.775694444441</c:v>
                </c:pt>
                <c:pt idx="5858">
                  <c:v>45090.776388888888</c:v>
                </c:pt>
                <c:pt idx="5859">
                  <c:v>45090.777083333334</c:v>
                </c:pt>
                <c:pt idx="5860">
                  <c:v>45090.777777777781</c:v>
                </c:pt>
                <c:pt idx="5861">
                  <c:v>45090.77847222222</c:v>
                </c:pt>
                <c:pt idx="5862">
                  <c:v>45090.779166666667</c:v>
                </c:pt>
                <c:pt idx="5863">
                  <c:v>45090.779861111114</c:v>
                </c:pt>
                <c:pt idx="5864">
                  <c:v>45090.780555555553</c:v>
                </c:pt>
                <c:pt idx="5865">
                  <c:v>45090.78125</c:v>
                </c:pt>
                <c:pt idx="5866">
                  <c:v>45090.781944444447</c:v>
                </c:pt>
                <c:pt idx="5867">
                  <c:v>45090.782638888886</c:v>
                </c:pt>
                <c:pt idx="5868">
                  <c:v>45090.783333333333</c:v>
                </c:pt>
                <c:pt idx="5869">
                  <c:v>45090.78402777778</c:v>
                </c:pt>
                <c:pt idx="5870">
                  <c:v>45090.784722222219</c:v>
                </c:pt>
                <c:pt idx="5871">
                  <c:v>45090.785416666666</c:v>
                </c:pt>
                <c:pt idx="5872">
                  <c:v>45090.786111111112</c:v>
                </c:pt>
                <c:pt idx="5873">
                  <c:v>45090.786805555559</c:v>
                </c:pt>
                <c:pt idx="5874">
                  <c:v>45090.787499999999</c:v>
                </c:pt>
                <c:pt idx="5875">
                  <c:v>45090.788194444445</c:v>
                </c:pt>
                <c:pt idx="5876">
                  <c:v>45090.788888888892</c:v>
                </c:pt>
                <c:pt idx="5877">
                  <c:v>45090.789583333331</c:v>
                </c:pt>
                <c:pt idx="5878">
                  <c:v>45090.790277777778</c:v>
                </c:pt>
                <c:pt idx="5879">
                  <c:v>45090.790972222225</c:v>
                </c:pt>
                <c:pt idx="5880">
                  <c:v>45090.791666666664</c:v>
                </c:pt>
                <c:pt idx="5881">
                  <c:v>45090.792361111111</c:v>
                </c:pt>
                <c:pt idx="5882">
                  <c:v>45090.793055555558</c:v>
                </c:pt>
                <c:pt idx="5883">
                  <c:v>45090.793749999997</c:v>
                </c:pt>
                <c:pt idx="5884">
                  <c:v>45090.794444444444</c:v>
                </c:pt>
                <c:pt idx="5885">
                  <c:v>45090.795138888891</c:v>
                </c:pt>
                <c:pt idx="5886">
                  <c:v>45090.79583333333</c:v>
                </c:pt>
                <c:pt idx="5887">
                  <c:v>45090.796527777777</c:v>
                </c:pt>
                <c:pt idx="5888">
                  <c:v>45090.797222222223</c:v>
                </c:pt>
                <c:pt idx="5889">
                  <c:v>45090.79791666667</c:v>
                </c:pt>
                <c:pt idx="5890">
                  <c:v>45090.798611111109</c:v>
                </c:pt>
                <c:pt idx="5891">
                  <c:v>45090.799305555556</c:v>
                </c:pt>
                <c:pt idx="5892">
                  <c:v>45090.8</c:v>
                </c:pt>
                <c:pt idx="5893">
                  <c:v>45090.800694444442</c:v>
                </c:pt>
                <c:pt idx="5894">
                  <c:v>45090.801388888889</c:v>
                </c:pt>
                <c:pt idx="5895">
                  <c:v>45090.802083333336</c:v>
                </c:pt>
                <c:pt idx="5896">
                  <c:v>45090.802777777775</c:v>
                </c:pt>
                <c:pt idx="5897">
                  <c:v>45090.803472222222</c:v>
                </c:pt>
                <c:pt idx="5898">
                  <c:v>45090.804166666669</c:v>
                </c:pt>
                <c:pt idx="5899">
                  <c:v>45090.804861111108</c:v>
                </c:pt>
                <c:pt idx="5900">
                  <c:v>45090.805555555555</c:v>
                </c:pt>
                <c:pt idx="5901">
                  <c:v>45090.806250000001</c:v>
                </c:pt>
                <c:pt idx="5902">
                  <c:v>45090.806944444441</c:v>
                </c:pt>
                <c:pt idx="5903">
                  <c:v>45090.807638888888</c:v>
                </c:pt>
                <c:pt idx="5904">
                  <c:v>45090.808333333334</c:v>
                </c:pt>
                <c:pt idx="5905">
                  <c:v>45090.809027777781</c:v>
                </c:pt>
                <c:pt idx="5906">
                  <c:v>45090.80972222222</c:v>
                </c:pt>
                <c:pt idx="5907">
                  <c:v>45090.810416666667</c:v>
                </c:pt>
                <c:pt idx="5908">
                  <c:v>45090.811111111114</c:v>
                </c:pt>
                <c:pt idx="5909">
                  <c:v>45090.811805555553</c:v>
                </c:pt>
                <c:pt idx="5910">
                  <c:v>45090.8125</c:v>
                </c:pt>
                <c:pt idx="5911">
                  <c:v>45090.813194444447</c:v>
                </c:pt>
                <c:pt idx="5912">
                  <c:v>45090.813888888886</c:v>
                </c:pt>
                <c:pt idx="5913">
                  <c:v>45090.814583333333</c:v>
                </c:pt>
                <c:pt idx="5914">
                  <c:v>45090.81527777778</c:v>
                </c:pt>
                <c:pt idx="5915">
                  <c:v>45090.815972222219</c:v>
                </c:pt>
                <c:pt idx="5916">
                  <c:v>45090.816666666666</c:v>
                </c:pt>
                <c:pt idx="5917">
                  <c:v>45090.817361111112</c:v>
                </c:pt>
                <c:pt idx="5918">
                  <c:v>45090.818055555559</c:v>
                </c:pt>
                <c:pt idx="5919">
                  <c:v>45090.818749999999</c:v>
                </c:pt>
                <c:pt idx="5920">
                  <c:v>45090.819444444445</c:v>
                </c:pt>
                <c:pt idx="5921">
                  <c:v>45090.820138888892</c:v>
                </c:pt>
                <c:pt idx="5922">
                  <c:v>45090.820833333331</c:v>
                </c:pt>
                <c:pt idx="5923">
                  <c:v>45090.821527777778</c:v>
                </c:pt>
                <c:pt idx="5924">
                  <c:v>45090.822222222225</c:v>
                </c:pt>
                <c:pt idx="5925">
                  <c:v>45090.822916666664</c:v>
                </c:pt>
                <c:pt idx="5926">
                  <c:v>45090.823611111111</c:v>
                </c:pt>
                <c:pt idx="5927">
                  <c:v>45090.824305555558</c:v>
                </c:pt>
                <c:pt idx="5928">
                  <c:v>45090.824999999997</c:v>
                </c:pt>
                <c:pt idx="5929">
                  <c:v>45090.825694444444</c:v>
                </c:pt>
                <c:pt idx="5930">
                  <c:v>45090.826388888891</c:v>
                </c:pt>
                <c:pt idx="5931">
                  <c:v>45090.82708333333</c:v>
                </c:pt>
                <c:pt idx="5932">
                  <c:v>45090.827777777777</c:v>
                </c:pt>
                <c:pt idx="5933">
                  <c:v>45090.828472222223</c:v>
                </c:pt>
                <c:pt idx="5934">
                  <c:v>45090.82916666667</c:v>
                </c:pt>
                <c:pt idx="5935">
                  <c:v>45090.829861111109</c:v>
                </c:pt>
                <c:pt idx="5936">
                  <c:v>45090.830555555556</c:v>
                </c:pt>
                <c:pt idx="5937">
                  <c:v>45090.831250000003</c:v>
                </c:pt>
                <c:pt idx="5938">
                  <c:v>45090.831944444442</c:v>
                </c:pt>
                <c:pt idx="5939">
                  <c:v>45090.832638888889</c:v>
                </c:pt>
                <c:pt idx="5940">
                  <c:v>45090.833333333336</c:v>
                </c:pt>
                <c:pt idx="5941">
                  <c:v>45090.834027777775</c:v>
                </c:pt>
                <c:pt idx="5942">
                  <c:v>45090.834722222222</c:v>
                </c:pt>
                <c:pt idx="5943">
                  <c:v>45090.835416666669</c:v>
                </c:pt>
                <c:pt idx="5944">
                  <c:v>45090.836111111108</c:v>
                </c:pt>
                <c:pt idx="5945">
                  <c:v>45090.836805555555</c:v>
                </c:pt>
                <c:pt idx="5946">
                  <c:v>45090.837500000001</c:v>
                </c:pt>
                <c:pt idx="5947">
                  <c:v>45090.838194444441</c:v>
                </c:pt>
                <c:pt idx="5948">
                  <c:v>45090.838888888888</c:v>
                </c:pt>
                <c:pt idx="5949">
                  <c:v>45090.839583333334</c:v>
                </c:pt>
                <c:pt idx="5950">
                  <c:v>45090.840277777781</c:v>
                </c:pt>
                <c:pt idx="5951">
                  <c:v>45090.84097222222</c:v>
                </c:pt>
                <c:pt idx="5952">
                  <c:v>45090.841666666667</c:v>
                </c:pt>
                <c:pt idx="5953">
                  <c:v>45090.842361111114</c:v>
                </c:pt>
                <c:pt idx="5954">
                  <c:v>45090.843055555553</c:v>
                </c:pt>
                <c:pt idx="5955">
                  <c:v>45090.84375</c:v>
                </c:pt>
                <c:pt idx="5956">
                  <c:v>45090.844444444447</c:v>
                </c:pt>
                <c:pt idx="5957">
                  <c:v>45090.845138888886</c:v>
                </c:pt>
                <c:pt idx="5958">
                  <c:v>45090.845833333333</c:v>
                </c:pt>
                <c:pt idx="5959">
                  <c:v>45090.84652777778</c:v>
                </c:pt>
                <c:pt idx="5960">
                  <c:v>45090.847222222219</c:v>
                </c:pt>
                <c:pt idx="5961">
                  <c:v>45090.847916666666</c:v>
                </c:pt>
                <c:pt idx="5962">
                  <c:v>45090.848611111112</c:v>
                </c:pt>
                <c:pt idx="5963">
                  <c:v>45090.849305555559</c:v>
                </c:pt>
                <c:pt idx="5964">
                  <c:v>45090.85</c:v>
                </c:pt>
                <c:pt idx="5965">
                  <c:v>45090.850694444445</c:v>
                </c:pt>
                <c:pt idx="5966">
                  <c:v>45090.851388888892</c:v>
                </c:pt>
                <c:pt idx="5967">
                  <c:v>45090.852083333331</c:v>
                </c:pt>
                <c:pt idx="5968">
                  <c:v>45090.852777777778</c:v>
                </c:pt>
                <c:pt idx="5969">
                  <c:v>45090.853472222225</c:v>
                </c:pt>
                <c:pt idx="5970">
                  <c:v>45090.854166666664</c:v>
                </c:pt>
                <c:pt idx="5971">
                  <c:v>45090.854861111111</c:v>
                </c:pt>
                <c:pt idx="5972">
                  <c:v>45090.855555555558</c:v>
                </c:pt>
                <c:pt idx="5973">
                  <c:v>45090.856249999997</c:v>
                </c:pt>
                <c:pt idx="5974">
                  <c:v>45090.856944444444</c:v>
                </c:pt>
                <c:pt idx="5975">
                  <c:v>45090.857638888891</c:v>
                </c:pt>
                <c:pt idx="5976">
                  <c:v>45090.85833333333</c:v>
                </c:pt>
                <c:pt idx="5977">
                  <c:v>45090.859027777777</c:v>
                </c:pt>
                <c:pt idx="5978">
                  <c:v>45090.859722222223</c:v>
                </c:pt>
                <c:pt idx="5979">
                  <c:v>45090.86041666667</c:v>
                </c:pt>
                <c:pt idx="5980">
                  <c:v>45090.861111111109</c:v>
                </c:pt>
                <c:pt idx="5981">
                  <c:v>45090.861805555556</c:v>
                </c:pt>
                <c:pt idx="5982">
                  <c:v>45090.862500000003</c:v>
                </c:pt>
                <c:pt idx="5983">
                  <c:v>45090.863194444442</c:v>
                </c:pt>
                <c:pt idx="5984">
                  <c:v>45090.863888888889</c:v>
                </c:pt>
                <c:pt idx="5985">
                  <c:v>45090.864583333336</c:v>
                </c:pt>
                <c:pt idx="5986">
                  <c:v>45090.865277777775</c:v>
                </c:pt>
                <c:pt idx="5987">
                  <c:v>45090.865972222222</c:v>
                </c:pt>
                <c:pt idx="5988">
                  <c:v>45090.866666666669</c:v>
                </c:pt>
                <c:pt idx="5989">
                  <c:v>45090.867361111108</c:v>
                </c:pt>
                <c:pt idx="5990">
                  <c:v>45090.868055555555</c:v>
                </c:pt>
                <c:pt idx="5991">
                  <c:v>45090.868750000001</c:v>
                </c:pt>
                <c:pt idx="5992">
                  <c:v>45090.869444444441</c:v>
                </c:pt>
                <c:pt idx="5993">
                  <c:v>45090.870138888888</c:v>
                </c:pt>
                <c:pt idx="5994">
                  <c:v>45090.870833333334</c:v>
                </c:pt>
                <c:pt idx="5995">
                  <c:v>45090.871527777781</c:v>
                </c:pt>
                <c:pt idx="5996">
                  <c:v>45090.87222222222</c:v>
                </c:pt>
                <c:pt idx="5997">
                  <c:v>45090.872916666667</c:v>
                </c:pt>
                <c:pt idx="5998">
                  <c:v>45090.873611111114</c:v>
                </c:pt>
                <c:pt idx="5999">
                  <c:v>45090.874305555553</c:v>
                </c:pt>
                <c:pt idx="6000">
                  <c:v>45090.875</c:v>
                </c:pt>
                <c:pt idx="6001">
                  <c:v>45090.875694444447</c:v>
                </c:pt>
                <c:pt idx="6002">
                  <c:v>45090.876388888886</c:v>
                </c:pt>
                <c:pt idx="6003">
                  <c:v>45090.877083333333</c:v>
                </c:pt>
                <c:pt idx="6004">
                  <c:v>45090.87777777778</c:v>
                </c:pt>
                <c:pt idx="6005">
                  <c:v>45090.878472222219</c:v>
                </c:pt>
                <c:pt idx="6006">
                  <c:v>45090.879166666666</c:v>
                </c:pt>
                <c:pt idx="6007">
                  <c:v>45090.879861111112</c:v>
                </c:pt>
                <c:pt idx="6008">
                  <c:v>45090.880555555559</c:v>
                </c:pt>
                <c:pt idx="6009">
                  <c:v>45090.881249999999</c:v>
                </c:pt>
                <c:pt idx="6010">
                  <c:v>45090.881944444445</c:v>
                </c:pt>
                <c:pt idx="6011">
                  <c:v>45090.882638888892</c:v>
                </c:pt>
                <c:pt idx="6012">
                  <c:v>45090.883333333331</c:v>
                </c:pt>
                <c:pt idx="6013">
                  <c:v>45090.884027777778</c:v>
                </c:pt>
                <c:pt idx="6014">
                  <c:v>45090.884722222225</c:v>
                </c:pt>
                <c:pt idx="6015">
                  <c:v>45090.885416666664</c:v>
                </c:pt>
                <c:pt idx="6016">
                  <c:v>45090.886111111111</c:v>
                </c:pt>
                <c:pt idx="6017">
                  <c:v>45090.886805555558</c:v>
                </c:pt>
                <c:pt idx="6018">
                  <c:v>45090.887499999997</c:v>
                </c:pt>
                <c:pt idx="6019">
                  <c:v>45090.888194444444</c:v>
                </c:pt>
                <c:pt idx="6020">
                  <c:v>45090.888888888891</c:v>
                </c:pt>
                <c:pt idx="6021">
                  <c:v>45090.88958333333</c:v>
                </c:pt>
                <c:pt idx="6022">
                  <c:v>45090.890277777777</c:v>
                </c:pt>
                <c:pt idx="6023">
                  <c:v>45090.890972222223</c:v>
                </c:pt>
                <c:pt idx="6024">
                  <c:v>45090.89166666667</c:v>
                </c:pt>
                <c:pt idx="6025">
                  <c:v>45090.892361111109</c:v>
                </c:pt>
                <c:pt idx="6026">
                  <c:v>45090.893055555556</c:v>
                </c:pt>
                <c:pt idx="6027">
                  <c:v>45090.893750000003</c:v>
                </c:pt>
                <c:pt idx="6028">
                  <c:v>45090.894444444442</c:v>
                </c:pt>
                <c:pt idx="6029">
                  <c:v>45090.895138888889</c:v>
                </c:pt>
                <c:pt idx="6030">
                  <c:v>45090.895833333336</c:v>
                </c:pt>
                <c:pt idx="6031">
                  <c:v>45090.896527777775</c:v>
                </c:pt>
                <c:pt idx="6032">
                  <c:v>45090.897222222222</c:v>
                </c:pt>
                <c:pt idx="6033">
                  <c:v>45090.897916666669</c:v>
                </c:pt>
                <c:pt idx="6034">
                  <c:v>45090.898611111108</c:v>
                </c:pt>
                <c:pt idx="6035">
                  <c:v>45090.899305555555</c:v>
                </c:pt>
                <c:pt idx="6036">
                  <c:v>45090.9</c:v>
                </c:pt>
                <c:pt idx="6037">
                  <c:v>45090.900694444441</c:v>
                </c:pt>
                <c:pt idx="6038">
                  <c:v>45090.901388888888</c:v>
                </c:pt>
                <c:pt idx="6039">
                  <c:v>45090.902083333334</c:v>
                </c:pt>
                <c:pt idx="6040">
                  <c:v>45090.902777777781</c:v>
                </c:pt>
                <c:pt idx="6041">
                  <c:v>45090.90347222222</c:v>
                </c:pt>
                <c:pt idx="6042">
                  <c:v>45090.904166666667</c:v>
                </c:pt>
                <c:pt idx="6043">
                  <c:v>45090.904861111114</c:v>
                </c:pt>
                <c:pt idx="6044">
                  <c:v>45090.905555555553</c:v>
                </c:pt>
                <c:pt idx="6045">
                  <c:v>45090.90625</c:v>
                </c:pt>
                <c:pt idx="6046">
                  <c:v>45090.906944444447</c:v>
                </c:pt>
                <c:pt idx="6047">
                  <c:v>45090.907638888886</c:v>
                </c:pt>
                <c:pt idx="6048">
                  <c:v>45090.908333333333</c:v>
                </c:pt>
                <c:pt idx="6049">
                  <c:v>45090.90902777778</c:v>
                </c:pt>
                <c:pt idx="6050">
                  <c:v>45090.909722222219</c:v>
                </c:pt>
                <c:pt idx="6051">
                  <c:v>45090.910416666666</c:v>
                </c:pt>
                <c:pt idx="6052">
                  <c:v>45090.911111111112</c:v>
                </c:pt>
                <c:pt idx="6053">
                  <c:v>45090.911805555559</c:v>
                </c:pt>
                <c:pt idx="6054">
                  <c:v>45090.912499999999</c:v>
                </c:pt>
                <c:pt idx="6055">
                  <c:v>45090.913194444445</c:v>
                </c:pt>
                <c:pt idx="6056">
                  <c:v>45090.913888888892</c:v>
                </c:pt>
                <c:pt idx="6057">
                  <c:v>45090.914583333331</c:v>
                </c:pt>
                <c:pt idx="6058">
                  <c:v>45090.915277777778</c:v>
                </c:pt>
                <c:pt idx="6059">
                  <c:v>45090.915972222225</c:v>
                </c:pt>
                <c:pt idx="6060">
                  <c:v>45090.916666666664</c:v>
                </c:pt>
                <c:pt idx="6061">
                  <c:v>45090.917361111111</c:v>
                </c:pt>
                <c:pt idx="6062">
                  <c:v>45090.918055555558</c:v>
                </c:pt>
                <c:pt idx="6063">
                  <c:v>45090.918749999997</c:v>
                </c:pt>
                <c:pt idx="6064">
                  <c:v>45090.919444444444</c:v>
                </c:pt>
                <c:pt idx="6065">
                  <c:v>45090.920138888891</c:v>
                </c:pt>
                <c:pt idx="6066">
                  <c:v>45090.92083333333</c:v>
                </c:pt>
                <c:pt idx="6067">
                  <c:v>45090.921527777777</c:v>
                </c:pt>
                <c:pt idx="6068">
                  <c:v>45090.922222222223</c:v>
                </c:pt>
                <c:pt idx="6069">
                  <c:v>45090.92291666667</c:v>
                </c:pt>
                <c:pt idx="6070">
                  <c:v>45090.923611111109</c:v>
                </c:pt>
                <c:pt idx="6071">
                  <c:v>45090.924305555556</c:v>
                </c:pt>
                <c:pt idx="6072">
                  <c:v>45090.925000000003</c:v>
                </c:pt>
                <c:pt idx="6073">
                  <c:v>45090.925694444442</c:v>
                </c:pt>
                <c:pt idx="6074">
                  <c:v>45090.926388888889</c:v>
                </c:pt>
                <c:pt idx="6075">
                  <c:v>45090.927083333336</c:v>
                </c:pt>
                <c:pt idx="6076">
                  <c:v>45090.927777777775</c:v>
                </c:pt>
                <c:pt idx="6077">
                  <c:v>45090.928472222222</c:v>
                </c:pt>
                <c:pt idx="6078">
                  <c:v>45090.929166666669</c:v>
                </c:pt>
                <c:pt idx="6079">
                  <c:v>45090.929861111108</c:v>
                </c:pt>
                <c:pt idx="6080">
                  <c:v>45090.930555555555</c:v>
                </c:pt>
                <c:pt idx="6081">
                  <c:v>45090.931250000001</c:v>
                </c:pt>
                <c:pt idx="6082">
                  <c:v>45090.931944444441</c:v>
                </c:pt>
                <c:pt idx="6083">
                  <c:v>45090.932638888888</c:v>
                </c:pt>
                <c:pt idx="6084">
                  <c:v>45090.933333333334</c:v>
                </c:pt>
                <c:pt idx="6085">
                  <c:v>45090.934027777781</c:v>
                </c:pt>
                <c:pt idx="6086">
                  <c:v>45090.93472222222</c:v>
                </c:pt>
                <c:pt idx="6087">
                  <c:v>45090.935416666667</c:v>
                </c:pt>
                <c:pt idx="6088">
                  <c:v>45090.936111111114</c:v>
                </c:pt>
                <c:pt idx="6089">
                  <c:v>45090.936805555553</c:v>
                </c:pt>
                <c:pt idx="6090">
                  <c:v>45090.9375</c:v>
                </c:pt>
                <c:pt idx="6091">
                  <c:v>45090.938194444447</c:v>
                </c:pt>
                <c:pt idx="6092">
                  <c:v>45090.938888888886</c:v>
                </c:pt>
                <c:pt idx="6093">
                  <c:v>45090.939583333333</c:v>
                </c:pt>
                <c:pt idx="6094">
                  <c:v>45090.94027777778</c:v>
                </c:pt>
                <c:pt idx="6095">
                  <c:v>45090.940972222219</c:v>
                </c:pt>
                <c:pt idx="6096">
                  <c:v>45090.941666666666</c:v>
                </c:pt>
                <c:pt idx="6097">
                  <c:v>45090.942361111112</c:v>
                </c:pt>
                <c:pt idx="6098">
                  <c:v>45090.943055555559</c:v>
                </c:pt>
                <c:pt idx="6099">
                  <c:v>45090.943749999999</c:v>
                </c:pt>
                <c:pt idx="6100">
                  <c:v>45090.944444444445</c:v>
                </c:pt>
                <c:pt idx="6101">
                  <c:v>45090.945138888892</c:v>
                </c:pt>
                <c:pt idx="6102">
                  <c:v>45090.945833333331</c:v>
                </c:pt>
                <c:pt idx="6103">
                  <c:v>45090.946527777778</c:v>
                </c:pt>
                <c:pt idx="6104">
                  <c:v>45090.947222222225</c:v>
                </c:pt>
                <c:pt idx="6105">
                  <c:v>45090.947916666664</c:v>
                </c:pt>
                <c:pt idx="6106">
                  <c:v>45090.948611111111</c:v>
                </c:pt>
                <c:pt idx="6107">
                  <c:v>45090.949305555558</c:v>
                </c:pt>
                <c:pt idx="6108">
                  <c:v>45090.95</c:v>
                </c:pt>
                <c:pt idx="6109">
                  <c:v>45090.950694444444</c:v>
                </c:pt>
                <c:pt idx="6110">
                  <c:v>45090.951388888891</c:v>
                </c:pt>
                <c:pt idx="6111">
                  <c:v>45090.95208333333</c:v>
                </c:pt>
                <c:pt idx="6112">
                  <c:v>45090.952777777777</c:v>
                </c:pt>
                <c:pt idx="6113">
                  <c:v>45090.953472222223</c:v>
                </c:pt>
                <c:pt idx="6114">
                  <c:v>45090.95416666667</c:v>
                </c:pt>
                <c:pt idx="6115">
                  <c:v>45090.954861111109</c:v>
                </c:pt>
                <c:pt idx="6116">
                  <c:v>45090.955555555556</c:v>
                </c:pt>
                <c:pt idx="6117">
                  <c:v>45090.956250000003</c:v>
                </c:pt>
                <c:pt idx="6118">
                  <c:v>45090.956944444442</c:v>
                </c:pt>
                <c:pt idx="6119">
                  <c:v>45090.957638888889</c:v>
                </c:pt>
                <c:pt idx="6120">
                  <c:v>45090.958333333336</c:v>
                </c:pt>
                <c:pt idx="6121">
                  <c:v>45090.959027777775</c:v>
                </c:pt>
                <c:pt idx="6122">
                  <c:v>45090.959722222222</c:v>
                </c:pt>
                <c:pt idx="6123">
                  <c:v>45090.960416666669</c:v>
                </c:pt>
                <c:pt idx="6124">
                  <c:v>45090.961111111108</c:v>
                </c:pt>
                <c:pt idx="6125">
                  <c:v>45090.961805555555</c:v>
                </c:pt>
                <c:pt idx="6126">
                  <c:v>45090.962500000001</c:v>
                </c:pt>
                <c:pt idx="6127">
                  <c:v>45090.963194444441</c:v>
                </c:pt>
                <c:pt idx="6128">
                  <c:v>45090.963888888888</c:v>
                </c:pt>
                <c:pt idx="6129">
                  <c:v>45090.964583333334</c:v>
                </c:pt>
                <c:pt idx="6130">
                  <c:v>45090.965277777781</c:v>
                </c:pt>
                <c:pt idx="6131">
                  <c:v>45090.96597222222</c:v>
                </c:pt>
                <c:pt idx="6132">
                  <c:v>45090.966666666667</c:v>
                </c:pt>
                <c:pt idx="6133">
                  <c:v>45090.967361111114</c:v>
                </c:pt>
                <c:pt idx="6134">
                  <c:v>45090.968055555553</c:v>
                </c:pt>
                <c:pt idx="6135">
                  <c:v>45090.96875</c:v>
                </c:pt>
                <c:pt idx="6136">
                  <c:v>45090.969444444447</c:v>
                </c:pt>
                <c:pt idx="6137">
                  <c:v>45090.970138888886</c:v>
                </c:pt>
                <c:pt idx="6138">
                  <c:v>45090.970833333333</c:v>
                </c:pt>
                <c:pt idx="6139">
                  <c:v>45090.97152777778</c:v>
                </c:pt>
                <c:pt idx="6140">
                  <c:v>45090.972222222219</c:v>
                </c:pt>
                <c:pt idx="6141">
                  <c:v>45090.972916666666</c:v>
                </c:pt>
                <c:pt idx="6142">
                  <c:v>45090.973611111112</c:v>
                </c:pt>
                <c:pt idx="6143">
                  <c:v>45090.974305555559</c:v>
                </c:pt>
                <c:pt idx="6144">
                  <c:v>45090.974999999999</c:v>
                </c:pt>
                <c:pt idx="6145">
                  <c:v>45090.975694444445</c:v>
                </c:pt>
                <c:pt idx="6146">
                  <c:v>45090.976388888892</c:v>
                </c:pt>
                <c:pt idx="6147">
                  <c:v>45090.977083333331</c:v>
                </c:pt>
                <c:pt idx="6148">
                  <c:v>45090.977777777778</c:v>
                </c:pt>
                <c:pt idx="6149">
                  <c:v>45090.978472222225</c:v>
                </c:pt>
                <c:pt idx="6150">
                  <c:v>45090.979166666664</c:v>
                </c:pt>
                <c:pt idx="6151">
                  <c:v>45090.979861111111</c:v>
                </c:pt>
                <c:pt idx="6152">
                  <c:v>45090.980555555558</c:v>
                </c:pt>
                <c:pt idx="6153">
                  <c:v>45090.981249999997</c:v>
                </c:pt>
                <c:pt idx="6154">
                  <c:v>45090.981944444444</c:v>
                </c:pt>
                <c:pt idx="6155">
                  <c:v>45090.982638888891</c:v>
                </c:pt>
                <c:pt idx="6156">
                  <c:v>45090.98333333333</c:v>
                </c:pt>
                <c:pt idx="6157">
                  <c:v>45090.984027777777</c:v>
                </c:pt>
                <c:pt idx="6158">
                  <c:v>45090.984722222223</c:v>
                </c:pt>
                <c:pt idx="6159">
                  <c:v>45090.98541666667</c:v>
                </c:pt>
                <c:pt idx="6160">
                  <c:v>45090.986111111109</c:v>
                </c:pt>
                <c:pt idx="6161">
                  <c:v>45090.986805555556</c:v>
                </c:pt>
                <c:pt idx="6162">
                  <c:v>45090.987500000003</c:v>
                </c:pt>
                <c:pt idx="6163">
                  <c:v>45090.988194444442</c:v>
                </c:pt>
                <c:pt idx="6164">
                  <c:v>45090.988888888889</c:v>
                </c:pt>
                <c:pt idx="6165">
                  <c:v>45090.989583333336</c:v>
                </c:pt>
                <c:pt idx="6166">
                  <c:v>45090.990277777775</c:v>
                </c:pt>
                <c:pt idx="6167">
                  <c:v>45090.990972222222</c:v>
                </c:pt>
                <c:pt idx="6168">
                  <c:v>45090.991666666669</c:v>
                </c:pt>
                <c:pt idx="6169">
                  <c:v>45090.992361111108</c:v>
                </c:pt>
                <c:pt idx="6170">
                  <c:v>45090.993055555555</c:v>
                </c:pt>
                <c:pt idx="6171">
                  <c:v>45090.993750000001</c:v>
                </c:pt>
                <c:pt idx="6172">
                  <c:v>45090.994444444441</c:v>
                </c:pt>
                <c:pt idx="6173">
                  <c:v>45090.995138888888</c:v>
                </c:pt>
                <c:pt idx="6174">
                  <c:v>45090.995833333334</c:v>
                </c:pt>
                <c:pt idx="6175">
                  <c:v>45090.996527777781</c:v>
                </c:pt>
                <c:pt idx="6176">
                  <c:v>45090.99722222222</c:v>
                </c:pt>
                <c:pt idx="6177">
                  <c:v>45090.997916666667</c:v>
                </c:pt>
                <c:pt idx="6178">
                  <c:v>45090.998611111114</c:v>
                </c:pt>
                <c:pt idx="6179">
                  <c:v>45090.999305555553</c:v>
                </c:pt>
                <c:pt idx="6180">
                  <c:v>45091</c:v>
                </c:pt>
                <c:pt idx="6181">
                  <c:v>45091.000694444447</c:v>
                </c:pt>
                <c:pt idx="6182">
                  <c:v>45091.001388888886</c:v>
                </c:pt>
                <c:pt idx="6183">
                  <c:v>45091.002083333333</c:v>
                </c:pt>
                <c:pt idx="6184">
                  <c:v>45091.00277777778</c:v>
                </c:pt>
                <c:pt idx="6185">
                  <c:v>45091.003472222219</c:v>
                </c:pt>
                <c:pt idx="6186">
                  <c:v>45091.004166666666</c:v>
                </c:pt>
                <c:pt idx="6187">
                  <c:v>45091.004861111112</c:v>
                </c:pt>
                <c:pt idx="6188">
                  <c:v>45091.005555555559</c:v>
                </c:pt>
                <c:pt idx="6189">
                  <c:v>45091.006249999999</c:v>
                </c:pt>
                <c:pt idx="6190">
                  <c:v>45091.006944444445</c:v>
                </c:pt>
                <c:pt idx="6191">
                  <c:v>45091.007638888892</c:v>
                </c:pt>
                <c:pt idx="6192">
                  <c:v>45091.008333333331</c:v>
                </c:pt>
                <c:pt idx="6193">
                  <c:v>45091.009027777778</c:v>
                </c:pt>
                <c:pt idx="6194">
                  <c:v>45091.009722222225</c:v>
                </c:pt>
                <c:pt idx="6195">
                  <c:v>45091.010416666664</c:v>
                </c:pt>
                <c:pt idx="6196">
                  <c:v>45091.011111111111</c:v>
                </c:pt>
                <c:pt idx="6197">
                  <c:v>45091.011805555558</c:v>
                </c:pt>
                <c:pt idx="6198">
                  <c:v>45091.012499999997</c:v>
                </c:pt>
                <c:pt idx="6199">
                  <c:v>45091.013194444444</c:v>
                </c:pt>
                <c:pt idx="6200">
                  <c:v>45091.013888888891</c:v>
                </c:pt>
                <c:pt idx="6201">
                  <c:v>45091.01458333333</c:v>
                </c:pt>
                <c:pt idx="6202">
                  <c:v>45091.015277777777</c:v>
                </c:pt>
                <c:pt idx="6203">
                  <c:v>45091.015972222223</c:v>
                </c:pt>
                <c:pt idx="6204">
                  <c:v>45091.01666666667</c:v>
                </c:pt>
                <c:pt idx="6205">
                  <c:v>45091.017361111109</c:v>
                </c:pt>
                <c:pt idx="6206">
                  <c:v>45091.018055555556</c:v>
                </c:pt>
                <c:pt idx="6207">
                  <c:v>45091.018750000003</c:v>
                </c:pt>
                <c:pt idx="6208">
                  <c:v>45091.019444444442</c:v>
                </c:pt>
                <c:pt idx="6209">
                  <c:v>45091.020138888889</c:v>
                </c:pt>
                <c:pt idx="6210">
                  <c:v>45091.020833333336</c:v>
                </c:pt>
                <c:pt idx="6211">
                  <c:v>45091.021527777775</c:v>
                </c:pt>
                <c:pt idx="6212">
                  <c:v>45091.022222222222</c:v>
                </c:pt>
                <c:pt idx="6213">
                  <c:v>45091.022916666669</c:v>
                </c:pt>
                <c:pt idx="6214">
                  <c:v>45091.023611111108</c:v>
                </c:pt>
                <c:pt idx="6215">
                  <c:v>45091.024305555555</c:v>
                </c:pt>
                <c:pt idx="6216">
                  <c:v>45091.025000000001</c:v>
                </c:pt>
                <c:pt idx="6217">
                  <c:v>45091.025694444441</c:v>
                </c:pt>
                <c:pt idx="6218">
                  <c:v>45091.026388888888</c:v>
                </c:pt>
                <c:pt idx="6219">
                  <c:v>45091.027083333334</c:v>
                </c:pt>
                <c:pt idx="6220">
                  <c:v>45091.027777777781</c:v>
                </c:pt>
                <c:pt idx="6221">
                  <c:v>45091.02847222222</c:v>
                </c:pt>
                <c:pt idx="6222">
                  <c:v>45091.029166666667</c:v>
                </c:pt>
                <c:pt idx="6223">
                  <c:v>45091.029861111114</c:v>
                </c:pt>
                <c:pt idx="6224">
                  <c:v>45091.030555555553</c:v>
                </c:pt>
                <c:pt idx="6225">
                  <c:v>45091.03125</c:v>
                </c:pt>
                <c:pt idx="6226">
                  <c:v>45091.031944444447</c:v>
                </c:pt>
                <c:pt idx="6227">
                  <c:v>45091.032638888886</c:v>
                </c:pt>
                <c:pt idx="6228">
                  <c:v>45091.033333333333</c:v>
                </c:pt>
                <c:pt idx="6229">
                  <c:v>45091.03402777778</c:v>
                </c:pt>
                <c:pt idx="6230">
                  <c:v>45091.034722222219</c:v>
                </c:pt>
                <c:pt idx="6231">
                  <c:v>45091.035416666666</c:v>
                </c:pt>
                <c:pt idx="6232">
                  <c:v>45091.036111111112</c:v>
                </c:pt>
                <c:pt idx="6233">
                  <c:v>45091.036805555559</c:v>
                </c:pt>
                <c:pt idx="6234">
                  <c:v>45091.037499999999</c:v>
                </c:pt>
                <c:pt idx="6235">
                  <c:v>45091.038194444445</c:v>
                </c:pt>
                <c:pt idx="6236">
                  <c:v>45091.038888888892</c:v>
                </c:pt>
                <c:pt idx="6237">
                  <c:v>45091.039583333331</c:v>
                </c:pt>
                <c:pt idx="6238">
                  <c:v>45091.040277777778</c:v>
                </c:pt>
                <c:pt idx="6239">
                  <c:v>45091.040972222225</c:v>
                </c:pt>
                <c:pt idx="6240">
                  <c:v>45091.041666666664</c:v>
                </c:pt>
                <c:pt idx="6241">
                  <c:v>45091.042361111111</c:v>
                </c:pt>
                <c:pt idx="6242">
                  <c:v>45091.043055555558</c:v>
                </c:pt>
                <c:pt idx="6243">
                  <c:v>45091.043749999997</c:v>
                </c:pt>
                <c:pt idx="6244">
                  <c:v>45091.044444444444</c:v>
                </c:pt>
                <c:pt idx="6245">
                  <c:v>45091.045138888891</c:v>
                </c:pt>
                <c:pt idx="6246">
                  <c:v>45091.04583333333</c:v>
                </c:pt>
                <c:pt idx="6247">
                  <c:v>45091.046527777777</c:v>
                </c:pt>
                <c:pt idx="6248">
                  <c:v>45091.047222222223</c:v>
                </c:pt>
                <c:pt idx="6249">
                  <c:v>45091.04791666667</c:v>
                </c:pt>
                <c:pt idx="6250">
                  <c:v>45091.048611111109</c:v>
                </c:pt>
                <c:pt idx="6251">
                  <c:v>45091.049305555556</c:v>
                </c:pt>
                <c:pt idx="6252">
                  <c:v>45091.05</c:v>
                </c:pt>
                <c:pt idx="6253">
                  <c:v>45091.050694444442</c:v>
                </c:pt>
                <c:pt idx="6254">
                  <c:v>45091.051388888889</c:v>
                </c:pt>
                <c:pt idx="6255">
                  <c:v>45091.052083333336</c:v>
                </c:pt>
                <c:pt idx="6256">
                  <c:v>45091.052777777775</c:v>
                </c:pt>
                <c:pt idx="6257">
                  <c:v>45091.053472222222</c:v>
                </c:pt>
                <c:pt idx="6258">
                  <c:v>45091.054166666669</c:v>
                </c:pt>
                <c:pt idx="6259">
                  <c:v>45091.054861111108</c:v>
                </c:pt>
                <c:pt idx="6260">
                  <c:v>45091.055555555555</c:v>
                </c:pt>
                <c:pt idx="6261">
                  <c:v>45091.056250000001</c:v>
                </c:pt>
                <c:pt idx="6262">
                  <c:v>45091.056944444441</c:v>
                </c:pt>
                <c:pt idx="6263">
                  <c:v>45091.057638888888</c:v>
                </c:pt>
                <c:pt idx="6264">
                  <c:v>45091.058333333334</c:v>
                </c:pt>
                <c:pt idx="6265">
                  <c:v>45091.059027777781</c:v>
                </c:pt>
                <c:pt idx="6266">
                  <c:v>45091.05972222222</c:v>
                </c:pt>
                <c:pt idx="6267">
                  <c:v>45091.060416666667</c:v>
                </c:pt>
                <c:pt idx="6268">
                  <c:v>45091.061111111114</c:v>
                </c:pt>
                <c:pt idx="6269">
                  <c:v>45091.061805555553</c:v>
                </c:pt>
                <c:pt idx="6270">
                  <c:v>45091.0625</c:v>
                </c:pt>
                <c:pt idx="6271">
                  <c:v>45091.063194444447</c:v>
                </c:pt>
                <c:pt idx="6272">
                  <c:v>45091.063888888886</c:v>
                </c:pt>
                <c:pt idx="6273">
                  <c:v>45091.064583333333</c:v>
                </c:pt>
                <c:pt idx="6274">
                  <c:v>45091.06527777778</c:v>
                </c:pt>
                <c:pt idx="6275">
                  <c:v>45091.065972222219</c:v>
                </c:pt>
                <c:pt idx="6276">
                  <c:v>45091.066666666666</c:v>
                </c:pt>
                <c:pt idx="6277">
                  <c:v>45091.067361111112</c:v>
                </c:pt>
                <c:pt idx="6278">
                  <c:v>45091.068055555559</c:v>
                </c:pt>
                <c:pt idx="6279">
                  <c:v>45091.068749999999</c:v>
                </c:pt>
                <c:pt idx="6280">
                  <c:v>45091.069444444445</c:v>
                </c:pt>
                <c:pt idx="6281">
                  <c:v>45091.070138888892</c:v>
                </c:pt>
                <c:pt idx="6282">
                  <c:v>45091.070833333331</c:v>
                </c:pt>
                <c:pt idx="6283">
                  <c:v>45091.071527777778</c:v>
                </c:pt>
                <c:pt idx="6284">
                  <c:v>45091.072222222225</c:v>
                </c:pt>
                <c:pt idx="6285">
                  <c:v>45091.072916666664</c:v>
                </c:pt>
                <c:pt idx="6286">
                  <c:v>45091.073611111111</c:v>
                </c:pt>
                <c:pt idx="6287">
                  <c:v>45091.074305555558</c:v>
                </c:pt>
                <c:pt idx="6288">
                  <c:v>45091.074999999997</c:v>
                </c:pt>
                <c:pt idx="6289">
                  <c:v>45091.075694444444</c:v>
                </c:pt>
                <c:pt idx="6290">
                  <c:v>45091.076388888891</c:v>
                </c:pt>
                <c:pt idx="6291">
                  <c:v>45091.07708333333</c:v>
                </c:pt>
                <c:pt idx="6292">
                  <c:v>45091.077777777777</c:v>
                </c:pt>
                <c:pt idx="6293">
                  <c:v>45091.078472222223</c:v>
                </c:pt>
                <c:pt idx="6294">
                  <c:v>45091.07916666667</c:v>
                </c:pt>
                <c:pt idx="6295">
                  <c:v>45091.079861111109</c:v>
                </c:pt>
                <c:pt idx="6296">
                  <c:v>45091.080555555556</c:v>
                </c:pt>
                <c:pt idx="6297">
                  <c:v>45091.081250000003</c:v>
                </c:pt>
                <c:pt idx="6298">
                  <c:v>45091.081944444442</c:v>
                </c:pt>
                <c:pt idx="6299">
                  <c:v>45091.082638888889</c:v>
                </c:pt>
                <c:pt idx="6300">
                  <c:v>45091.083333333336</c:v>
                </c:pt>
                <c:pt idx="6301">
                  <c:v>45091.084027777775</c:v>
                </c:pt>
                <c:pt idx="6302">
                  <c:v>45091.084722222222</c:v>
                </c:pt>
                <c:pt idx="6303">
                  <c:v>45091.085416666669</c:v>
                </c:pt>
                <c:pt idx="6304">
                  <c:v>45091.086111111108</c:v>
                </c:pt>
                <c:pt idx="6305">
                  <c:v>45091.086805555555</c:v>
                </c:pt>
                <c:pt idx="6306">
                  <c:v>45091.087500000001</c:v>
                </c:pt>
                <c:pt idx="6307">
                  <c:v>45091.088194444441</c:v>
                </c:pt>
                <c:pt idx="6308">
                  <c:v>45091.088888888888</c:v>
                </c:pt>
                <c:pt idx="6309">
                  <c:v>45091.089583333334</c:v>
                </c:pt>
                <c:pt idx="6310">
                  <c:v>45091.090277777781</c:v>
                </c:pt>
                <c:pt idx="6311">
                  <c:v>45091.09097222222</c:v>
                </c:pt>
                <c:pt idx="6312">
                  <c:v>45091.091666666667</c:v>
                </c:pt>
                <c:pt idx="6313">
                  <c:v>45091.092361111114</c:v>
                </c:pt>
                <c:pt idx="6314">
                  <c:v>45091.093055555553</c:v>
                </c:pt>
                <c:pt idx="6315">
                  <c:v>45091.09375</c:v>
                </c:pt>
                <c:pt idx="6316">
                  <c:v>45091.094444444447</c:v>
                </c:pt>
                <c:pt idx="6317">
                  <c:v>45091.095138888886</c:v>
                </c:pt>
                <c:pt idx="6318">
                  <c:v>45091.095833333333</c:v>
                </c:pt>
                <c:pt idx="6319">
                  <c:v>45091.09652777778</c:v>
                </c:pt>
                <c:pt idx="6320">
                  <c:v>45091.097222222219</c:v>
                </c:pt>
                <c:pt idx="6321">
                  <c:v>45091.097916666666</c:v>
                </c:pt>
                <c:pt idx="6322">
                  <c:v>45091.098611111112</c:v>
                </c:pt>
                <c:pt idx="6323">
                  <c:v>45091.099305555559</c:v>
                </c:pt>
                <c:pt idx="6324">
                  <c:v>45091.1</c:v>
                </c:pt>
                <c:pt idx="6325">
                  <c:v>45091.100694444445</c:v>
                </c:pt>
                <c:pt idx="6326">
                  <c:v>45091.101388888892</c:v>
                </c:pt>
                <c:pt idx="6327">
                  <c:v>45091.102083333331</c:v>
                </c:pt>
                <c:pt idx="6328">
                  <c:v>45091.102777777778</c:v>
                </c:pt>
                <c:pt idx="6329">
                  <c:v>45091.103472222225</c:v>
                </c:pt>
                <c:pt idx="6330">
                  <c:v>45091.104166666664</c:v>
                </c:pt>
                <c:pt idx="6331">
                  <c:v>45091.104861111111</c:v>
                </c:pt>
                <c:pt idx="6332">
                  <c:v>45091.105555555558</c:v>
                </c:pt>
                <c:pt idx="6333">
                  <c:v>45091.106249999997</c:v>
                </c:pt>
                <c:pt idx="6334">
                  <c:v>45091.106944444444</c:v>
                </c:pt>
                <c:pt idx="6335">
                  <c:v>45091.107638888891</c:v>
                </c:pt>
                <c:pt idx="6336">
                  <c:v>45091.10833333333</c:v>
                </c:pt>
                <c:pt idx="6337">
                  <c:v>45091.109027777777</c:v>
                </c:pt>
                <c:pt idx="6338">
                  <c:v>45091.109722222223</c:v>
                </c:pt>
                <c:pt idx="6339">
                  <c:v>45091.11041666667</c:v>
                </c:pt>
                <c:pt idx="6340">
                  <c:v>45091.111111111109</c:v>
                </c:pt>
                <c:pt idx="6341">
                  <c:v>45091.111805555556</c:v>
                </c:pt>
                <c:pt idx="6342">
                  <c:v>45091.112500000003</c:v>
                </c:pt>
                <c:pt idx="6343">
                  <c:v>45091.113194444442</c:v>
                </c:pt>
                <c:pt idx="6344">
                  <c:v>45091.113888888889</c:v>
                </c:pt>
                <c:pt idx="6345">
                  <c:v>45091.114583333336</c:v>
                </c:pt>
                <c:pt idx="6346">
                  <c:v>45091.115277777775</c:v>
                </c:pt>
                <c:pt idx="6347">
                  <c:v>45091.115972222222</c:v>
                </c:pt>
                <c:pt idx="6348">
                  <c:v>45091.116666666669</c:v>
                </c:pt>
                <c:pt idx="6349">
                  <c:v>45091.117361111108</c:v>
                </c:pt>
                <c:pt idx="6350">
                  <c:v>45091.118055555555</c:v>
                </c:pt>
                <c:pt idx="6351">
                  <c:v>45091.118750000001</c:v>
                </c:pt>
                <c:pt idx="6352">
                  <c:v>45091.119444444441</c:v>
                </c:pt>
                <c:pt idx="6353">
                  <c:v>45091.120138888888</c:v>
                </c:pt>
                <c:pt idx="6354">
                  <c:v>45091.120833333334</c:v>
                </c:pt>
                <c:pt idx="6355">
                  <c:v>45091.121527777781</c:v>
                </c:pt>
                <c:pt idx="6356">
                  <c:v>45091.12222222222</c:v>
                </c:pt>
                <c:pt idx="6357">
                  <c:v>45091.122916666667</c:v>
                </c:pt>
                <c:pt idx="6358">
                  <c:v>45091.123611111114</c:v>
                </c:pt>
                <c:pt idx="6359">
                  <c:v>45091.124305555553</c:v>
                </c:pt>
                <c:pt idx="6360">
                  <c:v>45091.125</c:v>
                </c:pt>
                <c:pt idx="6361">
                  <c:v>45091.125694444447</c:v>
                </c:pt>
                <c:pt idx="6362">
                  <c:v>45091.126388888886</c:v>
                </c:pt>
                <c:pt idx="6363">
                  <c:v>45091.127083333333</c:v>
                </c:pt>
                <c:pt idx="6364">
                  <c:v>45091.12777777778</c:v>
                </c:pt>
                <c:pt idx="6365">
                  <c:v>45091.128472222219</c:v>
                </c:pt>
                <c:pt idx="6366">
                  <c:v>45091.129166666666</c:v>
                </c:pt>
                <c:pt idx="6367">
                  <c:v>45091.129861111112</c:v>
                </c:pt>
                <c:pt idx="6368">
                  <c:v>45091.130555555559</c:v>
                </c:pt>
                <c:pt idx="6369">
                  <c:v>45091.131249999999</c:v>
                </c:pt>
                <c:pt idx="6370">
                  <c:v>45091.131944444445</c:v>
                </c:pt>
                <c:pt idx="6371">
                  <c:v>45091.132638888892</c:v>
                </c:pt>
                <c:pt idx="6372">
                  <c:v>45091.133333333331</c:v>
                </c:pt>
                <c:pt idx="6373">
                  <c:v>45091.134027777778</c:v>
                </c:pt>
                <c:pt idx="6374">
                  <c:v>45091.134722222225</c:v>
                </c:pt>
                <c:pt idx="6375">
                  <c:v>45091.135416666664</c:v>
                </c:pt>
                <c:pt idx="6376">
                  <c:v>45091.136111111111</c:v>
                </c:pt>
                <c:pt idx="6377">
                  <c:v>45091.136805555558</c:v>
                </c:pt>
                <c:pt idx="6378">
                  <c:v>45091.137499999997</c:v>
                </c:pt>
                <c:pt idx="6379">
                  <c:v>45091.138194444444</c:v>
                </c:pt>
                <c:pt idx="6380">
                  <c:v>45091.138888888891</c:v>
                </c:pt>
                <c:pt idx="6381">
                  <c:v>45091.13958333333</c:v>
                </c:pt>
                <c:pt idx="6382">
                  <c:v>45091.140277777777</c:v>
                </c:pt>
                <c:pt idx="6383">
                  <c:v>45091.140972222223</c:v>
                </c:pt>
                <c:pt idx="6384">
                  <c:v>45091.14166666667</c:v>
                </c:pt>
                <c:pt idx="6385">
                  <c:v>45091.142361111109</c:v>
                </c:pt>
                <c:pt idx="6386">
                  <c:v>45091.143055555556</c:v>
                </c:pt>
                <c:pt idx="6387">
                  <c:v>45091.143750000003</c:v>
                </c:pt>
                <c:pt idx="6388">
                  <c:v>45091.144444444442</c:v>
                </c:pt>
                <c:pt idx="6389">
                  <c:v>45091.145138888889</c:v>
                </c:pt>
                <c:pt idx="6390">
                  <c:v>45091.145833333336</c:v>
                </c:pt>
                <c:pt idx="6391">
                  <c:v>45091.146527777775</c:v>
                </c:pt>
                <c:pt idx="6392">
                  <c:v>45091.147222222222</c:v>
                </c:pt>
                <c:pt idx="6393">
                  <c:v>45091.147916666669</c:v>
                </c:pt>
                <c:pt idx="6394">
                  <c:v>45091.148611111108</c:v>
                </c:pt>
                <c:pt idx="6395">
                  <c:v>45091.149305555555</c:v>
                </c:pt>
                <c:pt idx="6396">
                  <c:v>45091.15</c:v>
                </c:pt>
                <c:pt idx="6397">
                  <c:v>45091.150694444441</c:v>
                </c:pt>
                <c:pt idx="6398">
                  <c:v>45091.151388888888</c:v>
                </c:pt>
                <c:pt idx="6399">
                  <c:v>45091.152083333334</c:v>
                </c:pt>
                <c:pt idx="6400">
                  <c:v>45091.152777777781</c:v>
                </c:pt>
                <c:pt idx="6401">
                  <c:v>45091.15347222222</c:v>
                </c:pt>
                <c:pt idx="6402">
                  <c:v>45091.154166666667</c:v>
                </c:pt>
                <c:pt idx="6403">
                  <c:v>45091.154861111114</c:v>
                </c:pt>
                <c:pt idx="6404">
                  <c:v>45091.155555555553</c:v>
                </c:pt>
                <c:pt idx="6405">
                  <c:v>45091.15625</c:v>
                </c:pt>
                <c:pt idx="6406">
                  <c:v>45091.156944444447</c:v>
                </c:pt>
                <c:pt idx="6407">
                  <c:v>45091.157638888886</c:v>
                </c:pt>
                <c:pt idx="6408">
                  <c:v>45091.158333333333</c:v>
                </c:pt>
                <c:pt idx="6409">
                  <c:v>45091.15902777778</c:v>
                </c:pt>
                <c:pt idx="6410">
                  <c:v>45091.159722222219</c:v>
                </c:pt>
                <c:pt idx="6411">
                  <c:v>45091.160416666666</c:v>
                </c:pt>
                <c:pt idx="6412">
                  <c:v>45091.161111111112</c:v>
                </c:pt>
                <c:pt idx="6413">
                  <c:v>45091.161805555559</c:v>
                </c:pt>
                <c:pt idx="6414">
                  <c:v>45091.162499999999</c:v>
                </c:pt>
                <c:pt idx="6415">
                  <c:v>45091.163194444445</c:v>
                </c:pt>
                <c:pt idx="6416">
                  <c:v>45091.163888888892</c:v>
                </c:pt>
                <c:pt idx="6417">
                  <c:v>45091.164583333331</c:v>
                </c:pt>
                <c:pt idx="6418">
                  <c:v>45091.165277777778</c:v>
                </c:pt>
                <c:pt idx="6419">
                  <c:v>45091.165972222225</c:v>
                </c:pt>
                <c:pt idx="6420">
                  <c:v>45091.166666666664</c:v>
                </c:pt>
                <c:pt idx="6421">
                  <c:v>45091.167361111111</c:v>
                </c:pt>
                <c:pt idx="6422">
                  <c:v>45091.168055555558</c:v>
                </c:pt>
                <c:pt idx="6423">
                  <c:v>45091.168749999997</c:v>
                </c:pt>
                <c:pt idx="6424">
                  <c:v>45091.169444444444</c:v>
                </c:pt>
                <c:pt idx="6425">
                  <c:v>45091.170138888891</c:v>
                </c:pt>
                <c:pt idx="6426">
                  <c:v>45091.17083333333</c:v>
                </c:pt>
                <c:pt idx="6427">
                  <c:v>45091.171527777777</c:v>
                </c:pt>
                <c:pt idx="6428">
                  <c:v>45091.172222222223</c:v>
                </c:pt>
                <c:pt idx="6429">
                  <c:v>45091.17291666667</c:v>
                </c:pt>
                <c:pt idx="6430">
                  <c:v>45091.173611111109</c:v>
                </c:pt>
                <c:pt idx="6431">
                  <c:v>45091.174305555556</c:v>
                </c:pt>
                <c:pt idx="6432">
                  <c:v>45091.175000000003</c:v>
                </c:pt>
                <c:pt idx="6433">
                  <c:v>45091.175694444442</c:v>
                </c:pt>
                <c:pt idx="6434">
                  <c:v>45091.176388888889</c:v>
                </c:pt>
                <c:pt idx="6435">
                  <c:v>45091.177083333336</c:v>
                </c:pt>
                <c:pt idx="6436">
                  <c:v>45091.177777777775</c:v>
                </c:pt>
                <c:pt idx="6437">
                  <c:v>45091.178472222222</c:v>
                </c:pt>
                <c:pt idx="6438">
                  <c:v>45091.179166666669</c:v>
                </c:pt>
                <c:pt idx="6439">
                  <c:v>45091.179861111108</c:v>
                </c:pt>
                <c:pt idx="6440">
                  <c:v>45091.180555555555</c:v>
                </c:pt>
                <c:pt idx="6441">
                  <c:v>45091.181250000001</c:v>
                </c:pt>
                <c:pt idx="6442">
                  <c:v>45091.181944444441</c:v>
                </c:pt>
                <c:pt idx="6443">
                  <c:v>45091.182638888888</c:v>
                </c:pt>
                <c:pt idx="6444">
                  <c:v>45091.183333333334</c:v>
                </c:pt>
                <c:pt idx="6445">
                  <c:v>45091.184027777781</c:v>
                </c:pt>
                <c:pt idx="6446">
                  <c:v>45091.18472222222</c:v>
                </c:pt>
                <c:pt idx="6447">
                  <c:v>45091.185416666667</c:v>
                </c:pt>
                <c:pt idx="6448">
                  <c:v>45091.186111111114</c:v>
                </c:pt>
                <c:pt idx="6449">
                  <c:v>45091.186805555553</c:v>
                </c:pt>
                <c:pt idx="6450">
                  <c:v>45091.1875</c:v>
                </c:pt>
                <c:pt idx="6451">
                  <c:v>45091.188194444447</c:v>
                </c:pt>
                <c:pt idx="6452">
                  <c:v>45091.188888888886</c:v>
                </c:pt>
                <c:pt idx="6453">
                  <c:v>45091.189583333333</c:v>
                </c:pt>
                <c:pt idx="6454">
                  <c:v>45091.19027777778</c:v>
                </c:pt>
                <c:pt idx="6455">
                  <c:v>45091.190972222219</c:v>
                </c:pt>
                <c:pt idx="6456">
                  <c:v>45091.191666666666</c:v>
                </c:pt>
                <c:pt idx="6457">
                  <c:v>45091.192361111112</c:v>
                </c:pt>
                <c:pt idx="6458">
                  <c:v>45091.193055555559</c:v>
                </c:pt>
                <c:pt idx="6459">
                  <c:v>45091.193749999999</c:v>
                </c:pt>
                <c:pt idx="6460">
                  <c:v>45091.194444444445</c:v>
                </c:pt>
                <c:pt idx="6461">
                  <c:v>45091.195138888892</c:v>
                </c:pt>
                <c:pt idx="6462">
                  <c:v>45091.195833333331</c:v>
                </c:pt>
                <c:pt idx="6463">
                  <c:v>45091.196527777778</c:v>
                </c:pt>
                <c:pt idx="6464">
                  <c:v>45091.197222222225</c:v>
                </c:pt>
                <c:pt idx="6465">
                  <c:v>45091.197916666664</c:v>
                </c:pt>
                <c:pt idx="6466">
                  <c:v>45091.198611111111</c:v>
                </c:pt>
                <c:pt idx="6467">
                  <c:v>45091.199305555558</c:v>
                </c:pt>
                <c:pt idx="6468">
                  <c:v>45091.199999999997</c:v>
                </c:pt>
                <c:pt idx="6469">
                  <c:v>45091.200694444444</c:v>
                </c:pt>
                <c:pt idx="6470">
                  <c:v>45091.201388888891</c:v>
                </c:pt>
                <c:pt idx="6471">
                  <c:v>45091.20208333333</c:v>
                </c:pt>
                <c:pt idx="6472">
                  <c:v>45091.202777777777</c:v>
                </c:pt>
                <c:pt idx="6473">
                  <c:v>45091.203472222223</c:v>
                </c:pt>
                <c:pt idx="6474">
                  <c:v>45091.20416666667</c:v>
                </c:pt>
                <c:pt idx="6475">
                  <c:v>45091.204861111109</c:v>
                </c:pt>
                <c:pt idx="6476">
                  <c:v>45091.205555555556</c:v>
                </c:pt>
                <c:pt idx="6477">
                  <c:v>45091.206250000003</c:v>
                </c:pt>
                <c:pt idx="6478">
                  <c:v>45091.206944444442</c:v>
                </c:pt>
                <c:pt idx="6479">
                  <c:v>45091.207638888889</c:v>
                </c:pt>
                <c:pt idx="6480">
                  <c:v>45091.208333333336</c:v>
                </c:pt>
                <c:pt idx="6481">
                  <c:v>45091.209027777775</c:v>
                </c:pt>
                <c:pt idx="6482">
                  <c:v>45091.209722222222</c:v>
                </c:pt>
                <c:pt idx="6483">
                  <c:v>45091.210416666669</c:v>
                </c:pt>
                <c:pt idx="6484">
                  <c:v>45091.211111111108</c:v>
                </c:pt>
                <c:pt idx="6485">
                  <c:v>45091.211805555555</c:v>
                </c:pt>
                <c:pt idx="6486">
                  <c:v>45091.212500000001</c:v>
                </c:pt>
                <c:pt idx="6487">
                  <c:v>45091.213194444441</c:v>
                </c:pt>
                <c:pt idx="6488">
                  <c:v>45091.213888888888</c:v>
                </c:pt>
                <c:pt idx="6489">
                  <c:v>45091.214583333334</c:v>
                </c:pt>
                <c:pt idx="6490">
                  <c:v>45091.215277777781</c:v>
                </c:pt>
                <c:pt idx="6491">
                  <c:v>45091.21597222222</c:v>
                </c:pt>
                <c:pt idx="6492">
                  <c:v>45091.216666666667</c:v>
                </c:pt>
                <c:pt idx="6493">
                  <c:v>45091.217361111114</c:v>
                </c:pt>
                <c:pt idx="6494">
                  <c:v>45091.218055555553</c:v>
                </c:pt>
                <c:pt idx="6495">
                  <c:v>45091.21875</c:v>
                </c:pt>
                <c:pt idx="6496">
                  <c:v>45091.219444444447</c:v>
                </c:pt>
                <c:pt idx="6497">
                  <c:v>45091.220138888886</c:v>
                </c:pt>
                <c:pt idx="6498">
                  <c:v>45091.220833333333</c:v>
                </c:pt>
                <c:pt idx="6499">
                  <c:v>45091.22152777778</c:v>
                </c:pt>
                <c:pt idx="6500">
                  <c:v>45091.222222222219</c:v>
                </c:pt>
                <c:pt idx="6501">
                  <c:v>45091.222916666666</c:v>
                </c:pt>
                <c:pt idx="6502">
                  <c:v>45091.223611111112</c:v>
                </c:pt>
                <c:pt idx="6503">
                  <c:v>45091.224305555559</c:v>
                </c:pt>
                <c:pt idx="6504">
                  <c:v>45091.224999999999</c:v>
                </c:pt>
                <c:pt idx="6505">
                  <c:v>45091.225694444445</c:v>
                </c:pt>
                <c:pt idx="6506">
                  <c:v>45091.226388888892</c:v>
                </c:pt>
                <c:pt idx="6507">
                  <c:v>45091.227083333331</c:v>
                </c:pt>
                <c:pt idx="6508">
                  <c:v>45091.227777777778</c:v>
                </c:pt>
                <c:pt idx="6509">
                  <c:v>45091.228472222225</c:v>
                </c:pt>
                <c:pt idx="6510">
                  <c:v>45091.229166666664</c:v>
                </c:pt>
                <c:pt idx="6511">
                  <c:v>45091.229861111111</c:v>
                </c:pt>
                <c:pt idx="6512">
                  <c:v>45091.230555555558</c:v>
                </c:pt>
                <c:pt idx="6513">
                  <c:v>45091.231249999997</c:v>
                </c:pt>
                <c:pt idx="6514">
                  <c:v>45091.231944444444</c:v>
                </c:pt>
                <c:pt idx="6515">
                  <c:v>45091.232638888891</c:v>
                </c:pt>
                <c:pt idx="6516">
                  <c:v>45091.23333333333</c:v>
                </c:pt>
                <c:pt idx="6517">
                  <c:v>45091.234027777777</c:v>
                </c:pt>
                <c:pt idx="6518">
                  <c:v>45091.234722222223</c:v>
                </c:pt>
                <c:pt idx="6519">
                  <c:v>45091.23541666667</c:v>
                </c:pt>
                <c:pt idx="6520">
                  <c:v>45091.236111111109</c:v>
                </c:pt>
                <c:pt idx="6521">
                  <c:v>45091.236805555556</c:v>
                </c:pt>
                <c:pt idx="6522">
                  <c:v>45091.237500000003</c:v>
                </c:pt>
                <c:pt idx="6523">
                  <c:v>45091.238194444442</c:v>
                </c:pt>
                <c:pt idx="6524">
                  <c:v>45091.238888888889</c:v>
                </c:pt>
                <c:pt idx="6525">
                  <c:v>45091.239583333336</c:v>
                </c:pt>
                <c:pt idx="6526">
                  <c:v>45091.240277777775</c:v>
                </c:pt>
                <c:pt idx="6527">
                  <c:v>45091.240972222222</c:v>
                </c:pt>
                <c:pt idx="6528">
                  <c:v>45091.241666666669</c:v>
                </c:pt>
                <c:pt idx="6529">
                  <c:v>45091.242361111108</c:v>
                </c:pt>
                <c:pt idx="6530">
                  <c:v>45091.243055555555</c:v>
                </c:pt>
                <c:pt idx="6531">
                  <c:v>45091.243750000001</c:v>
                </c:pt>
                <c:pt idx="6532">
                  <c:v>45091.244444444441</c:v>
                </c:pt>
                <c:pt idx="6533">
                  <c:v>45091.245138888888</c:v>
                </c:pt>
                <c:pt idx="6534">
                  <c:v>45091.245833333334</c:v>
                </c:pt>
                <c:pt idx="6535">
                  <c:v>45091.246527777781</c:v>
                </c:pt>
                <c:pt idx="6536">
                  <c:v>45091.24722222222</c:v>
                </c:pt>
                <c:pt idx="6537">
                  <c:v>45091.247916666667</c:v>
                </c:pt>
                <c:pt idx="6538">
                  <c:v>45091.248611111114</c:v>
                </c:pt>
                <c:pt idx="6539">
                  <c:v>45091.249305555553</c:v>
                </c:pt>
                <c:pt idx="6540">
                  <c:v>45091.25</c:v>
                </c:pt>
                <c:pt idx="6541">
                  <c:v>45091.250694444447</c:v>
                </c:pt>
                <c:pt idx="6542">
                  <c:v>45091.251388888886</c:v>
                </c:pt>
                <c:pt idx="6543">
                  <c:v>45091.252083333333</c:v>
                </c:pt>
                <c:pt idx="6544">
                  <c:v>45091.25277777778</c:v>
                </c:pt>
                <c:pt idx="6545">
                  <c:v>45091.253472222219</c:v>
                </c:pt>
                <c:pt idx="6546">
                  <c:v>45091.254166666666</c:v>
                </c:pt>
                <c:pt idx="6547">
                  <c:v>45091.254861111112</c:v>
                </c:pt>
                <c:pt idx="6548">
                  <c:v>45091.255555555559</c:v>
                </c:pt>
                <c:pt idx="6549">
                  <c:v>45091.256249999999</c:v>
                </c:pt>
                <c:pt idx="6550">
                  <c:v>45091.256944444445</c:v>
                </c:pt>
                <c:pt idx="6551">
                  <c:v>45091.257638888892</c:v>
                </c:pt>
                <c:pt idx="6552">
                  <c:v>45091.258333333331</c:v>
                </c:pt>
                <c:pt idx="6553">
                  <c:v>45091.259027777778</c:v>
                </c:pt>
                <c:pt idx="6554">
                  <c:v>45091.259722222225</c:v>
                </c:pt>
                <c:pt idx="6555">
                  <c:v>45091.260416666664</c:v>
                </c:pt>
                <c:pt idx="6556">
                  <c:v>45091.261111111111</c:v>
                </c:pt>
                <c:pt idx="6557">
                  <c:v>45091.261805555558</c:v>
                </c:pt>
                <c:pt idx="6558">
                  <c:v>45091.262499999997</c:v>
                </c:pt>
                <c:pt idx="6559">
                  <c:v>45091.263194444444</c:v>
                </c:pt>
                <c:pt idx="6560">
                  <c:v>45091.263888888891</c:v>
                </c:pt>
                <c:pt idx="6561">
                  <c:v>45091.26458333333</c:v>
                </c:pt>
                <c:pt idx="6562">
                  <c:v>45091.265277777777</c:v>
                </c:pt>
                <c:pt idx="6563">
                  <c:v>45091.265972222223</c:v>
                </c:pt>
                <c:pt idx="6564">
                  <c:v>45091.26666666667</c:v>
                </c:pt>
                <c:pt idx="6565">
                  <c:v>45091.267361111109</c:v>
                </c:pt>
                <c:pt idx="6566">
                  <c:v>45091.268055555556</c:v>
                </c:pt>
                <c:pt idx="6567">
                  <c:v>45091.268750000003</c:v>
                </c:pt>
                <c:pt idx="6568">
                  <c:v>45091.269444444442</c:v>
                </c:pt>
                <c:pt idx="6569">
                  <c:v>45091.270138888889</c:v>
                </c:pt>
                <c:pt idx="6570">
                  <c:v>45091.270833333336</c:v>
                </c:pt>
                <c:pt idx="6571">
                  <c:v>45091.271527777775</c:v>
                </c:pt>
                <c:pt idx="6572">
                  <c:v>45091.272222222222</c:v>
                </c:pt>
                <c:pt idx="6573">
                  <c:v>45091.272916666669</c:v>
                </c:pt>
                <c:pt idx="6574">
                  <c:v>45091.273611111108</c:v>
                </c:pt>
                <c:pt idx="6575">
                  <c:v>45091.274305555555</c:v>
                </c:pt>
                <c:pt idx="6576">
                  <c:v>45091.275000000001</c:v>
                </c:pt>
                <c:pt idx="6577">
                  <c:v>45091.275694444441</c:v>
                </c:pt>
                <c:pt idx="6578">
                  <c:v>45091.276388888888</c:v>
                </c:pt>
                <c:pt idx="6579">
                  <c:v>45091.277083333334</c:v>
                </c:pt>
                <c:pt idx="6580">
                  <c:v>45091.277777777781</c:v>
                </c:pt>
                <c:pt idx="6581">
                  <c:v>45091.27847222222</c:v>
                </c:pt>
                <c:pt idx="6582">
                  <c:v>45091.279166666667</c:v>
                </c:pt>
                <c:pt idx="6583">
                  <c:v>45091.279861111114</c:v>
                </c:pt>
                <c:pt idx="6584">
                  <c:v>45091.280555555553</c:v>
                </c:pt>
                <c:pt idx="6585">
                  <c:v>45091.28125</c:v>
                </c:pt>
                <c:pt idx="6586">
                  <c:v>45091.281944444447</c:v>
                </c:pt>
                <c:pt idx="6587">
                  <c:v>45091.282638888886</c:v>
                </c:pt>
                <c:pt idx="6588">
                  <c:v>45091.283333333333</c:v>
                </c:pt>
                <c:pt idx="6589">
                  <c:v>45091.28402777778</c:v>
                </c:pt>
                <c:pt idx="6590">
                  <c:v>45091.284722222219</c:v>
                </c:pt>
                <c:pt idx="6591">
                  <c:v>45091.285416666666</c:v>
                </c:pt>
                <c:pt idx="6592">
                  <c:v>45091.286111111112</c:v>
                </c:pt>
                <c:pt idx="6593">
                  <c:v>45091.286805555559</c:v>
                </c:pt>
                <c:pt idx="6594">
                  <c:v>45091.287499999999</c:v>
                </c:pt>
                <c:pt idx="6595">
                  <c:v>45091.288194444445</c:v>
                </c:pt>
                <c:pt idx="6596">
                  <c:v>45091.288888888892</c:v>
                </c:pt>
                <c:pt idx="6597">
                  <c:v>45091.289583333331</c:v>
                </c:pt>
                <c:pt idx="6598">
                  <c:v>45091.290277777778</c:v>
                </c:pt>
                <c:pt idx="6599">
                  <c:v>45091.290972222225</c:v>
                </c:pt>
                <c:pt idx="6600">
                  <c:v>45091.291666666664</c:v>
                </c:pt>
                <c:pt idx="6601">
                  <c:v>45091.292361111111</c:v>
                </c:pt>
                <c:pt idx="6602">
                  <c:v>45091.293055555558</c:v>
                </c:pt>
                <c:pt idx="6603">
                  <c:v>45091.293749999997</c:v>
                </c:pt>
                <c:pt idx="6604">
                  <c:v>45091.294444444444</c:v>
                </c:pt>
                <c:pt idx="6605">
                  <c:v>45091.295138888891</c:v>
                </c:pt>
                <c:pt idx="6606">
                  <c:v>45091.29583333333</c:v>
                </c:pt>
                <c:pt idx="6607">
                  <c:v>45091.296527777777</c:v>
                </c:pt>
                <c:pt idx="6608">
                  <c:v>45091.297222222223</c:v>
                </c:pt>
                <c:pt idx="6609">
                  <c:v>45091.29791666667</c:v>
                </c:pt>
                <c:pt idx="6610">
                  <c:v>45091.298611111109</c:v>
                </c:pt>
                <c:pt idx="6611">
                  <c:v>45091.299305555556</c:v>
                </c:pt>
                <c:pt idx="6612">
                  <c:v>45091.3</c:v>
                </c:pt>
                <c:pt idx="6613">
                  <c:v>45091.300694444442</c:v>
                </c:pt>
                <c:pt idx="6614">
                  <c:v>45091.301388888889</c:v>
                </c:pt>
                <c:pt idx="6615">
                  <c:v>45091.302083333336</c:v>
                </c:pt>
                <c:pt idx="6616">
                  <c:v>45091.302777777775</c:v>
                </c:pt>
                <c:pt idx="6617">
                  <c:v>45091.303472222222</c:v>
                </c:pt>
                <c:pt idx="6618">
                  <c:v>45091.304166666669</c:v>
                </c:pt>
                <c:pt idx="6619">
                  <c:v>45091.304861111108</c:v>
                </c:pt>
                <c:pt idx="6620">
                  <c:v>45091.305555555555</c:v>
                </c:pt>
                <c:pt idx="6621">
                  <c:v>45091.306250000001</c:v>
                </c:pt>
                <c:pt idx="6622">
                  <c:v>45091.306944444441</c:v>
                </c:pt>
                <c:pt idx="6623">
                  <c:v>45091.307638888888</c:v>
                </c:pt>
                <c:pt idx="6624">
                  <c:v>45091.308333333334</c:v>
                </c:pt>
                <c:pt idx="6625">
                  <c:v>45091.309027777781</c:v>
                </c:pt>
                <c:pt idx="6626">
                  <c:v>45091.30972222222</c:v>
                </c:pt>
                <c:pt idx="6627">
                  <c:v>45091.310416666667</c:v>
                </c:pt>
                <c:pt idx="6628">
                  <c:v>45091.311111111114</c:v>
                </c:pt>
                <c:pt idx="6629">
                  <c:v>45091.311805555553</c:v>
                </c:pt>
                <c:pt idx="6630">
                  <c:v>45091.3125</c:v>
                </c:pt>
                <c:pt idx="6631">
                  <c:v>45091.313194444447</c:v>
                </c:pt>
                <c:pt idx="6632">
                  <c:v>45091.313888888886</c:v>
                </c:pt>
                <c:pt idx="6633">
                  <c:v>45091.314583333333</c:v>
                </c:pt>
                <c:pt idx="6634">
                  <c:v>45091.31527777778</c:v>
                </c:pt>
                <c:pt idx="6635">
                  <c:v>45091.315972222219</c:v>
                </c:pt>
                <c:pt idx="6636">
                  <c:v>45091.316666666666</c:v>
                </c:pt>
                <c:pt idx="6637">
                  <c:v>45091.317361111112</c:v>
                </c:pt>
                <c:pt idx="6638">
                  <c:v>45091.318055555559</c:v>
                </c:pt>
                <c:pt idx="6639">
                  <c:v>45091.318749999999</c:v>
                </c:pt>
                <c:pt idx="6640">
                  <c:v>45091.319444444445</c:v>
                </c:pt>
                <c:pt idx="6641">
                  <c:v>45091.320138888892</c:v>
                </c:pt>
                <c:pt idx="6642">
                  <c:v>45091.320833333331</c:v>
                </c:pt>
                <c:pt idx="6643">
                  <c:v>45091.321527777778</c:v>
                </c:pt>
                <c:pt idx="6644">
                  <c:v>45091.322222222225</c:v>
                </c:pt>
                <c:pt idx="6645">
                  <c:v>45091.322916666664</c:v>
                </c:pt>
                <c:pt idx="6646">
                  <c:v>45091.323611111111</c:v>
                </c:pt>
                <c:pt idx="6647">
                  <c:v>45091.324305555558</c:v>
                </c:pt>
                <c:pt idx="6648">
                  <c:v>45091.324999999997</c:v>
                </c:pt>
                <c:pt idx="6649">
                  <c:v>45091.325694444444</c:v>
                </c:pt>
                <c:pt idx="6650">
                  <c:v>45091.326388888891</c:v>
                </c:pt>
                <c:pt idx="6651">
                  <c:v>45091.32708333333</c:v>
                </c:pt>
                <c:pt idx="6652">
                  <c:v>45091.327777777777</c:v>
                </c:pt>
                <c:pt idx="6653">
                  <c:v>45091.328472222223</c:v>
                </c:pt>
                <c:pt idx="6654">
                  <c:v>45091.32916666667</c:v>
                </c:pt>
                <c:pt idx="6655">
                  <c:v>45091.329861111109</c:v>
                </c:pt>
                <c:pt idx="6656">
                  <c:v>45091.330555555556</c:v>
                </c:pt>
                <c:pt idx="6657">
                  <c:v>45091.331250000003</c:v>
                </c:pt>
                <c:pt idx="6658">
                  <c:v>45091.331944444442</c:v>
                </c:pt>
                <c:pt idx="6659">
                  <c:v>45091.332638888889</c:v>
                </c:pt>
                <c:pt idx="6660">
                  <c:v>45091.333333333336</c:v>
                </c:pt>
                <c:pt idx="6661">
                  <c:v>45091.334027777775</c:v>
                </c:pt>
                <c:pt idx="6662">
                  <c:v>45091.334722222222</c:v>
                </c:pt>
                <c:pt idx="6663">
                  <c:v>45091.335416666669</c:v>
                </c:pt>
                <c:pt idx="6664">
                  <c:v>45091.336111111108</c:v>
                </c:pt>
                <c:pt idx="6665">
                  <c:v>45091.336805555555</c:v>
                </c:pt>
                <c:pt idx="6666">
                  <c:v>45091.337500000001</c:v>
                </c:pt>
                <c:pt idx="6667">
                  <c:v>45091.338194444441</c:v>
                </c:pt>
                <c:pt idx="6668">
                  <c:v>45091.338888888888</c:v>
                </c:pt>
                <c:pt idx="6669">
                  <c:v>45091.339583333334</c:v>
                </c:pt>
                <c:pt idx="6670">
                  <c:v>45091.340277777781</c:v>
                </c:pt>
                <c:pt idx="6671">
                  <c:v>45091.34097222222</c:v>
                </c:pt>
                <c:pt idx="6672">
                  <c:v>45091.341666666667</c:v>
                </c:pt>
                <c:pt idx="6673">
                  <c:v>45091.342361111114</c:v>
                </c:pt>
                <c:pt idx="6674">
                  <c:v>45091.343055555553</c:v>
                </c:pt>
                <c:pt idx="6675">
                  <c:v>45091.34375</c:v>
                </c:pt>
                <c:pt idx="6676">
                  <c:v>45091.344444444447</c:v>
                </c:pt>
                <c:pt idx="6677">
                  <c:v>45091.345138888886</c:v>
                </c:pt>
                <c:pt idx="6678">
                  <c:v>45091.345833333333</c:v>
                </c:pt>
                <c:pt idx="6679">
                  <c:v>45091.34652777778</c:v>
                </c:pt>
                <c:pt idx="6680">
                  <c:v>45091.347222222219</c:v>
                </c:pt>
                <c:pt idx="6681">
                  <c:v>45091.347916666666</c:v>
                </c:pt>
                <c:pt idx="6682">
                  <c:v>45091.348611111112</c:v>
                </c:pt>
                <c:pt idx="6683">
                  <c:v>45091.349305555559</c:v>
                </c:pt>
                <c:pt idx="6684">
                  <c:v>45091.35</c:v>
                </c:pt>
                <c:pt idx="6685">
                  <c:v>45091.350694444445</c:v>
                </c:pt>
                <c:pt idx="6686">
                  <c:v>45091.351388888892</c:v>
                </c:pt>
                <c:pt idx="6687">
                  <c:v>45091.352083333331</c:v>
                </c:pt>
                <c:pt idx="6688">
                  <c:v>45091.352777777778</c:v>
                </c:pt>
                <c:pt idx="6689">
                  <c:v>45091.353472222225</c:v>
                </c:pt>
                <c:pt idx="6690">
                  <c:v>45091.354166666664</c:v>
                </c:pt>
                <c:pt idx="6691">
                  <c:v>45091.354861111111</c:v>
                </c:pt>
                <c:pt idx="6692">
                  <c:v>45091.355555555558</c:v>
                </c:pt>
                <c:pt idx="6693">
                  <c:v>45091.356249999997</c:v>
                </c:pt>
                <c:pt idx="6694">
                  <c:v>45091.356944444444</c:v>
                </c:pt>
                <c:pt idx="6695">
                  <c:v>45091.357638888891</c:v>
                </c:pt>
                <c:pt idx="6696">
                  <c:v>45091.35833333333</c:v>
                </c:pt>
                <c:pt idx="6697">
                  <c:v>45091.359027777777</c:v>
                </c:pt>
                <c:pt idx="6698">
                  <c:v>45091.359722222223</c:v>
                </c:pt>
                <c:pt idx="6699">
                  <c:v>45091.36041666667</c:v>
                </c:pt>
                <c:pt idx="6700">
                  <c:v>45091.361111111109</c:v>
                </c:pt>
                <c:pt idx="6701">
                  <c:v>45091.361805555556</c:v>
                </c:pt>
                <c:pt idx="6702">
                  <c:v>45091.362500000003</c:v>
                </c:pt>
                <c:pt idx="6703">
                  <c:v>45091.363194444442</c:v>
                </c:pt>
                <c:pt idx="6704">
                  <c:v>45091.363888888889</c:v>
                </c:pt>
                <c:pt idx="6705">
                  <c:v>45091.364583333336</c:v>
                </c:pt>
                <c:pt idx="6706">
                  <c:v>45091.365277777775</c:v>
                </c:pt>
                <c:pt idx="6707">
                  <c:v>45091.365972222222</c:v>
                </c:pt>
                <c:pt idx="6708">
                  <c:v>45091.366666666669</c:v>
                </c:pt>
                <c:pt idx="6709">
                  <c:v>45091.367361111108</c:v>
                </c:pt>
                <c:pt idx="6710">
                  <c:v>45091.368055555555</c:v>
                </c:pt>
                <c:pt idx="6711">
                  <c:v>45091.368750000001</c:v>
                </c:pt>
                <c:pt idx="6712">
                  <c:v>45091.369444444441</c:v>
                </c:pt>
                <c:pt idx="6713">
                  <c:v>45091.370138888888</c:v>
                </c:pt>
                <c:pt idx="6714">
                  <c:v>45091.370833333334</c:v>
                </c:pt>
                <c:pt idx="6715">
                  <c:v>45091.371527777781</c:v>
                </c:pt>
                <c:pt idx="6716">
                  <c:v>45091.37222222222</c:v>
                </c:pt>
                <c:pt idx="6717">
                  <c:v>45091.372916666667</c:v>
                </c:pt>
                <c:pt idx="6718">
                  <c:v>45091.373611111114</c:v>
                </c:pt>
                <c:pt idx="6719">
                  <c:v>45091.374305555553</c:v>
                </c:pt>
                <c:pt idx="6720">
                  <c:v>45091.375</c:v>
                </c:pt>
                <c:pt idx="6721">
                  <c:v>45091.375694444447</c:v>
                </c:pt>
                <c:pt idx="6722">
                  <c:v>45091.376388888886</c:v>
                </c:pt>
                <c:pt idx="6723">
                  <c:v>45091.377083333333</c:v>
                </c:pt>
                <c:pt idx="6724">
                  <c:v>45091.37777777778</c:v>
                </c:pt>
                <c:pt idx="6725">
                  <c:v>45091.378472222219</c:v>
                </c:pt>
                <c:pt idx="6726">
                  <c:v>45091.379166666666</c:v>
                </c:pt>
                <c:pt idx="6727">
                  <c:v>45091.379861111112</c:v>
                </c:pt>
                <c:pt idx="6728">
                  <c:v>45091.380555555559</c:v>
                </c:pt>
                <c:pt idx="6729">
                  <c:v>45091.381249999999</c:v>
                </c:pt>
                <c:pt idx="6730">
                  <c:v>45091.381944444445</c:v>
                </c:pt>
                <c:pt idx="6731">
                  <c:v>45091.382638888892</c:v>
                </c:pt>
                <c:pt idx="6732">
                  <c:v>45091.383333333331</c:v>
                </c:pt>
                <c:pt idx="6733">
                  <c:v>45091.384027777778</c:v>
                </c:pt>
                <c:pt idx="6734">
                  <c:v>45091.384722222225</c:v>
                </c:pt>
                <c:pt idx="6735">
                  <c:v>45091.385416666664</c:v>
                </c:pt>
                <c:pt idx="6736">
                  <c:v>45091.386111111111</c:v>
                </c:pt>
                <c:pt idx="6737">
                  <c:v>45091.386805555558</c:v>
                </c:pt>
                <c:pt idx="6738">
                  <c:v>45091.387499999997</c:v>
                </c:pt>
                <c:pt idx="6739">
                  <c:v>45091.388194444444</c:v>
                </c:pt>
                <c:pt idx="6740">
                  <c:v>45091.388888888891</c:v>
                </c:pt>
                <c:pt idx="6741">
                  <c:v>45091.38958333333</c:v>
                </c:pt>
                <c:pt idx="6742">
                  <c:v>45091.390277777777</c:v>
                </c:pt>
                <c:pt idx="6743">
                  <c:v>45091.390972222223</c:v>
                </c:pt>
                <c:pt idx="6744">
                  <c:v>45091.39166666667</c:v>
                </c:pt>
                <c:pt idx="6745">
                  <c:v>45091.392361111109</c:v>
                </c:pt>
                <c:pt idx="6746">
                  <c:v>45091.393055555556</c:v>
                </c:pt>
                <c:pt idx="6747">
                  <c:v>45091.393750000003</c:v>
                </c:pt>
                <c:pt idx="6748">
                  <c:v>45091.394444444442</c:v>
                </c:pt>
                <c:pt idx="6749">
                  <c:v>45091.395138888889</c:v>
                </c:pt>
                <c:pt idx="6750">
                  <c:v>45091.395833333336</c:v>
                </c:pt>
                <c:pt idx="6751">
                  <c:v>45091.396527777775</c:v>
                </c:pt>
                <c:pt idx="6752">
                  <c:v>45091.397222222222</c:v>
                </c:pt>
                <c:pt idx="6753">
                  <c:v>45091.397916666669</c:v>
                </c:pt>
                <c:pt idx="6754">
                  <c:v>45091.398611111108</c:v>
                </c:pt>
                <c:pt idx="6755">
                  <c:v>45091.399305555555</c:v>
                </c:pt>
                <c:pt idx="6756">
                  <c:v>45091.4</c:v>
                </c:pt>
                <c:pt idx="6757">
                  <c:v>45091.400694444441</c:v>
                </c:pt>
                <c:pt idx="6758">
                  <c:v>45091.401388888888</c:v>
                </c:pt>
                <c:pt idx="6759">
                  <c:v>45091.402083333334</c:v>
                </c:pt>
                <c:pt idx="6760">
                  <c:v>45091.402777777781</c:v>
                </c:pt>
                <c:pt idx="6761">
                  <c:v>45091.40347222222</c:v>
                </c:pt>
                <c:pt idx="6762">
                  <c:v>45091.404166666667</c:v>
                </c:pt>
                <c:pt idx="6763">
                  <c:v>45091.404861111114</c:v>
                </c:pt>
                <c:pt idx="6764">
                  <c:v>45091.405555555553</c:v>
                </c:pt>
                <c:pt idx="6765">
                  <c:v>45091.40625</c:v>
                </c:pt>
                <c:pt idx="6766">
                  <c:v>45091.406944444447</c:v>
                </c:pt>
                <c:pt idx="6767">
                  <c:v>45091.407638888886</c:v>
                </c:pt>
                <c:pt idx="6768">
                  <c:v>45091.408333333333</c:v>
                </c:pt>
                <c:pt idx="6769">
                  <c:v>45091.40902777778</c:v>
                </c:pt>
                <c:pt idx="6770">
                  <c:v>45091.409722222219</c:v>
                </c:pt>
                <c:pt idx="6771">
                  <c:v>45091.410416666666</c:v>
                </c:pt>
                <c:pt idx="6772">
                  <c:v>45091.411111111112</c:v>
                </c:pt>
                <c:pt idx="6773">
                  <c:v>45091.411805555559</c:v>
                </c:pt>
                <c:pt idx="6774">
                  <c:v>45091.412499999999</c:v>
                </c:pt>
                <c:pt idx="6775">
                  <c:v>45091.413194444445</c:v>
                </c:pt>
                <c:pt idx="6776">
                  <c:v>45091.413888888892</c:v>
                </c:pt>
                <c:pt idx="6777">
                  <c:v>45091.414583333331</c:v>
                </c:pt>
                <c:pt idx="6778">
                  <c:v>45091.415277777778</c:v>
                </c:pt>
                <c:pt idx="6779">
                  <c:v>45091.415972222225</c:v>
                </c:pt>
                <c:pt idx="6780">
                  <c:v>45091.416666666664</c:v>
                </c:pt>
                <c:pt idx="6781">
                  <c:v>45091.417361111111</c:v>
                </c:pt>
                <c:pt idx="6782">
                  <c:v>45091.418055555558</c:v>
                </c:pt>
                <c:pt idx="6783">
                  <c:v>45091.418749999997</c:v>
                </c:pt>
                <c:pt idx="6784">
                  <c:v>45091.419444444444</c:v>
                </c:pt>
                <c:pt idx="6785">
                  <c:v>45091.420138888891</c:v>
                </c:pt>
                <c:pt idx="6786">
                  <c:v>45091.42083333333</c:v>
                </c:pt>
                <c:pt idx="6787">
                  <c:v>45091.421527777777</c:v>
                </c:pt>
                <c:pt idx="6788">
                  <c:v>45091.422222222223</c:v>
                </c:pt>
                <c:pt idx="6789">
                  <c:v>45091.42291666667</c:v>
                </c:pt>
                <c:pt idx="6790">
                  <c:v>45091.423611111109</c:v>
                </c:pt>
                <c:pt idx="6791">
                  <c:v>45091.424305555556</c:v>
                </c:pt>
                <c:pt idx="6792">
                  <c:v>45091.425000000003</c:v>
                </c:pt>
                <c:pt idx="6793">
                  <c:v>45091.425694444442</c:v>
                </c:pt>
                <c:pt idx="6794">
                  <c:v>45091.426388888889</c:v>
                </c:pt>
                <c:pt idx="6795">
                  <c:v>45091.427083333336</c:v>
                </c:pt>
                <c:pt idx="6796">
                  <c:v>45091.427777777775</c:v>
                </c:pt>
                <c:pt idx="6797">
                  <c:v>45091.428472222222</c:v>
                </c:pt>
                <c:pt idx="6798">
                  <c:v>45091.429166666669</c:v>
                </c:pt>
                <c:pt idx="6799">
                  <c:v>45091.429861111108</c:v>
                </c:pt>
                <c:pt idx="6800">
                  <c:v>45091.430555555555</c:v>
                </c:pt>
                <c:pt idx="6801">
                  <c:v>45091.431250000001</c:v>
                </c:pt>
                <c:pt idx="6802">
                  <c:v>45091.431944444441</c:v>
                </c:pt>
                <c:pt idx="6803">
                  <c:v>45091.432638888888</c:v>
                </c:pt>
                <c:pt idx="6804">
                  <c:v>45091.433333333334</c:v>
                </c:pt>
                <c:pt idx="6805">
                  <c:v>45091.434027777781</c:v>
                </c:pt>
                <c:pt idx="6806">
                  <c:v>45091.43472222222</c:v>
                </c:pt>
                <c:pt idx="6807">
                  <c:v>45091.435416666667</c:v>
                </c:pt>
                <c:pt idx="6808">
                  <c:v>45091.436111111114</c:v>
                </c:pt>
                <c:pt idx="6809">
                  <c:v>45091.436805555553</c:v>
                </c:pt>
                <c:pt idx="6810">
                  <c:v>45091.4375</c:v>
                </c:pt>
                <c:pt idx="6811">
                  <c:v>45091.438194444447</c:v>
                </c:pt>
                <c:pt idx="6812">
                  <c:v>45091.438888888886</c:v>
                </c:pt>
                <c:pt idx="6813">
                  <c:v>45091.439583333333</c:v>
                </c:pt>
                <c:pt idx="6814">
                  <c:v>45091.44027777778</c:v>
                </c:pt>
                <c:pt idx="6815">
                  <c:v>45091.440972222219</c:v>
                </c:pt>
                <c:pt idx="6816">
                  <c:v>45091.441666666666</c:v>
                </c:pt>
                <c:pt idx="6817">
                  <c:v>45091.442361111112</c:v>
                </c:pt>
                <c:pt idx="6818">
                  <c:v>45091.443055555559</c:v>
                </c:pt>
                <c:pt idx="6819">
                  <c:v>45091.443749999999</c:v>
                </c:pt>
                <c:pt idx="6820">
                  <c:v>45091.444444444445</c:v>
                </c:pt>
                <c:pt idx="6821">
                  <c:v>45091.445138888892</c:v>
                </c:pt>
                <c:pt idx="6822">
                  <c:v>45091.445833333331</c:v>
                </c:pt>
                <c:pt idx="6823">
                  <c:v>45091.446527777778</c:v>
                </c:pt>
                <c:pt idx="6824">
                  <c:v>45091.447222222225</c:v>
                </c:pt>
                <c:pt idx="6825">
                  <c:v>45091.447916666664</c:v>
                </c:pt>
                <c:pt idx="6826">
                  <c:v>45091.448611111111</c:v>
                </c:pt>
                <c:pt idx="6827">
                  <c:v>45091.449305555558</c:v>
                </c:pt>
                <c:pt idx="6828">
                  <c:v>45091.45</c:v>
                </c:pt>
                <c:pt idx="6829">
                  <c:v>45091.450694444444</c:v>
                </c:pt>
                <c:pt idx="6830">
                  <c:v>45091.451388888891</c:v>
                </c:pt>
                <c:pt idx="6831">
                  <c:v>45091.45208333333</c:v>
                </c:pt>
                <c:pt idx="6832">
                  <c:v>45091.452777777777</c:v>
                </c:pt>
                <c:pt idx="6833">
                  <c:v>45091.453472222223</c:v>
                </c:pt>
                <c:pt idx="6834">
                  <c:v>45091.45416666667</c:v>
                </c:pt>
                <c:pt idx="6835">
                  <c:v>45091.454861111109</c:v>
                </c:pt>
                <c:pt idx="6836">
                  <c:v>45091.455555555556</c:v>
                </c:pt>
                <c:pt idx="6837">
                  <c:v>45091.456250000003</c:v>
                </c:pt>
                <c:pt idx="6838">
                  <c:v>45091.456944444442</c:v>
                </c:pt>
                <c:pt idx="6839">
                  <c:v>45091.457638888889</c:v>
                </c:pt>
                <c:pt idx="6840">
                  <c:v>45091.458333333336</c:v>
                </c:pt>
                <c:pt idx="6841">
                  <c:v>45091.459027777775</c:v>
                </c:pt>
                <c:pt idx="6842">
                  <c:v>45091.459722222222</c:v>
                </c:pt>
                <c:pt idx="6843">
                  <c:v>45091.460416666669</c:v>
                </c:pt>
                <c:pt idx="6844">
                  <c:v>45091.461111111108</c:v>
                </c:pt>
                <c:pt idx="6845">
                  <c:v>45091.461805555555</c:v>
                </c:pt>
                <c:pt idx="6846">
                  <c:v>45091.462500000001</c:v>
                </c:pt>
                <c:pt idx="6847">
                  <c:v>45091.463194444441</c:v>
                </c:pt>
                <c:pt idx="6848">
                  <c:v>45091.463888888888</c:v>
                </c:pt>
                <c:pt idx="6849">
                  <c:v>45091.464583333334</c:v>
                </c:pt>
                <c:pt idx="6850">
                  <c:v>45091.465277777781</c:v>
                </c:pt>
                <c:pt idx="6851">
                  <c:v>45091.46597222222</c:v>
                </c:pt>
                <c:pt idx="6852">
                  <c:v>45091.466666666667</c:v>
                </c:pt>
                <c:pt idx="6853">
                  <c:v>45091.467361111114</c:v>
                </c:pt>
                <c:pt idx="6854">
                  <c:v>45091.468055555553</c:v>
                </c:pt>
                <c:pt idx="6855">
                  <c:v>45091.46875</c:v>
                </c:pt>
                <c:pt idx="6856">
                  <c:v>45091.469444444447</c:v>
                </c:pt>
                <c:pt idx="6857">
                  <c:v>45091.470138888886</c:v>
                </c:pt>
                <c:pt idx="6858">
                  <c:v>45091.470833333333</c:v>
                </c:pt>
                <c:pt idx="6859">
                  <c:v>45091.47152777778</c:v>
                </c:pt>
                <c:pt idx="6860">
                  <c:v>45091.472222222219</c:v>
                </c:pt>
                <c:pt idx="6861">
                  <c:v>45091.472916666666</c:v>
                </c:pt>
                <c:pt idx="6862">
                  <c:v>45091.473611111112</c:v>
                </c:pt>
                <c:pt idx="6863">
                  <c:v>45091.474305555559</c:v>
                </c:pt>
                <c:pt idx="6864">
                  <c:v>45091.474999999999</c:v>
                </c:pt>
                <c:pt idx="6865">
                  <c:v>45091.475694444445</c:v>
                </c:pt>
                <c:pt idx="6866">
                  <c:v>45091.476388888892</c:v>
                </c:pt>
                <c:pt idx="6867">
                  <c:v>45091.477083333331</c:v>
                </c:pt>
                <c:pt idx="6868">
                  <c:v>45091.477777777778</c:v>
                </c:pt>
                <c:pt idx="6869">
                  <c:v>45091.478472222225</c:v>
                </c:pt>
                <c:pt idx="6870">
                  <c:v>45091.479166666664</c:v>
                </c:pt>
                <c:pt idx="6871">
                  <c:v>45091.479861111111</c:v>
                </c:pt>
                <c:pt idx="6872">
                  <c:v>45091.480555555558</c:v>
                </c:pt>
                <c:pt idx="6873">
                  <c:v>45091.481249999997</c:v>
                </c:pt>
                <c:pt idx="6874">
                  <c:v>45091.481944444444</c:v>
                </c:pt>
                <c:pt idx="6875">
                  <c:v>45091.482638888891</c:v>
                </c:pt>
                <c:pt idx="6876">
                  <c:v>45091.48333333333</c:v>
                </c:pt>
                <c:pt idx="6877">
                  <c:v>45091.484027777777</c:v>
                </c:pt>
                <c:pt idx="6878">
                  <c:v>45091.484722222223</c:v>
                </c:pt>
                <c:pt idx="6879">
                  <c:v>45091.48541666667</c:v>
                </c:pt>
                <c:pt idx="6880">
                  <c:v>45091.486111111109</c:v>
                </c:pt>
                <c:pt idx="6881">
                  <c:v>45091.486805555556</c:v>
                </c:pt>
                <c:pt idx="6882">
                  <c:v>45091.487500000003</c:v>
                </c:pt>
                <c:pt idx="6883">
                  <c:v>45091.488194444442</c:v>
                </c:pt>
                <c:pt idx="6884">
                  <c:v>45091.488888888889</c:v>
                </c:pt>
                <c:pt idx="6885">
                  <c:v>45091.489583333336</c:v>
                </c:pt>
                <c:pt idx="6886">
                  <c:v>45091.490277777775</c:v>
                </c:pt>
                <c:pt idx="6887">
                  <c:v>45091.490972222222</c:v>
                </c:pt>
                <c:pt idx="6888">
                  <c:v>45091.491666666669</c:v>
                </c:pt>
                <c:pt idx="6889">
                  <c:v>45091.492361111108</c:v>
                </c:pt>
                <c:pt idx="6890">
                  <c:v>45091.493055555555</c:v>
                </c:pt>
                <c:pt idx="6891">
                  <c:v>45091.493750000001</c:v>
                </c:pt>
                <c:pt idx="6892">
                  <c:v>45091.494444444441</c:v>
                </c:pt>
                <c:pt idx="6893">
                  <c:v>45091.495138888888</c:v>
                </c:pt>
                <c:pt idx="6894">
                  <c:v>45091.495833333334</c:v>
                </c:pt>
                <c:pt idx="6895">
                  <c:v>45091.496527777781</c:v>
                </c:pt>
                <c:pt idx="6896">
                  <c:v>45091.49722222222</c:v>
                </c:pt>
                <c:pt idx="6897">
                  <c:v>45091.497916666667</c:v>
                </c:pt>
                <c:pt idx="6898">
                  <c:v>45091.498611111114</c:v>
                </c:pt>
                <c:pt idx="6899">
                  <c:v>45091.499305555553</c:v>
                </c:pt>
                <c:pt idx="6900">
                  <c:v>45091.5</c:v>
                </c:pt>
                <c:pt idx="6901">
                  <c:v>45091.500694444447</c:v>
                </c:pt>
                <c:pt idx="6902">
                  <c:v>45091.501388888886</c:v>
                </c:pt>
                <c:pt idx="6903">
                  <c:v>45091.502083333333</c:v>
                </c:pt>
                <c:pt idx="6904">
                  <c:v>45091.50277777778</c:v>
                </c:pt>
                <c:pt idx="6905">
                  <c:v>45091.503472222219</c:v>
                </c:pt>
                <c:pt idx="6906">
                  <c:v>45091.504166666666</c:v>
                </c:pt>
                <c:pt idx="6907">
                  <c:v>45091.504861111112</c:v>
                </c:pt>
                <c:pt idx="6908">
                  <c:v>45091.505555555559</c:v>
                </c:pt>
                <c:pt idx="6909">
                  <c:v>45091.506249999999</c:v>
                </c:pt>
                <c:pt idx="6910">
                  <c:v>45091.506944444445</c:v>
                </c:pt>
                <c:pt idx="6911">
                  <c:v>45091.507638888892</c:v>
                </c:pt>
                <c:pt idx="6912">
                  <c:v>45091.508333333331</c:v>
                </c:pt>
                <c:pt idx="6913">
                  <c:v>45091.509027777778</c:v>
                </c:pt>
                <c:pt idx="6914">
                  <c:v>45091.509722222225</c:v>
                </c:pt>
                <c:pt idx="6915">
                  <c:v>45091.510416666664</c:v>
                </c:pt>
                <c:pt idx="6916">
                  <c:v>45091.511111111111</c:v>
                </c:pt>
                <c:pt idx="6917">
                  <c:v>45091.511805555558</c:v>
                </c:pt>
                <c:pt idx="6918">
                  <c:v>45091.512499999997</c:v>
                </c:pt>
                <c:pt idx="6919">
                  <c:v>45091.513194444444</c:v>
                </c:pt>
                <c:pt idx="6920">
                  <c:v>45091.513888888891</c:v>
                </c:pt>
                <c:pt idx="6921">
                  <c:v>45091.51458333333</c:v>
                </c:pt>
                <c:pt idx="6922">
                  <c:v>45091.515277777777</c:v>
                </c:pt>
                <c:pt idx="6923">
                  <c:v>45091.515972222223</c:v>
                </c:pt>
                <c:pt idx="6924">
                  <c:v>45091.51666666667</c:v>
                </c:pt>
                <c:pt idx="6925">
                  <c:v>45091.517361111109</c:v>
                </c:pt>
                <c:pt idx="6926">
                  <c:v>45091.518055555556</c:v>
                </c:pt>
                <c:pt idx="6927">
                  <c:v>45091.518750000003</c:v>
                </c:pt>
                <c:pt idx="6928">
                  <c:v>45091.519444444442</c:v>
                </c:pt>
                <c:pt idx="6929">
                  <c:v>45091.520138888889</c:v>
                </c:pt>
                <c:pt idx="6930">
                  <c:v>45091.520833333336</c:v>
                </c:pt>
                <c:pt idx="6931">
                  <c:v>45091.521527777775</c:v>
                </c:pt>
                <c:pt idx="6932">
                  <c:v>45091.522222222222</c:v>
                </c:pt>
                <c:pt idx="6933">
                  <c:v>45091.522916666669</c:v>
                </c:pt>
                <c:pt idx="6934">
                  <c:v>45091.523611111108</c:v>
                </c:pt>
                <c:pt idx="6935">
                  <c:v>45091.524305555555</c:v>
                </c:pt>
                <c:pt idx="6936">
                  <c:v>45091.525000000001</c:v>
                </c:pt>
                <c:pt idx="6937">
                  <c:v>45091.525694444441</c:v>
                </c:pt>
                <c:pt idx="6938">
                  <c:v>45091.526388888888</c:v>
                </c:pt>
                <c:pt idx="6939">
                  <c:v>45091.527083333334</c:v>
                </c:pt>
                <c:pt idx="6940">
                  <c:v>45091.527777777781</c:v>
                </c:pt>
                <c:pt idx="6941">
                  <c:v>45091.52847222222</c:v>
                </c:pt>
                <c:pt idx="6942">
                  <c:v>45091.529166666667</c:v>
                </c:pt>
                <c:pt idx="6943">
                  <c:v>45091.529861111114</c:v>
                </c:pt>
                <c:pt idx="6944">
                  <c:v>45091.530555555553</c:v>
                </c:pt>
                <c:pt idx="6945">
                  <c:v>45091.53125</c:v>
                </c:pt>
                <c:pt idx="6946">
                  <c:v>45091.531944444447</c:v>
                </c:pt>
                <c:pt idx="6947">
                  <c:v>45091.532638888886</c:v>
                </c:pt>
                <c:pt idx="6948">
                  <c:v>45091.533333333333</c:v>
                </c:pt>
                <c:pt idx="6949">
                  <c:v>45091.53402777778</c:v>
                </c:pt>
                <c:pt idx="6950">
                  <c:v>45091.534722222219</c:v>
                </c:pt>
                <c:pt idx="6951">
                  <c:v>45091.535416666666</c:v>
                </c:pt>
                <c:pt idx="6952">
                  <c:v>45091.536111111112</c:v>
                </c:pt>
                <c:pt idx="6953">
                  <c:v>45091.536805555559</c:v>
                </c:pt>
                <c:pt idx="6954">
                  <c:v>45091.537499999999</c:v>
                </c:pt>
                <c:pt idx="6955">
                  <c:v>45091.538194444445</c:v>
                </c:pt>
                <c:pt idx="6956">
                  <c:v>45091.538888888892</c:v>
                </c:pt>
                <c:pt idx="6957">
                  <c:v>45091.539583333331</c:v>
                </c:pt>
                <c:pt idx="6958">
                  <c:v>45091.540277777778</c:v>
                </c:pt>
                <c:pt idx="6959">
                  <c:v>45091.540972222225</c:v>
                </c:pt>
                <c:pt idx="6960">
                  <c:v>45091.541666666664</c:v>
                </c:pt>
                <c:pt idx="6961">
                  <c:v>45091.542361111111</c:v>
                </c:pt>
                <c:pt idx="6962">
                  <c:v>45091.543055555558</c:v>
                </c:pt>
                <c:pt idx="6963">
                  <c:v>45091.543749999997</c:v>
                </c:pt>
                <c:pt idx="6964">
                  <c:v>45091.544444444444</c:v>
                </c:pt>
                <c:pt idx="6965">
                  <c:v>45091.545138888891</c:v>
                </c:pt>
                <c:pt idx="6966">
                  <c:v>45091.54583333333</c:v>
                </c:pt>
                <c:pt idx="6967">
                  <c:v>45091.546527777777</c:v>
                </c:pt>
                <c:pt idx="6968">
                  <c:v>45091.547222222223</c:v>
                </c:pt>
                <c:pt idx="6969">
                  <c:v>45091.54791666667</c:v>
                </c:pt>
                <c:pt idx="6970">
                  <c:v>45091.548611111109</c:v>
                </c:pt>
                <c:pt idx="6971">
                  <c:v>45091.549305555556</c:v>
                </c:pt>
                <c:pt idx="6972">
                  <c:v>45091.55</c:v>
                </c:pt>
                <c:pt idx="6973">
                  <c:v>45091.550694444442</c:v>
                </c:pt>
                <c:pt idx="6974">
                  <c:v>45091.551388888889</c:v>
                </c:pt>
                <c:pt idx="6975">
                  <c:v>45091.552083333336</c:v>
                </c:pt>
                <c:pt idx="6976">
                  <c:v>45091.552777777775</c:v>
                </c:pt>
                <c:pt idx="6977">
                  <c:v>45091.553472222222</c:v>
                </c:pt>
                <c:pt idx="6978">
                  <c:v>45091.554166666669</c:v>
                </c:pt>
                <c:pt idx="6979">
                  <c:v>45091.554861111108</c:v>
                </c:pt>
                <c:pt idx="6980">
                  <c:v>45091.555555555555</c:v>
                </c:pt>
                <c:pt idx="6981">
                  <c:v>45091.556250000001</c:v>
                </c:pt>
                <c:pt idx="6982">
                  <c:v>45091.556944444441</c:v>
                </c:pt>
                <c:pt idx="6983">
                  <c:v>45091.557638888888</c:v>
                </c:pt>
                <c:pt idx="6984">
                  <c:v>45091.558333333334</c:v>
                </c:pt>
                <c:pt idx="6985">
                  <c:v>45091.559027777781</c:v>
                </c:pt>
                <c:pt idx="6986">
                  <c:v>45091.55972222222</c:v>
                </c:pt>
                <c:pt idx="6987">
                  <c:v>45091.560416666667</c:v>
                </c:pt>
                <c:pt idx="6988">
                  <c:v>45091.561111111114</c:v>
                </c:pt>
                <c:pt idx="6989">
                  <c:v>45091.561805555553</c:v>
                </c:pt>
                <c:pt idx="6990">
                  <c:v>45091.5625</c:v>
                </c:pt>
                <c:pt idx="6991">
                  <c:v>45091.563194444447</c:v>
                </c:pt>
                <c:pt idx="6992">
                  <c:v>45091.563888888886</c:v>
                </c:pt>
                <c:pt idx="6993">
                  <c:v>45091.564583333333</c:v>
                </c:pt>
                <c:pt idx="6994">
                  <c:v>45091.56527777778</c:v>
                </c:pt>
                <c:pt idx="6995">
                  <c:v>45091.565972222219</c:v>
                </c:pt>
                <c:pt idx="6996">
                  <c:v>45091.566666666666</c:v>
                </c:pt>
                <c:pt idx="6997">
                  <c:v>45091.567361111112</c:v>
                </c:pt>
                <c:pt idx="6998">
                  <c:v>45091.568055555559</c:v>
                </c:pt>
                <c:pt idx="6999">
                  <c:v>45091.568749999999</c:v>
                </c:pt>
                <c:pt idx="7000">
                  <c:v>45091.569444444445</c:v>
                </c:pt>
                <c:pt idx="7001">
                  <c:v>45091.570138888892</c:v>
                </c:pt>
                <c:pt idx="7002">
                  <c:v>45091.570833333331</c:v>
                </c:pt>
                <c:pt idx="7003">
                  <c:v>45091.571527777778</c:v>
                </c:pt>
                <c:pt idx="7004">
                  <c:v>45091.572222222225</c:v>
                </c:pt>
                <c:pt idx="7005">
                  <c:v>45091.572916666664</c:v>
                </c:pt>
                <c:pt idx="7006">
                  <c:v>45091.573611111111</c:v>
                </c:pt>
                <c:pt idx="7007">
                  <c:v>45091.574305555558</c:v>
                </c:pt>
                <c:pt idx="7008">
                  <c:v>45091.574999999997</c:v>
                </c:pt>
                <c:pt idx="7009">
                  <c:v>45091.575694444444</c:v>
                </c:pt>
                <c:pt idx="7010">
                  <c:v>45091.576388888891</c:v>
                </c:pt>
                <c:pt idx="7011">
                  <c:v>45091.57708333333</c:v>
                </c:pt>
                <c:pt idx="7012">
                  <c:v>45091.577777777777</c:v>
                </c:pt>
                <c:pt idx="7013">
                  <c:v>45091.578472222223</c:v>
                </c:pt>
                <c:pt idx="7014">
                  <c:v>45091.57916666667</c:v>
                </c:pt>
                <c:pt idx="7015">
                  <c:v>45091.579861111109</c:v>
                </c:pt>
                <c:pt idx="7016">
                  <c:v>45091.580555555556</c:v>
                </c:pt>
                <c:pt idx="7017">
                  <c:v>45091.581250000003</c:v>
                </c:pt>
                <c:pt idx="7018">
                  <c:v>45091.581944444442</c:v>
                </c:pt>
                <c:pt idx="7019">
                  <c:v>45091.582638888889</c:v>
                </c:pt>
                <c:pt idx="7020">
                  <c:v>45091.583333333336</c:v>
                </c:pt>
                <c:pt idx="7021">
                  <c:v>45091.584027777775</c:v>
                </c:pt>
                <c:pt idx="7022">
                  <c:v>45091.584722222222</c:v>
                </c:pt>
                <c:pt idx="7023">
                  <c:v>45091.585416666669</c:v>
                </c:pt>
                <c:pt idx="7024">
                  <c:v>45091.586111111108</c:v>
                </c:pt>
                <c:pt idx="7025">
                  <c:v>45091.586805555555</c:v>
                </c:pt>
                <c:pt idx="7026">
                  <c:v>45091.587500000001</c:v>
                </c:pt>
                <c:pt idx="7027">
                  <c:v>45091.588194444441</c:v>
                </c:pt>
                <c:pt idx="7028">
                  <c:v>45091.588888888888</c:v>
                </c:pt>
                <c:pt idx="7029">
                  <c:v>45091.589583333334</c:v>
                </c:pt>
                <c:pt idx="7030">
                  <c:v>45091.590277777781</c:v>
                </c:pt>
                <c:pt idx="7031">
                  <c:v>45091.59097222222</c:v>
                </c:pt>
                <c:pt idx="7032">
                  <c:v>45091.591666666667</c:v>
                </c:pt>
                <c:pt idx="7033">
                  <c:v>45091.592361111114</c:v>
                </c:pt>
                <c:pt idx="7034">
                  <c:v>45091.593055555553</c:v>
                </c:pt>
                <c:pt idx="7035">
                  <c:v>45091.59375</c:v>
                </c:pt>
                <c:pt idx="7036">
                  <c:v>45091.594444444447</c:v>
                </c:pt>
                <c:pt idx="7037">
                  <c:v>45091.595138888886</c:v>
                </c:pt>
                <c:pt idx="7038">
                  <c:v>45091.595833333333</c:v>
                </c:pt>
                <c:pt idx="7039">
                  <c:v>45091.59652777778</c:v>
                </c:pt>
                <c:pt idx="7040">
                  <c:v>45091.597222222219</c:v>
                </c:pt>
                <c:pt idx="7041">
                  <c:v>45091.597916666666</c:v>
                </c:pt>
                <c:pt idx="7042">
                  <c:v>45091.598611111112</c:v>
                </c:pt>
                <c:pt idx="7043">
                  <c:v>45091.599305555559</c:v>
                </c:pt>
                <c:pt idx="7044">
                  <c:v>45091.6</c:v>
                </c:pt>
                <c:pt idx="7045">
                  <c:v>45091.600694444445</c:v>
                </c:pt>
                <c:pt idx="7046">
                  <c:v>45091.601388888892</c:v>
                </c:pt>
                <c:pt idx="7047">
                  <c:v>45091.602083333331</c:v>
                </c:pt>
                <c:pt idx="7048">
                  <c:v>45091.602777777778</c:v>
                </c:pt>
                <c:pt idx="7049">
                  <c:v>45091.603472222225</c:v>
                </c:pt>
                <c:pt idx="7050">
                  <c:v>45091.604166666664</c:v>
                </c:pt>
                <c:pt idx="7051">
                  <c:v>45091.604861111111</c:v>
                </c:pt>
                <c:pt idx="7052">
                  <c:v>45091.605555555558</c:v>
                </c:pt>
                <c:pt idx="7053">
                  <c:v>45091.606249999997</c:v>
                </c:pt>
                <c:pt idx="7054">
                  <c:v>45091.606944444444</c:v>
                </c:pt>
                <c:pt idx="7055">
                  <c:v>45091.607638888891</c:v>
                </c:pt>
                <c:pt idx="7056">
                  <c:v>45091.60833333333</c:v>
                </c:pt>
                <c:pt idx="7057">
                  <c:v>45091.609027777777</c:v>
                </c:pt>
                <c:pt idx="7058">
                  <c:v>45091.609722222223</c:v>
                </c:pt>
                <c:pt idx="7059">
                  <c:v>45091.61041666667</c:v>
                </c:pt>
                <c:pt idx="7060">
                  <c:v>45091.611111111109</c:v>
                </c:pt>
                <c:pt idx="7061">
                  <c:v>45091.611805555556</c:v>
                </c:pt>
                <c:pt idx="7062">
                  <c:v>45091.612500000003</c:v>
                </c:pt>
                <c:pt idx="7063">
                  <c:v>45091.613194444442</c:v>
                </c:pt>
                <c:pt idx="7064">
                  <c:v>45091.613888888889</c:v>
                </c:pt>
                <c:pt idx="7065">
                  <c:v>45091.614583333336</c:v>
                </c:pt>
                <c:pt idx="7066">
                  <c:v>45091.615277777775</c:v>
                </c:pt>
                <c:pt idx="7067">
                  <c:v>45091.615972222222</c:v>
                </c:pt>
                <c:pt idx="7068">
                  <c:v>45091.616666666669</c:v>
                </c:pt>
                <c:pt idx="7069">
                  <c:v>45091.617361111108</c:v>
                </c:pt>
                <c:pt idx="7070">
                  <c:v>45091.618055555555</c:v>
                </c:pt>
                <c:pt idx="7071">
                  <c:v>45091.618750000001</c:v>
                </c:pt>
                <c:pt idx="7072">
                  <c:v>45091.619444444441</c:v>
                </c:pt>
                <c:pt idx="7073">
                  <c:v>45091.620138888888</c:v>
                </c:pt>
                <c:pt idx="7074">
                  <c:v>45091.620833333334</c:v>
                </c:pt>
                <c:pt idx="7075">
                  <c:v>45091.621527777781</c:v>
                </c:pt>
                <c:pt idx="7076">
                  <c:v>45091.62222222222</c:v>
                </c:pt>
                <c:pt idx="7077">
                  <c:v>45091.622916666667</c:v>
                </c:pt>
                <c:pt idx="7078">
                  <c:v>45091.623611111114</c:v>
                </c:pt>
                <c:pt idx="7079">
                  <c:v>45091.624305555553</c:v>
                </c:pt>
                <c:pt idx="7080">
                  <c:v>45091.625</c:v>
                </c:pt>
                <c:pt idx="7081">
                  <c:v>45091.625694444447</c:v>
                </c:pt>
                <c:pt idx="7082">
                  <c:v>45091.626388888886</c:v>
                </c:pt>
                <c:pt idx="7083">
                  <c:v>45091.627083333333</c:v>
                </c:pt>
                <c:pt idx="7084">
                  <c:v>45091.62777777778</c:v>
                </c:pt>
                <c:pt idx="7085">
                  <c:v>45091.628472222219</c:v>
                </c:pt>
                <c:pt idx="7086">
                  <c:v>45091.629166666666</c:v>
                </c:pt>
                <c:pt idx="7087">
                  <c:v>45091.629861111112</c:v>
                </c:pt>
                <c:pt idx="7088">
                  <c:v>45091.630555555559</c:v>
                </c:pt>
                <c:pt idx="7089">
                  <c:v>45091.631249999999</c:v>
                </c:pt>
                <c:pt idx="7090">
                  <c:v>45091.631944444445</c:v>
                </c:pt>
                <c:pt idx="7091">
                  <c:v>45091.632638888892</c:v>
                </c:pt>
                <c:pt idx="7092">
                  <c:v>45091.633333333331</c:v>
                </c:pt>
                <c:pt idx="7093">
                  <c:v>45091.634027777778</c:v>
                </c:pt>
                <c:pt idx="7094">
                  <c:v>45091.634722222225</c:v>
                </c:pt>
                <c:pt idx="7095">
                  <c:v>45091.635416666664</c:v>
                </c:pt>
                <c:pt idx="7096">
                  <c:v>45091.636111111111</c:v>
                </c:pt>
                <c:pt idx="7097">
                  <c:v>45091.636805555558</c:v>
                </c:pt>
                <c:pt idx="7098">
                  <c:v>45091.637499999997</c:v>
                </c:pt>
                <c:pt idx="7099">
                  <c:v>45091.638194444444</c:v>
                </c:pt>
                <c:pt idx="7100">
                  <c:v>45091.638888888891</c:v>
                </c:pt>
                <c:pt idx="7101">
                  <c:v>45091.63958333333</c:v>
                </c:pt>
                <c:pt idx="7102">
                  <c:v>45091.640277777777</c:v>
                </c:pt>
                <c:pt idx="7103">
                  <c:v>45091.640972222223</c:v>
                </c:pt>
                <c:pt idx="7104">
                  <c:v>45091.64166666667</c:v>
                </c:pt>
                <c:pt idx="7105">
                  <c:v>45091.642361111109</c:v>
                </c:pt>
                <c:pt idx="7106">
                  <c:v>45091.643055555556</c:v>
                </c:pt>
                <c:pt idx="7107">
                  <c:v>45091.643750000003</c:v>
                </c:pt>
                <c:pt idx="7108">
                  <c:v>45091.644444444442</c:v>
                </c:pt>
                <c:pt idx="7109">
                  <c:v>45091.645138888889</c:v>
                </c:pt>
                <c:pt idx="7110">
                  <c:v>45091.645833333336</c:v>
                </c:pt>
                <c:pt idx="7111">
                  <c:v>45091.646527777775</c:v>
                </c:pt>
                <c:pt idx="7112">
                  <c:v>45091.647222222222</c:v>
                </c:pt>
                <c:pt idx="7113">
                  <c:v>45091.647916666669</c:v>
                </c:pt>
                <c:pt idx="7114">
                  <c:v>45091.648611111108</c:v>
                </c:pt>
                <c:pt idx="7115">
                  <c:v>45091.649305555555</c:v>
                </c:pt>
                <c:pt idx="7116">
                  <c:v>45091.65</c:v>
                </c:pt>
                <c:pt idx="7117">
                  <c:v>45091.650694444441</c:v>
                </c:pt>
                <c:pt idx="7118">
                  <c:v>45091.651388888888</c:v>
                </c:pt>
                <c:pt idx="7119">
                  <c:v>45091.652083333334</c:v>
                </c:pt>
                <c:pt idx="7120">
                  <c:v>45091.652777777781</c:v>
                </c:pt>
                <c:pt idx="7121">
                  <c:v>45091.65347222222</c:v>
                </c:pt>
                <c:pt idx="7122">
                  <c:v>45091.654166666667</c:v>
                </c:pt>
                <c:pt idx="7123">
                  <c:v>45091.654861111114</c:v>
                </c:pt>
                <c:pt idx="7124">
                  <c:v>45091.655555555553</c:v>
                </c:pt>
                <c:pt idx="7125">
                  <c:v>45091.65625</c:v>
                </c:pt>
                <c:pt idx="7126">
                  <c:v>45091.656944444447</c:v>
                </c:pt>
                <c:pt idx="7127">
                  <c:v>45091.657638888886</c:v>
                </c:pt>
                <c:pt idx="7128">
                  <c:v>45091.658333333333</c:v>
                </c:pt>
                <c:pt idx="7129">
                  <c:v>45091.65902777778</c:v>
                </c:pt>
                <c:pt idx="7130">
                  <c:v>45091.659722222219</c:v>
                </c:pt>
                <c:pt idx="7131">
                  <c:v>45091.660416666666</c:v>
                </c:pt>
                <c:pt idx="7132">
                  <c:v>45091.661111111112</c:v>
                </c:pt>
                <c:pt idx="7133">
                  <c:v>45091.661805555559</c:v>
                </c:pt>
                <c:pt idx="7134">
                  <c:v>45091.662499999999</c:v>
                </c:pt>
                <c:pt idx="7135">
                  <c:v>45091.663194444445</c:v>
                </c:pt>
                <c:pt idx="7136">
                  <c:v>45091.663888888892</c:v>
                </c:pt>
                <c:pt idx="7137">
                  <c:v>45091.664583333331</c:v>
                </c:pt>
                <c:pt idx="7138">
                  <c:v>45091.665277777778</c:v>
                </c:pt>
                <c:pt idx="7139">
                  <c:v>45091.665972222225</c:v>
                </c:pt>
                <c:pt idx="7140">
                  <c:v>45091.666666666664</c:v>
                </c:pt>
                <c:pt idx="7141">
                  <c:v>45091.667361111111</c:v>
                </c:pt>
                <c:pt idx="7142">
                  <c:v>45091.668055555558</c:v>
                </c:pt>
                <c:pt idx="7143">
                  <c:v>45091.668749999997</c:v>
                </c:pt>
                <c:pt idx="7144">
                  <c:v>45091.669444444444</c:v>
                </c:pt>
                <c:pt idx="7145">
                  <c:v>45091.670138888891</c:v>
                </c:pt>
                <c:pt idx="7146">
                  <c:v>45091.67083333333</c:v>
                </c:pt>
                <c:pt idx="7147">
                  <c:v>45091.671527777777</c:v>
                </c:pt>
                <c:pt idx="7148">
                  <c:v>45091.672222222223</c:v>
                </c:pt>
                <c:pt idx="7149">
                  <c:v>45091.67291666667</c:v>
                </c:pt>
                <c:pt idx="7150">
                  <c:v>45091.673611111109</c:v>
                </c:pt>
                <c:pt idx="7151">
                  <c:v>45091.674305555556</c:v>
                </c:pt>
                <c:pt idx="7152">
                  <c:v>45091.675000000003</c:v>
                </c:pt>
                <c:pt idx="7153">
                  <c:v>45091.675694444442</c:v>
                </c:pt>
                <c:pt idx="7154">
                  <c:v>45091.676388888889</c:v>
                </c:pt>
                <c:pt idx="7155">
                  <c:v>45091.677083333336</c:v>
                </c:pt>
                <c:pt idx="7156">
                  <c:v>45091.677777777775</c:v>
                </c:pt>
                <c:pt idx="7157">
                  <c:v>45091.678472222222</c:v>
                </c:pt>
                <c:pt idx="7158">
                  <c:v>45091.679166666669</c:v>
                </c:pt>
                <c:pt idx="7159">
                  <c:v>45091.679861111108</c:v>
                </c:pt>
                <c:pt idx="7160">
                  <c:v>45091.680555555555</c:v>
                </c:pt>
                <c:pt idx="7161">
                  <c:v>45091.681250000001</c:v>
                </c:pt>
                <c:pt idx="7162">
                  <c:v>45091.681944444441</c:v>
                </c:pt>
                <c:pt idx="7163">
                  <c:v>45091.682638888888</c:v>
                </c:pt>
                <c:pt idx="7164">
                  <c:v>45091.683333333334</c:v>
                </c:pt>
                <c:pt idx="7165">
                  <c:v>45091.684027777781</c:v>
                </c:pt>
                <c:pt idx="7166">
                  <c:v>45091.68472222222</c:v>
                </c:pt>
                <c:pt idx="7167">
                  <c:v>45091.685416666667</c:v>
                </c:pt>
                <c:pt idx="7168">
                  <c:v>45091.686111111114</c:v>
                </c:pt>
                <c:pt idx="7169">
                  <c:v>45091.686805555553</c:v>
                </c:pt>
                <c:pt idx="7170">
                  <c:v>45091.6875</c:v>
                </c:pt>
                <c:pt idx="7171">
                  <c:v>45091.688194444447</c:v>
                </c:pt>
                <c:pt idx="7172">
                  <c:v>45091.688888888886</c:v>
                </c:pt>
                <c:pt idx="7173">
                  <c:v>45091.689583333333</c:v>
                </c:pt>
                <c:pt idx="7174">
                  <c:v>45091.69027777778</c:v>
                </c:pt>
                <c:pt idx="7175">
                  <c:v>45091.690972222219</c:v>
                </c:pt>
                <c:pt idx="7176">
                  <c:v>45091.691666666666</c:v>
                </c:pt>
                <c:pt idx="7177">
                  <c:v>45091.692361111112</c:v>
                </c:pt>
                <c:pt idx="7178">
                  <c:v>45091.693055555559</c:v>
                </c:pt>
                <c:pt idx="7179">
                  <c:v>45091.693749999999</c:v>
                </c:pt>
                <c:pt idx="7180">
                  <c:v>45091.694444444445</c:v>
                </c:pt>
                <c:pt idx="7181">
                  <c:v>45091.695138888892</c:v>
                </c:pt>
                <c:pt idx="7182">
                  <c:v>45091.695833333331</c:v>
                </c:pt>
                <c:pt idx="7183">
                  <c:v>45091.696527777778</c:v>
                </c:pt>
                <c:pt idx="7184">
                  <c:v>45091.697222222225</c:v>
                </c:pt>
                <c:pt idx="7185">
                  <c:v>45091.697916666664</c:v>
                </c:pt>
                <c:pt idx="7186">
                  <c:v>45091.698611111111</c:v>
                </c:pt>
                <c:pt idx="7187">
                  <c:v>45091.699305555558</c:v>
                </c:pt>
                <c:pt idx="7188">
                  <c:v>45091.7</c:v>
                </c:pt>
                <c:pt idx="7189">
                  <c:v>45091.700694444444</c:v>
                </c:pt>
                <c:pt idx="7190">
                  <c:v>45091.701388888891</c:v>
                </c:pt>
                <c:pt idx="7191">
                  <c:v>45091.70208333333</c:v>
                </c:pt>
                <c:pt idx="7192">
                  <c:v>45091.702777777777</c:v>
                </c:pt>
                <c:pt idx="7193">
                  <c:v>45091.703472222223</c:v>
                </c:pt>
                <c:pt idx="7194">
                  <c:v>45091.70416666667</c:v>
                </c:pt>
                <c:pt idx="7195">
                  <c:v>45091.704861111109</c:v>
                </c:pt>
                <c:pt idx="7196">
                  <c:v>45091.705555555556</c:v>
                </c:pt>
                <c:pt idx="7197">
                  <c:v>45091.706250000003</c:v>
                </c:pt>
                <c:pt idx="7198">
                  <c:v>45091.706944444442</c:v>
                </c:pt>
                <c:pt idx="7199">
                  <c:v>45091.707638888889</c:v>
                </c:pt>
                <c:pt idx="7200">
                  <c:v>45091.708333333336</c:v>
                </c:pt>
                <c:pt idx="7201">
                  <c:v>45091.709027777775</c:v>
                </c:pt>
                <c:pt idx="7202">
                  <c:v>45091.709722222222</c:v>
                </c:pt>
                <c:pt idx="7203">
                  <c:v>45091.710416666669</c:v>
                </c:pt>
                <c:pt idx="7204">
                  <c:v>45091.711111111108</c:v>
                </c:pt>
                <c:pt idx="7205">
                  <c:v>45091.711805555555</c:v>
                </c:pt>
                <c:pt idx="7206">
                  <c:v>45091.712500000001</c:v>
                </c:pt>
                <c:pt idx="7207">
                  <c:v>45091.713194444441</c:v>
                </c:pt>
                <c:pt idx="7208">
                  <c:v>45091.713888888888</c:v>
                </c:pt>
                <c:pt idx="7209">
                  <c:v>45091.714583333334</c:v>
                </c:pt>
                <c:pt idx="7210">
                  <c:v>45091.715277777781</c:v>
                </c:pt>
                <c:pt idx="7211">
                  <c:v>45091.71597222222</c:v>
                </c:pt>
                <c:pt idx="7212">
                  <c:v>45091.716666666667</c:v>
                </c:pt>
                <c:pt idx="7213">
                  <c:v>45091.717361111114</c:v>
                </c:pt>
                <c:pt idx="7214">
                  <c:v>45091.718055555553</c:v>
                </c:pt>
                <c:pt idx="7215">
                  <c:v>45091.71875</c:v>
                </c:pt>
                <c:pt idx="7216">
                  <c:v>45091.719444444447</c:v>
                </c:pt>
                <c:pt idx="7217">
                  <c:v>45091.720138888886</c:v>
                </c:pt>
                <c:pt idx="7218">
                  <c:v>45091.720833333333</c:v>
                </c:pt>
                <c:pt idx="7219">
                  <c:v>45091.72152777778</c:v>
                </c:pt>
                <c:pt idx="7220">
                  <c:v>45091.722222222219</c:v>
                </c:pt>
                <c:pt idx="7221">
                  <c:v>45091.722916666666</c:v>
                </c:pt>
                <c:pt idx="7222">
                  <c:v>45091.723611111112</c:v>
                </c:pt>
                <c:pt idx="7223">
                  <c:v>45091.724305555559</c:v>
                </c:pt>
                <c:pt idx="7224">
                  <c:v>45091.724999999999</c:v>
                </c:pt>
                <c:pt idx="7225">
                  <c:v>45091.725694444445</c:v>
                </c:pt>
                <c:pt idx="7226">
                  <c:v>45091.726388888892</c:v>
                </c:pt>
                <c:pt idx="7227">
                  <c:v>45091.727083333331</c:v>
                </c:pt>
                <c:pt idx="7228">
                  <c:v>45091.727777777778</c:v>
                </c:pt>
                <c:pt idx="7229">
                  <c:v>45091.728472222225</c:v>
                </c:pt>
                <c:pt idx="7230">
                  <c:v>45091.729166666664</c:v>
                </c:pt>
                <c:pt idx="7231">
                  <c:v>45091.729861111111</c:v>
                </c:pt>
                <c:pt idx="7232">
                  <c:v>45091.730555555558</c:v>
                </c:pt>
                <c:pt idx="7233">
                  <c:v>45091.731249999997</c:v>
                </c:pt>
                <c:pt idx="7234">
                  <c:v>45091.731944444444</c:v>
                </c:pt>
                <c:pt idx="7235">
                  <c:v>45091.732638888891</c:v>
                </c:pt>
                <c:pt idx="7236">
                  <c:v>45091.73333333333</c:v>
                </c:pt>
                <c:pt idx="7237">
                  <c:v>45091.734027777777</c:v>
                </c:pt>
                <c:pt idx="7238">
                  <c:v>45091.734722222223</c:v>
                </c:pt>
                <c:pt idx="7239">
                  <c:v>45091.73541666667</c:v>
                </c:pt>
                <c:pt idx="7240">
                  <c:v>45091.736111111109</c:v>
                </c:pt>
                <c:pt idx="7241">
                  <c:v>45091.736805555556</c:v>
                </c:pt>
                <c:pt idx="7242">
                  <c:v>45091.737500000003</c:v>
                </c:pt>
                <c:pt idx="7243">
                  <c:v>45091.738194444442</c:v>
                </c:pt>
                <c:pt idx="7244">
                  <c:v>45091.738888888889</c:v>
                </c:pt>
                <c:pt idx="7245">
                  <c:v>45091.739583333336</c:v>
                </c:pt>
                <c:pt idx="7246">
                  <c:v>45091.740277777775</c:v>
                </c:pt>
                <c:pt idx="7247">
                  <c:v>45091.740972222222</c:v>
                </c:pt>
                <c:pt idx="7248">
                  <c:v>45091.741666666669</c:v>
                </c:pt>
                <c:pt idx="7249">
                  <c:v>45091.742361111108</c:v>
                </c:pt>
                <c:pt idx="7250">
                  <c:v>45091.743055555555</c:v>
                </c:pt>
                <c:pt idx="7251">
                  <c:v>45091.743750000001</c:v>
                </c:pt>
                <c:pt idx="7252">
                  <c:v>45091.744444444441</c:v>
                </c:pt>
                <c:pt idx="7253">
                  <c:v>45091.745138888888</c:v>
                </c:pt>
                <c:pt idx="7254">
                  <c:v>45091.745833333334</c:v>
                </c:pt>
                <c:pt idx="7255">
                  <c:v>45091.746527777781</c:v>
                </c:pt>
                <c:pt idx="7256">
                  <c:v>45091.74722222222</c:v>
                </c:pt>
                <c:pt idx="7257">
                  <c:v>45091.747916666667</c:v>
                </c:pt>
                <c:pt idx="7258">
                  <c:v>45091.748611111114</c:v>
                </c:pt>
                <c:pt idx="7259">
                  <c:v>45091.749305555553</c:v>
                </c:pt>
                <c:pt idx="7260">
                  <c:v>45091.75</c:v>
                </c:pt>
                <c:pt idx="7261">
                  <c:v>45091.750694444447</c:v>
                </c:pt>
                <c:pt idx="7262">
                  <c:v>45091.751388888886</c:v>
                </c:pt>
                <c:pt idx="7263">
                  <c:v>45091.752083333333</c:v>
                </c:pt>
                <c:pt idx="7264">
                  <c:v>45091.75277777778</c:v>
                </c:pt>
                <c:pt idx="7265">
                  <c:v>45091.753472222219</c:v>
                </c:pt>
                <c:pt idx="7266">
                  <c:v>45091.754166666666</c:v>
                </c:pt>
                <c:pt idx="7267">
                  <c:v>45091.754861111112</c:v>
                </c:pt>
                <c:pt idx="7268">
                  <c:v>45091.755555555559</c:v>
                </c:pt>
                <c:pt idx="7269">
                  <c:v>45091.756249999999</c:v>
                </c:pt>
                <c:pt idx="7270">
                  <c:v>45091.756944444445</c:v>
                </c:pt>
                <c:pt idx="7271">
                  <c:v>45091.757638888892</c:v>
                </c:pt>
                <c:pt idx="7272">
                  <c:v>45091.758333333331</c:v>
                </c:pt>
                <c:pt idx="7273">
                  <c:v>45091.759027777778</c:v>
                </c:pt>
                <c:pt idx="7274">
                  <c:v>45091.759722222225</c:v>
                </c:pt>
                <c:pt idx="7275">
                  <c:v>45091.760416666664</c:v>
                </c:pt>
                <c:pt idx="7276">
                  <c:v>45091.761111111111</c:v>
                </c:pt>
                <c:pt idx="7277">
                  <c:v>45091.761805555558</c:v>
                </c:pt>
                <c:pt idx="7278">
                  <c:v>45091.762499999997</c:v>
                </c:pt>
                <c:pt idx="7279">
                  <c:v>45091.763194444444</c:v>
                </c:pt>
                <c:pt idx="7280">
                  <c:v>45091.763888888891</c:v>
                </c:pt>
                <c:pt idx="7281">
                  <c:v>45091.76458333333</c:v>
                </c:pt>
                <c:pt idx="7282">
                  <c:v>45091.765277777777</c:v>
                </c:pt>
                <c:pt idx="7283">
                  <c:v>45091.765972222223</c:v>
                </c:pt>
                <c:pt idx="7284">
                  <c:v>45091.76666666667</c:v>
                </c:pt>
                <c:pt idx="7285">
                  <c:v>45091.767361111109</c:v>
                </c:pt>
                <c:pt idx="7286">
                  <c:v>45091.768055555556</c:v>
                </c:pt>
                <c:pt idx="7287">
                  <c:v>45091.768750000003</c:v>
                </c:pt>
                <c:pt idx="7288">
                  <c:v>45091.769444444442</c:v>
                </c:pt>
                <c:pt idx="7289">
                  <c:v>45091.770138888889</c:v>
                </c:pt>
                <c:pt idx="7290">
                  <c:v>45091.770833333336</c:v>
                </c:pt>
                <c:pt idx="7291">
                  <c:v>45091.771527777775</c:v>
                </c:pt>
                <c:pt idx="7292">
                  <c:v>45091.772222222222</c:v>
                </c:pt>
                <c:pt idx="7293">
                  <c:v>45091.772916666669</c:v>
                </c:pt>
                <c:pt idx="7294">
                  <c:v>45091.773611111108</c:v>
                </c:pt>
                <c:pt idx="7295">
                  <c:v>45091.774305555555</c:v>
                </c:pt>
                <c:pt idx="7296">
                  <c:v>45091.775000000001</c:v>
                </c:pt>
                <c:pt idx="7297">
                  <c:v>45091.775694444441</c:v>
                </c:pt>
                <c:pt idx="7298">
                  <c:v>45091.776388888888</c:v>
                </c:pt>
                <c:pt idx="7299">
                  <c:v>45091.777083333334</c:v>
                </c:pt>
                <c:pt idx="7300">
                  <c:v>45091.777777777781</c:v>
                </c:pt>
                <c:pt idx="7301">
                  <c:v>45091.77847222222</c:v>
                </c:pt>
                <c:pt idx="7302">
                  <c:v>45091.779166666667</c:v>
                </c:pt>
                <c:pt idx="7303">
                  <c:v>45091.779861111114</c:v>
                </c:pt>
                <c:pt idx="7304">
                  <c:v>45091.780555555553</c:v>
                </c:pt>
                <c:pt idx="7305">
                  <c:v>45091.78125</c:v>
                </c:pt>
                <c:pt idx="7306">
                  <c:v>45091.781944444447</c:v>
                </c:pt>
                <c:pt idx="7307">
                  <c:v>45091.782638888886</c:v>
                </c:pt>
                <c:pt idx="7308">
                  <c:v>45091.783333333333</c:v>
                </c:pt>
                <c:pt idx="7309">
                  <c:v>45091.78402777778</c:v>
                </c:pt>
                <c:pt idx="7310">
                  <c:v>45091.784722222219</c:v>
                </c:pt>
                <c:pt idx="7311">
                  <c:v>45091.785416666666</c:v>
                </c:pt>
                <c:pt idx="7312">
                  <c:v>45091.786111111112</c:v>
                </c:pt>
                <c:pt idx="7313">
                  <c:v>45091.786805555559</c:v>
                </c:pt>
                <c:pt idx="7314">
                  <c:v>45091.787499999999</c:v>
                </c:pt>
                <c:pt idx="7315">
                  <c:v>45091.788194444445</c:v>
                </c:pt>
                <c:pt idx="7316">
                  <c:v>45091.788888888892</c:v>
                </c:pt>
                <c:pt idx="7317">
                  <c:v>45091.789583333331</c:v>
                </c:pt>
                <c:pt idx="7318">
                  <c:v>45091.790277777778</c:v>
                </c:pt>
                <c:pt idx="7319">
                  <c:v>45091.790972222225</c:v>
                </c:pt>
                <c:pt idx="7320">
                  <c:v>45091.791666666664</c:v>
                </c:pt>
                <c:pt idx="7321">
                  <c:v>45091.792361111111</c:v>
                </c:pt>
                <c:pt idx="7322">
                  <c:v>45091.793055555558</c:v>
                </c:pt>
                <c:pt idx="7323">
                  <c:v>45091.793749999997</c:v>
                </c:pt>
                <c:pt idx="7324">
                  <c:v>45091.794444444444</c:v>
                </c:pt>
                <c:pt idx="7325">
                  <c:v>45091.795138888891</c:v>
                </c:pt>
                <c:pt idx="7326">
                  <c:v>45091.79583333333</c:v>
                </c:pt>
                <c:pt idx="7327">
                  <c:v>45091.796527777777</c:v>
                </c:pt>
                <c:pt idx="7328">
                  <c:v>45091.797222222223</c:v>
                </c:pt>
                <c:pt idx="7329">
                  <c:v>45091.79791666667</c:v>
                </c:pt>
                <c:pt idx="7330">
                  <c:v>45091.798611111109</c:v>
                </c:pt>
                <c:pt idx="7331">
                  <c:v>45091.799305555556</c:v>
                </c:pt>
                <c:pt idx="7332">
                  <c:v>45091.8</c:v>
                </c:pt>
                <c:pt idx="7333">
                  <c:v>45091.800694444442</c:v>
                </c:pt>
                <c:pt idx="7334">
                  <c:v>45091.801388888889</c:v>
                </c:pt>
                <c:pt idx="7335">
                  <c:v>45091.802083333336</c:v>
                </c:pt>
                <c:pt idx="7336">
                  <c:v>45091.802777777775</c:v>
                </c:pt>
                <c:pt idx="7337">
                  <c:v>45091.803472222222</c:v>
                </c:pt>
                <c:pt idx="7338">
                  <c:v>45091.804166666669</c:v>
                </c:pt>
                <c:pt idx="7339">
                  <c:v>45091.804861111108</c:v>
                </c:pt>
                <c:pt idx="7340">
                  <c:v>45091.805555555555</c:v>
                </c:pt>
                <c:pt idx="7341">
                  <c:v>45091.806250000001</c:v>
                </c:pt>
                <c:pt idx="7342">
                  <c:v>45091.806944444441</c:v>
                </c:pt>
                <c:pt idx="7343">
                  <c:v>45091.807638888888</c:v>
                </c:pt>
                <c:pt idx="7344">
                  <c:v>45091.808333333334</c:v>
                </c:pt>
                <c:pt idx="7345">
                  <c:v>45091.809027777781</c:v>
                </c:pt>
                <c:pt idx="7346">
                  <c:v>45091.80972222222</c:v>
                </c:pt>
                <c:pt idx="7347">
                  <c:v>45091.810416666667</c:v>
                </c:pt>
                <c:pt idx="7348">
                  <c:v>45091.811111111114</c:v>
                </c:pt>
                <c:pt idx="7349">
                  <c:v>45091.811805555553</c:v>
                </c:pt>
                <c:pt idx="7350">
                  <c:v>45091.8125</c:v>
                </c:pt>
                <c:pt idx="7351">
                  <c:v>45091.813194444447</c:v>
                </c:pt>
                <c:pt idx="7352">
                  <c:v>45091.813888888886</c:v>
                </c:pt>
                <c:pt idx="7353">
                  <c:v>45091.814583333333</c:v>
                </c:pt>
                <c:pt idx="7354">
                  <c:v>45091.81527777778</c:v>
                </c:pt>
                <c:pt idx="7355">
                  <c:v>45091.815972222219</c:v>
                </c:pt>
                <c:pt idx="7356">
                  <c:v>45091.816666666666</c:v>
                </c:pt>
                <c:pt idx="7357">
                  <c:v>45091.817361111112</c:v>
                </c:pt>
                <c:pt idx="7358">
                  <c:v>45091.818055555559</c:v>
                </c:pt>
                <c:pt idx="7359">
                  <c:v>45091.818749999999</c:v>
                </c:pt>
                <c:pt idx="7360">
                  <c:v>45091.819444444445</c:v>
                </c:pt>
                <c:pt idx="7361">
                  <c:v>45091.820138888892</c:v>
                </c:pt>
                <c:pt idx="7362">
                  <c:v>45091.820833333331</c:v>
                </c:pt>
                <c:pt idx="7363">
                  <c:v>45091.821527777778</c:v>
                </c:pt>
                <c:pt idx="7364">
                  <c:v>45091.822222222225</c:v>
                </c:pt>
                <c:pt idx="7365">
                  <c:v>45091.822916666664</c:v>
                </c:pt>
                <c:pt idx="7366">
                  <c:v>45091.823611111111</c:v>
                </c:pt>
                <c:pt idx="7367">
                  <c:v>45091.824305555558</c:v>
                </c:pt>
                <c:pt idx="7368">
                  <c:v>45091.824999999997</c:v>
                </c:pt>
                <c:pt idx="7369">
                  <c:v>45091.825694444444</c:v>
                </c:pt>
                <c:pt idx="7370">
                  <c:v>45091.826388888891</c:v>
                </c:pt>
                <c:pt idx="7371">
                  <c:v>45091.82708333333</c:v>
                </c:pt>
                <c:pt idx="7372">
                  <c:v>45091.827777777777</c:v>
                </c:pt>
                <c:pt idx="7373">
                  <c:v>45091.828472222223</c:v>
                </c:pt>
                <c:pt idx="7374">
                  <c:v>45091.82916666667</c:v>
                </c:pt>
                <c:pt idx="7375">
                  <c:v>45091.829861111109</c:v>
                </c:pt>
                <c:pt idx="7376">
                  <c:v>45091.830555555556</c:v>
                </c:pt>
                <c:pt idx="7377">
                  <c:v>45091.831250000003</c:v>
                </c:pt>
                <c:pt idx="7378">
                  <c:v>45091.831944444442</c:v>
                </c:pt>
                <c:pt idx="7379">
                  <c:v>45091.832638888889</c:v>
                </c:pt>
                <c:pt idx="7380">
                  <c:v>45091.833333333336</c:v>
                </c:pt>
                <c:pt idx="7381">
                  <c:v>45091.834027777775</c:v>
                </c:pt>
                <c:pt idx="7382">
                  <c:v>45091.834722222222</c:v>
                </c:pt>
                <c:pt idx="7383">
                  <c:v>45091.835416666669</c:v>
                </c:pt>
                <c:pt idx="7384">
                  <c:v>45091.836111111108</c:v>
                </c:pt>
                <c:pt idx="7385">
                  <c:v>45091.836805555555</c:v>
                </c:pt>
                <c:pt idx="7386">
                  <c:v>45091.837500000001</c:v>
                </c:pt>
                <c:pt idx="7387">
                  <c:v>45091.838194444441</c:v>
                </c:pt>
                <c:pt idx="7388">
                  <c:v>45091.838888888888</c:v>
                </c:pt>
                <c:pt idx="7389">
                  <c:v>45091.839583333334</c:v>
                </c:pt>
                <c:pt idx="7390">
                  <c:v>45091.840277777781</c:v>
                </c:pt>
                <c:pt idx="7391">
                  <c:v>45091.84097222222</c:v>
                </c:pt>
                <c:pt idx="7392">
                  <c:v>45091.841666666667</c:v>
                </c:pt>
                <c:pt idx="7393">
                  <c:v>45091.842361111114</c:v>
                </c:pt>
                <c:pt idx="7394">
                  <c:v>45091.843055555553</c:v>
                </c:pt>
                <c:pt idx="7395">
                  <c:v>45091.84375</c:v>
                </c:pt>
                <c:pt idx="7396">
                  <c:v>45091.844444444447</c:v>
                </c:pt>
                <c:pt idx="7397">
                  <c:v>45091.845138888886</c:v>
                </c:pt>
                <c:pt idx="7398">
                  <c:v>45091.845833333333</c:v>
                </c:pt>
                <c:pt idx="7399">
                  <c:v>45091.84652777778</c:v>
                </c:pt>
                <c:pt idx="7400">
                  <c:v>45091.847222222219</c:v>
                </c:pt>
                <c:pt idx="7401">
                  <c:v>45091.847916666666</c:v>
                </c:pt>
                <c:pt idx="7402">
                  <c:v>45091.848611111112</c:v>
                </c:pt>
                <c:pt idx="7403">
                  <c:v>45091.849305555559</c:v>
                </c:pt>
                <c:pt idx="7404">
                  <c:v>45091.85</c:v>
                </c:pt>
                <c:pt idx="7405">
                  <c:v>45091.850694444445</c:v>
                </c:pt>
                <c:pt idx="7406">
                  <c:v>45091.851388888892</c:v>
                </c:pt>
                <c:pt idx="7407">
                  <c:v>45091.852083333331</c:v>
                </c:pt>
                <c:pt idx="7408">
                  <c:v>45091.852777777778</c:v>
                </c:pt>
                <c:pt idx="7409">
                  <c:v>45091.853472222225</c:v>
                </c:pt>
                <c:pt idx="7410">
                  <c:v>45091.854166666664</c:v>
                </c:pt>
                <c:pt idx="7411">
                  <c:v>45091.854861111111</c:v>
                </c:pt>
                <c:pt idx="7412">
                  <c:v>45091.855555555558</c:v>
                </c:pt>
                <c:pt idx="7413">
                  <c:v>45091.856249999997</c:v>
                </c:pt>
                <c:pt idx="7414">
                  <c:v>45091.856944444444</c:v>
                </c:pt>
                <c:pt idx="7415">
                  <c:v>45091.857638888891</c:v>
                </c:pt>
                <c:pt idx="7416">
                  <c:v>45091.85833333333</c:v>
                </c:pt>
                <c:pt idx="7417">
                  <c:v>45091.859027777777</c:v>
                </c:pt>
                <c:pt idx="7418">
                  <c:v>45091.859722222223</c:v>
                </c:pt>
                <c:pt idx="7419">
                  <c:v>45091.86041666667</c:v>
                </c:pt>
                <c:pt idx="7420">
                  <c:v>45091.861111111109</c:v>
                </c:pt>
                <c:pt idx="7421">
                  <c:v>45091.861805555556</c:v>
                </c:pt>
                <c:pt idx="7422">
                  <c:v>45091.862500000003</c:v>
                </c:pt>
                <c:pt idx="7423">
                  <c:v>45091.863194444442</c:v>
                </c:pt>
                <c:pt idx="7424">
                  <c:v>45091.863888888889</c:v>
                </c:pt>
                <c:pt idx="7425">
                  <c:v>45091.864583333336</c:v>
                </c:pt>
                <c:pt idx="7426">
                  <c:v>45091.865277777775</c:v>
                </c:pt>
                <c:pt idx="7427">
                  <c:v>45091.865972222222</c:v>
                </c:pt>
                <c:pt idx="7428">
                  <c:v>45091.866666666669</c:v>
                </c:pt>
                <c:pt idx="7429">
                  <c:v>45091.867361111108</c:v>
                </c:pt>
                <c:pt idx="7430">
                  <c:v>45091.868055555555</c:v>
                </c:pt>
                <c:pt idx="7431">
                  <c:v>45091.868750000001</c:v>
                </c:pt>
                <c:pt idx="7432">
                  <c:v>45091.869444444441</c:v>
                </c:pt>
                <c:pt idx="7433">
                  <c:v>45091.870138888888</c:v>
                </c:pt>
                <c:pt idx="7434">
                  <c:v>45091.870833333334</c:v>
                </c:pt>
                <c:pt idx="7435">
                  <c:v>45091.871527777781</c:v>
                </c:pt>
                <c:pt idx="7436">
                  <c:v>45091.87222222222</c:v>
                </c:pt>
                <c:pt idx="7437">
                  <c:v>45091.872916666667</c:v>
                </c:pt>
                <c:pt idx="7438">
                  <c:v>45091.873611111114</c:v>
                </c:pt>
                <c:pt idx="7439">
                  <c:v>45091.874305555553</c:v>
                </c:pt>
                <c:pt idx="7440">
                  <c:v>45091.875</c:v>
                </c:pt>
                <c:pt idx="7441">
                  <c:v>45091.875694444447</c:v>
                </c:pt>
                <c:pt idx="7442">
                  <c:v>45091.876388888886</c:v>
                </c:pt>
                <c:pt idx="7443">
                  <c:v>45091.877083333333</c:v>
                </c:pt>
                <c:pt idx="7444">
                  <c:v>45091.87777777778</c:v>
                </c:pt>
                <c:pt idx="7445">
                  <c:v>45091.878472222219</c:v>
                </c:pt>
                <c:pt idx="7446">
                  <c:v>45091.879166666666</c:v>
                </c:pt>
                <c:pt idx="7447">
                  <c:v>45091.879861111112</c:v>
                </c:pt>
                <c:pt idx="7448">
                  <c:v>45091.880555555559</c:v>
                </c:pt>
                <c:pt idx="7449">
                  <c:v>45091.881249999999</c:v>
                </c:pt>
                <c:pt idx="7450">
                  <c:v>45091.881944444445</c:v>
                </c:pt>
                <c:pt idx="7451">
                  <c:v>45091.882638888892</c:v>
                </c:pt>
                <c:pt idx="7452">
                  <c:v>45091.883333333331</c:v>
                </c:pt>
                <c:pt idx="7453">
                  <c:v>45091.884027777778</c:v>
                </c:pt>
                <c:pt idx="7454">
                  <c:v>45091.884722222225</c:v>
                </c:pt>
                <c:pt idx="7455">
                  <c:v>45091.885416666664</c:v>
                </c:pt>
                <c:pt idx="7456">
                  <c:v>45091.886111111111</c:v>
                </c:pt>
                <c:pt idx="7457">
                  <c:v>45091.886805555558</c:v>
                </c:pt>
                <c:pt idx="7458">
                  <c:v>45091.887499999997</c:v>
                </c:pt>
                <c:pt idx="7459">
                  <c:v>45091.888194444444</c:v>
                </c:pt>
                <c:pt idx="7460">
                  <c:v>45091.888888888891</c:v>
                </c:pt>
                <c:pt idx="7461">
                  <c:v>45091.88958333333</c:v>
                </c:pt>
                <c:pt idx="7462">
                  <c:v>45091.890277777777</c:v>
                </c:pt>
                <c:pt idx="7463">
                  <c:v>45091.890972222223</c:v>
                </c:pt>
                <c:pt idx="7464">
                  <c:v>45091.89166666667</c:v>
                </c:pt>
                <c:pt idx="7465">
                  <c:v>45091.892361111109</c:v>
                </c:pt>
                <c:pt idx="7466">
                  <c:v>45091.893055555556</c:v>
                </c:pt>
                <c:pt idx="7467">
                  <c:v>45091.893750000003</c:v>
                </c:pt>
                <c:pt idx="7468">
                  <c:v>45091.894444444442</c:v>
                </c:pt>
                <c:pt idx="7469">
                  <c:v>45091.895138888889</c:v>
                </c:pt>
                <c:pt idx="7470">
                  <c:v>45091.895833333336</c:v>
                </c:pt>
                <c:pt idx="7471">
                  <c:v>45091.896527777775</c:v>
                </c:pt>
                <c:pt idx="7472">
                  <c:v>45091.897222222222</c:v>
                </c:pt>
                <c:pt idx="7473">
                  <c:v>45091.897916666669</c:v>
                </c:pt>
                <c:pt idx="7474">
                  <c:v>45091.898611111108</c:v>
                </c:pt>
                <c:pt idx="7475">
                  <c:v>45091.899305555555</c:v>
                </c:pt>
                <c:pt idx="7476">
                  <c:v>45091.9</c:v>
                </c:pt>
                <c:pt idx="7477">
                  <c:v>45091.900694444441</c:v>
                </c:pt>
                <c:pt idx="7478">
                  <c:v>45091.901388888888</c:v>
                </c:pt>
                <c:pt idx="7479">
                  <c:v>45091.902083333334</c:v>
                </c:pt>
                <c:pt idx="7480">
                  <c:v>45091.902777777781</c:v>
                </c:pt>
                <c:pt idx="7481">
                  <c:v>45091.90347222222</c:v>
                </c:pt>
                <c:pt idx="7482">
                  <c:v>45091.904166666667</c:v>
                </c:pt>
                <c:pt idx="7483">
                  <c:v>45091.904861111114</c:v>
                </c:pt>
                <c:pt idx="7484">
                  <c:v>45091.905555555553</c:v>
                </c:pt>
                <c:pt idx="7485">
                  <c:v>45091.90625</c:v>
                </c:pt>
                <c:pt idx="7486">
                  <c:v>45091.906944444447</c:v>
                </c:pt>
                <c:pt idx="7487">
                  <c:v>45091.907638888886</c:v>
                </c:pt>
                <c:pt idx="7488">
                  <c:v>45091.908333333333</c:v>
                </c:pt>
                <c:pt idx="7489">
                  <c:v>45091.90902777778</c:v>
                </c:pt>
                <c:pt idx="7490">
                  <c:v>45091.909722222219</c:v>
                </c:pt>
                <c:pt idx="7491">
                  <c:v>45091.910416666666</c:v>
                </c:pt>
                <c:pt idx="7492">
                  <c:v>45091.911111111112</c:v>
                </c:pt>
                <c:pt idx="7493">
                  <c:v>45091.911805555559</c:v>
                </c:pt>
                <c:pt idx="7494">
                  <c:v>45091.912499999999</c:v>
                </c:pt>
                <c:pt idx="7495">
                  <c:v>45091.913194444445</c:v>
                </c:pt>
                <c:pt idx="7496">
                  <c:v>45091.913888888892</c:v>
                </c:pt>
                <c:pt idx="7497">
                  <c:v>45091.914583333331</c:v>
                </c:pt>
                <c:pt idx="7498">
                  <c:v>45091.915277777778</c:v>
                </c:pt>
                <c:pt idx="7499">
                  <c:v>45091.915972222225</c:v>
                </c:pt>
                <c:pt idx="7500">
                  <c:v>45091.916666666664</c:v>
                </c:pt>
                <c:pt idx="7501">
                  <c:v>45091.917361111111</c:v>
                </c:pt>
                <c:pt idx="7502">
                  <c:v>45091.918055555558</c:v>
                </c:pt>
                <c:pt idx="7503">
                  <c:v>45091.918749999997</c:v>
                </c:pt>
                <c:pt idx="7504">
                  <c:v>45091.919444444444</c:v>
                </c:pt>
                <c:pt idx="7505">
                  <c:v>45091.920138888891</c:v>
                </c:pt>
                <c:pt idx="7506">
                  <c:v>45091.92083333333</c:v>
                </c:pt>
                <c:pt idx="7507">
                  <c:v>45091.921527777777</c:v>
                </c:pt>
                <c:pt idx="7508">
                  <c:v>45091.922222222223</c:v>
                </c:pt>
                <c:pt idx="7509">
                  <c:v>45091.92291666667</c:v>
                </c:pt>
                <c:pt idx="7510">
                  <c:v>45091.923611111109</c:v>
                </c:pt>
                <c:pt idx="7511">
                  <c:v>45091.924305555556</c:v>
                </c:pt>
                <c:pt idx="7512">
                  <c:v>45091.925000000003</c:v>
                </c:pt>
                <c:pt idx="7513">
                  <c:v>45091.925694444442</c:v>
                </c:pt>
                <c:pt idx="7514">
                  <c:v>45091.926388888889</c:v>
                </c:pt>
                <c:pt idx="7515">
                  <c:v>45091.927083333336</c:v>
                </c:pt>
                <c:pt idx="7516">
                  <c:v>45091.927777777775</c:v>
                </c:pt>
                <c:pt idx="7517">
                  <c:v>45091.928472222222</c:v>
                </c:pt>
                <c:pt idx="7518">
                  <c:v>45091.929166666669</c:v>
                </c:pt>
                <c:pt idx="7519">
                  <c:v>45091.929861111108</c:v>
                </c:pt>
                <c:pt idx="7520">
                  <c:v>45091.930555555555</c:v>
                </c:pt>
                <c:pt idx="7521">
                  <c:v>45091.931250000001</c:v>
                </c:pt>
                <c:pt idx="7522">
                  <c:v>45091.931944444441</c:v>
                </c:pt>
                <c:pt idx="7523">
                  <c:v>45091.932638888888</c:v>
                </c:pt>
                <c:pt idx="7524">
                  <c:v>45091.933333333334</c:v>
                </c:pt>
                <c:pt idx="7525">
                  <c:v>45091.934027777781</c:v>
                </c:pt>
                <c:pt idx="7526">
                  <c:v>45091.93472222222</c:v>
                </c:pt>
                <c:pt idx="7527">
                  <c:v>45091.935416666667</c:v>
                </c:pt>
                <c:pt idx="7528">
                  <c:v>45091.936111111114</c:v>
                </c:pt>
                <c:pt idx="7529">
                  <c:v>45091.936805555553</c:v>
                </c:pt>
                <c:pt idx="7530">
                  <c:v>45091.9375</c:v>
                </c:pt>
                <c:pt idx="7531">
                  <c:v>45091.938194444447</c:v>
                </c:pt>
                <c:pt idx="7532">
                  <c:v>45091.938888888886</c:v>
                </c:pt>
                <c:pt idx="7533">
                  <c:v>45091.939583333333</c:v>
                </c:pt>
                <c:pt idx="7534">
                  <c:v>45091.94027777778</c:v>
                </c:pt>
                <c:pt idx="7535">
                  <c:v>45091.940972222219</c:v>
                </c:pt>
                <c:pt idx="7536">
                  <c:v>45091.941666666666</c:v>
                </c:pt>
                <c:pt idx="7537">
                  <c:v>45091.942361111112</c:v>
                </c:pt>
                <c:pt idx="7538">
                  <c:v>45091.943055555559</c:v>
                </c:pt>
                <c:pt idx="7539">
                  <c:v>45091.943749999999</c:v>
                </c:pt>
                <c:pt idx="7540">
                  <c:v>45091.944444444445</c:v>
                </c:pt>
                <c:pt idx="7541">
                  <c:v>45091.945138888892</c:v>
                </c:pt>
                <c:pt idx="7542">
                  <c:v>45091.945833333331</c:v>
                </c:pt>
                <c:pt idx="7543">
                  <c:v>45091.946527777778</c:v>
                </c:pt>
                <c:pt idx="7544">
                  <c:v>45091.947222222225</c:v>
                </c:pt>
                <c:pt idx="7545">
                  <c:v>45091.947916666664</c:v>
                </c:pt>
                <c:pt idx="7546">
                  <c:v>45091.948611111111</c:v>
                </c:pt>
                <c:pt idx="7547">
                  <c:v>45091.949305555558</c:v>
                </c:pt>
                <c:pt idx="7548">
                  <c:v>45091.95</c:v>
                </c:pt>
                <c:pt idx="7549">
                  <c:v>45091.950694444444</c:v>
                </c:pt>
                <c:pt idx="7550">
                  <c:v>45091.951388888891</c:v>
                </c:pt>
                <c:pt idx="7551">
                  <c:v>45091.95208333333</c:v>
                </c:pt>
                <c:pt idx="7552">
                  <c:v>45091.952777777777</c:v>
                </c:pt>
                <c:pt idx="7553">
                  <c:v>45091.953472222223</c:v>
                </c:pt>
                <c:pt idx="7554">
                  <c:v>45091.95416666667</c:v>
                </c:pt>
                <c:pt idx="7555">
                  <c:v>45091.954861111109</c:v>
                </c:pt>
                <c:pt idx="7556">
                  <c:v>45091.955555555556</c:v>
                </c:pt>
                <c:pt idx="7557">
                  <c:v>45091.956250000003</c:v>
                </c:pt>
                <c:pt idx="7558">
                  <c:v>45091.956944444442</c:v>
                </c:pt>
                <c:pt idx="7559">
                  <c:v>45091.957638888889</c:v>
                </c:pt>
                <c:pt idx="7560">
                  <c:v>45091.958333333336</c:v>
                </c:pt>
                <c:pt idx="7561">
                  <c:v>45091.959027777775</c:v>
                </c:pt>
                <c:pt idx="7562">
                  <c:v>45091.959722222222</c:v>
                </c:pt>
                <c:pt idx="7563">
                  <c:v>45091.960416666669</c:v>
                </c:pt>
                <c:pt idx="7564">
                  <c:v>45091.961111111108</c:v>
                </c:pt>
                <c:pt idx="7565">
                  <c:v>45091.961805555555</c:v>
                </c:pt>
                <c:pt idx="7566">
                  <c:v>45091.962500000001</c:v>
                </c:pt>
                <c:pt idx="7567">
                  <c:v>45091.963194444441</c:v>
                </c:pt>
                <c:pt idx="7568">
                  <c:v>45091.963888888888</c:v>
                </c:pt>
                <c:pt idx="7569">
                  <c:v>45091.964583333334</c:v>
                </c:pt>
                <c:pt idx="7570">
                  <c:v>45091.965277777781</c:v>
                </c:pt>
                <c:pt idx="7571">
                  <c:v>45091.96597222222</c:v>
                </c:pt>
                <c:pt idx="7572">
                  <c:v>45091.966666666667</c:v>
                </c:pt>
                <c:pt idx="7573">
                  <c:v>45091.967361111114</c:v>
                </c:pt>
                <c:pt idx="7574">
                  <c:v>45091.968055555553</c:v>
                </c:pt>
                <c:pt idx="7575">
                  <c:v>45091.96875</c:v>
                </c:pt>
                <c:pt idx="7576">
                  <c:v>45091.969444444447</c:v>
                </c:pt>
                <c:pt idx="7577">
                  <c:v>45091.970138888886</c:v>
                </c:pt>
                <c:pt idx="7578">
                  <c:v>45091.970833333333</c:v>
                </c:pt>
                <c:pt idx="7579">
                  <c:v>45091.97152777778</c:v>
                </c:pt>
                <c:pt idx="7580">
                  <c:v>45091.972222222219</c:v>
                </c:pt>
                <c:pt idx="7581">
                  <c:v>45091.972916666666</c:v>
                </c:pt>
                <c:pt idx="7582">
                  <c:v>45091.973611111112</c:v>
                </c:pt>
                <c:pt idx="7583">
                  <c:v>45091.974305555559</c:v>
                </c:pt>
                <c:pt idx="7584">
                  <c:v>45091.974999999999</c:v>
                </c:pt>
                <c:pt idx="7585">
                  <c:v>45091.975694444445</c:v>
                </c:pt>
                <c:pt idx="7586">
                  <c:v>45091.976388888892</c:v>
                </c:pt>
                <c:pt idx="7587">
                  <c:v>45091.977083333331</c:v>
                </c:pt>
                <c:pt idx="7588">
                  <c:v>45091.977777777778</c:v>
                </c:pt>
                <c:pt idx="7589">
                  <c:v>45091.978472222225</c:v>
                </c:pt>
                <c:pt idx="7590">
                  <c:v>45091.979166666664</c:v>
                </c:pt>
                <c:pt idx="7591">
                  <c:v>45091.979861111111</c:v>
                </c:pt>
                <c:pt idx="7592">
                  <c:v>45091.980555555558</c:v>
                </c:pt>
                <c:pt idx="7593">
                  <c:v>45091.981249999997</c:v>
                </c:pt>
                <c:pt idx="7594">
                  <c:v>45091.981944444444</c:v>
                </c:pt>
                <c:pt idx="7595">
                  <c:v>45091.982638888891</c:v>
                </c:pt>
                <c:pt idx="7596">
                  <c:v>45091.98333333333</c:v>
                </c:pt>
                <c:pt idx="7597">
                  <c:v>45091.984027777777</c:v>
                </c:pt>
                <c:pt idx="7598">
                  <c:v>45091.984722222223</c:v>
                </c:pt>
                <c:pt idx="7599">
                  <c:v>45091.98541666667</c:v>
                </c:pt>
                <c:pt idx="7600">
                  <c:v>45091.986111111109</c:v>
                </c:pt>
                <c:pt idx="7601">
                  <c:v>45091.986805555556</c:v>
                </c:pt>
                <c:pt idx="7602">
                  <c:v>45091.987500000003</c:v>
                </c:pt>
                <c:pt idx="7603">
                  <c:v>45091.988194444442</c:v>
                </c:pt>
                <c:pt idx="7604">
                  <c:v>45091.988888888889</c:v>
                </c:pt>
                <c:pt idx="7605">
                  <c:v>45091.989583333336</c:v>
                </c:pt>
                <c:pt idx="7606">
                  <c:v>45091.990277777775</c:v>
                </c:pt>
                <c:pt idx="7607">
                  <c:v>45091.990972222222</c:v>
                </c:pt>
                <c:pt idx="7608">
                  <c:v>45091.991666666669</c:v>
                </c:pt>
                <c:pt idx="7609">
                  <c:v>45091.992361111108</c:v>
                </c:pt>
                <c:pt idx="7610">
                  <c:v>45091.993055555555</c:v>
                </c:pt>
                <c:pt idx="7611">
                  <c:v>45091.993750000001</c:v>
                </c:pt>
                <c:pt idx="7612">
                  <c:v>45091.994444444441</c:v>
                </c:pt>
                <c:pt idx="7613">
                  <c:v>45091.995138888888</c:v>
                </c:pt>
                <c:pt idx="7614">
                  <c:v>45091.995833333334</c:v>
                </c:pt>
                <c:pt idx="7615">
                  <c:v>45091.996527777781</c:v>
                </c:pt>
                <c:pt idx="7616">
                  <c:v>45091.99722222222</c:v>
                </c:pt>
                <c:pt idx="7617">
                  <c:v>45091.997916666667</c:v>
                </c:pt>
                <c:pt idx="7618">
                  <c:v>45091.998611111114</c:v>
                </c:pt>
                <c:pt idx="7619">
                  <c:v>45091.999305555553</c:v>
                </c:pt>
                <c:pt idx="7620">
                  <c:v>45092</c:v>
                </c:pt>
                <c:pt idx="7621">
                  <c:v>45092.000694444447</c:v>
                </c:pt>
                <c:pt idx="7622">
                  <c:v>45092.001388888886</c:v>
                </c:pt>
                <c:pt idx="7623">
                  <c:v>45092.002083333333</c:v>
                </c:pt>
                <c:pt idx="7624">
                  <c:v>45092.00277777778</c:v>
                </c:pt>
                <c:pt idx="7625">
                  <c:v>45092.003472222219</c:v>
                </c:pt>
                <c:pt idx="7626">
                  <c:v>45092.004166666666</c:v>
                </c:pt>
                <c:pt idx="7627">
                  <c:v>45092.004861111112</c:v>
                </c:pt>
                <c:pt idx="7628">
                  <c:v>45092.005555555559</c:v>
                </c:pt>
                <c:pt idx="7629">
                  <c:v>45092.006249999999</c:v>
                </c:pt>
                <c:pt idx="7630">
                  <c:v>45092.006944444445</c:v>
                </c:pt>
                <c:pt idx="7631">
                  <c:v>45092.007638888892</c:v>
                </c:pt>
                <c:pt idx="7632">
                  <c:v>45092.008333333331</c:v>
                </c:pt>
                <c:pt idx="7633">
                  <c:v>45092.009027777778</c:v>
                </c:pt>
                <c:pt idx="7634">
                  <c:v>45092.009722222225</c:v>
                </c:pt>
                <c:pt idx="7635">
                  <c:v>45092.010416666664</c:v>
                </c:pt>
                <c:pt idx="7636">
                  <c:v>45092.011111111111</c:v>
                </c:pt>
                <c:pt idx="7637">
                  <c:v>45092.011805555558</c:v>
                </c:pt>
                <c:pt idx="7638">
                  <c:v>45092.012499999997</c:v>
                </c:pt>
                <c:pt idx="7639">
                  <c:v>45092.013194444444</c:v>
                </c:pt>
                <c:pt idx="7640">
                  <c:v>45092.013888888891</c:v>
                </c:pt>
                <c:pt idx="7641">
                  <c:v>45092.01458333333</c:v>
                </c:pt>
                <c:pt idx="7642">
                  <c:v>45092.015277777777</c:v>
                </c:pt>
                <c:pt idx="7643">
                  <c:v>45092.015972222223</c:v>
                </c:pt>
                <c:pt idx="7644">
                  <c:v>45092.01666666667</c:v>
                </c:pt>
                <c:pt idx="7645">
                  <c:v>45092.017361111109</c:v>
                </c:pt>
                <c:pt idx="7646">
                  <c:v>45092.018055555556</c:v>
                </c:pt>
                <c:pt idx="7647">
                  <c:v>45092.018750000003</c:v>
                </c:pt>
                <c:pt idx="7648">
                  <c:v>45092.019444444442</c:v>
                </c:pt>
                <c:pt idx="7649">
                  <c:v>45092.020138888889</c:v>
                </c:pt>
                <c:pt idx="7650">
                  <c:v>45092.020833333336</c:v>
                </c:pt>
                <c:pt idx="7651">
                  <c:v>45092.021527777775</c:v>
                </c:pt>
                <c:pt idx="7652">
                  <c:v>45092.022222222222</c:v>
                </c:pt>
                <c:pt idx="7653">
                  <c:v>45092.022916666669</c:v>
                </c:pt>
                <c:pt idx="7654">
                  <c:v>45092.023611111108</c:v>
                </c:pt>
                <c:pt idx="7655">
                  <c:v>45092.024305555555</c:v>
                </c:pt>
                <c:pt idx="7656">
                  <c:v>45092.025000000001</c:v>
                </c:pt>
                <c:pt idx="7657">
                  <c:v>45092.025694444441</c:v>
                </c:pt>
                <c:pt idx="7658">
                  <c:v>45092.026388888888</c:v>
                </c:pt>
                <c:pt idx="7659">
                  <c:v>45092.027083333334</c:v>
                </c:pt>
                <c:pt idx="7660">
                  <c:v>45092.027777777781</c:v>
                </c:pt>
                <c:pt idx="7661">
                  <c:v>45092.02847222222</c:v>
                </c:pt>
                <c:pt idx="7662">
                  <c:v>45092.029166666667</c:v>
                </c:pt>
                <c:pt idx="7663">
                  <c:v>45092.029861111114</c:v>
                </c:pt>
                <c:pt idx="7664">
                  <c:v>45092.030555555553</c:v>
                </c:pt>
                <c:pt idx="7665">
                  <c:v>45092.03125</c:v>
                </c:pt>
                <c:pt idx="7666">
                  <c:v>45092.031944444447</c:v>
                </c:pt>
                <c:pt idx="7667">
                  <c:v>45092.032638888886</c:v>
                </c:pt>
                <c:pt idx="7668">
                  <c:v>45092.033333333333</c:v>
                </c:pt>
                <c:pt idx="7669">
                  <c:v>45092.03402777778</c:v>
                </c:pt>
                <c:pt idx="7670">
                  <c:v>45092.034722222219</c:v>
                </c:pt>
                <c:pt idx="7671">
                  <c:v>45092.035416666666</c:v>
                </c:pt>
                <c:pt idx="7672">
                  <c:v>45092.036111111112</c:v>
                </c:pt>
                <c:pt idx="7673">
                  <c:v>45092.036805555559</c:v>
                </c:pt>
                <c:pt idx="7674">
                  <c:v>45092.037499999999</c:v>
                </c:pt>
                <c:pt idx="7675">
                  <c:v>45092.038194444445</c:v>
                </c:pt>
                <c:pt idx="7676">
                  <c:v>45092.038888888892</c:v>
                </c:pt>
                <c:pt idx="7677">
                  <c:v>45092.039583333331</c:v>
                </c:pt>
                <c:pt idx="7678">
                  <c:v>45092.040277777778</c:v>
                </c:pt>
                <c:pt idx="7679">
                  <c:v>45092.040972222225</c:v>
                </c:pt>
                <c:pt idx="7680">
                  <c:v>45092.041666666664</c:v>
                </c:pt>
                <c:pt idx="7681">
                  <c:v>45092.042361111111</c:v>
                </c:pt>
                <c:pt idx="7682">
                  <c:v>45092.043055555558</c:v>
                </c:pt>
                <c:pt idx="7683">
                  <c:v>45092.043749999997</c:v>
                </c:pt>
                <c:pt idx="7684">
                  <c:v>45092.044444444444</c:v>
                </c:pt>
                <c:pt idx="7685">
                  <c:v>45092.045138888891</c:v>
                </c:pt>
                <c:pt idx="7686">
                  <c:v>45092.04583333333</c:v>
                </c:pt>
                <c:pt idx="7687">
                  <c:v>45092.046527777777</c:v>
                </c:pt>
                <c:pt idx="7688">
                  <c:v>45092.047222222223</c:v>
                </c:pt>
                <c:pt idx="7689">
                  <c:v>45092.04791666667</c:v>
                </c:pt>
                <c:pt idx="7690">
                  <c:v>45092.048611111109</c:v>
                </c:pt>
                <c:pt idx="7691">
                  <c:v>45092.049305555556</c:v>
                </c:pt>
                <c:pt idx="7692">
                  <c:v>45092.05</c:v>
                </c:pt>
                <c:pt idx="7693">
                  <c:v>45092.050694444442</c:v>
                </c:pt>
                <c:pt idx="7694">
                  <c:v>45092.051388888889</c:v>
                </c:pt>
                <c:pt idx="7695">
                  <c:v>45092.052083333336</c:v>
                </c:pt>
                <c:pt idx="7696">
                  <c:v>45092.052777777775</c:v>
                </c:pt>
                <c:pt idx="7697">
                  <c:v>45092.053472222222</c:v>
                </c:pt>
                <c:pt idx="7698">
                  <c:v>45092.054166666669</c:v>
                </c:pt>
                <c:pt idx="7699">
                  <c:v>45092.054861111108</c:v>
                </c:pt>
                <c:pt idx="7700">
                  <c:v>45092.055555555555</c:v>
                </c:pt>
                <c:pt idx="7701">
                  <c:v>45092.056250000001</c:v>
                </c:pt>
                <c:pt idx="7702">
                  <c:v>45092.056944444441</c:v>
                </c:pt>
                <c:pt idx="7703">
                  <c:v>45092.057638888888</c:v>
                </c:pt>
                <c:pt idx="7704">
                  <c:v>45092.058333333334</c:v>
                </c:pt>
                <c:pt idx="7705">
                  <c:v>45092.059027777781</c:v>
                </c:pt>
                <c:pt idx="7706">
                  <c:v>45092.05972222222</c:v>
                </c:pt>
                <c:pt idx="7707">
                  <c:v>45092.060416666667</c:v>
                </c:pt>
                <c:pt idx="7708">
                  <c:v>45092.061111111114</c:v>
                </c:pt>
                <c:pt idx="7709">
                  <c:v>45092.061805555553</c:v>
                </c:pt>
                <c:pt idx="7710">
                  <c:v>45092.0625</c:v>
                </c:pt>
                <c:pt idx="7711">
                  <c:v>45092.063194444447</c:v>
                </c:pt>
                <c:pt idx="7712">
                  <c:v>45092.063888888886</c:v>
                </c:pt>
                <c:pt idx="7713">
                  <c:v>45092.064583333333</c:v>
                </c:pt>
                <c:pt idx="7714">
                  <c:v>45092.06527777778</c:v>
                </c:pt>
                <c:pt idx="7715">
                  <c:v>45092.065972222219</c:v>
                </c:pt>
                <c:pt idx="7716">
                  <c:v>45092.066666666666</c:v>
                </c:pt>
                <c:pt idx="7717">
                  <c:v>45092.067361111112</c:v>
                </c:pt>
                <c:pt idx="7718">
                  <c:v>45092.068055555559</c:v>
                </c:pt>
                <c:pt idx="7719">
                  <c:v>45092.068749999999</c:v>
                </c:pt>
                <c:pt idx="7720">
                  <c:v>45092.069444444445</c:v>
                </c:pt>
                <c:pt idx="7721">
                  <c:v>45092.070138888892</c:v>
                </c:pt>
                <c:pt idx="7722">
                  <c:v>45092.070833333331</c:v>
                </c:pt>
                <c:pt idx="7723">
                  <c:v>45092.071527777778</c:v>
                </c:pt>
                <c:pt idx="7724">
                  <c:v>45092.072222222225</c:v>
                </c:pt>
                <c:pt idx="7725">
                  <c:v>45092.072916666664</c:v>
                </c:pt>
                <c:pt idx="7726">
                  <c:v>45092.073611111111</c:v>
                </c:pt>
                <c:pt idx="7727">
                  <c:v>45092.074305555558</c:v>
                </c:pt>
                <c:pt idx="7728">
                  <c:v>45092.074999999997</c:v>
                </c:pt>
                <c:pt idx="7729">
                  <c:v>45092.075694444444</c:v>
                </c:pt>
                <c:pt idx="7730">
                  <c:v>45092.076388888891</c:v>
                </c:pt>
                <c:pt idx="7731">
                  <c:v>45092.07708333333</c:v>
                </c:pt>
                <c:pt idx="7732">
                  <c:v>45092.077777777777</c:v>
                </c:pt>
                <c:pt idx="7733">
                  <c:v>45092.078472222223</c:v>
                </c:pt>
                <c:pt idx="7734">
                  <c:v>45092.07916666667</c:v>
                </c:pt>
                <c:pt idx="7735">
                  <c:v>45092.079861111109</c:v>
                </c:pt>
                <c:pt idx="7736">
                  <c:v>45092.080555555556</c:v>
                </c:pt>
                <c:pt idx="7737">
                  <c:v>45092.081250000003</c:v>
                </c:pt>
                <c:pt idx="7738">
                  <c:v>45092.081944444442</c:v>
                </c:pt>
                <c:pt idx="7739">
                  <c:v>45092.082638888889</c:v>
                </c:pt>
                <c:pt idx="7740">
                  <c:v>45092.083333333336</c:v>
                </c:pt>
                <c:pt idx="7741">
                  <c:v>45092.084027777775</c:v>
                </c:pt>
                <c:pt idx="7742">
                  <c:v>45092.084722222222</c:v>
                </c:pt>
                <c:pt idx="7743">
                  <c:v>45092.085416666669</c:v>
                </c:pt>
                <c:pt idx="7744">
                  <c:v>45092.086111111108</c:v>
                </c:pt>
                <c:pt idx="7745">
                  <c:v>45092.086805555555</c:v>
                </c:pt>
                <c:pt idx="7746">
                  <c:v>45092.087500000001</c:v>
                </c:pt>
                <c:pt idx="7747">
                  <c:v>45092.088194444441</c:v>
                </c:pt>
                <c:pt idx="7748">
                  <c:v>45092.088888888888</c:v>
                </c:pt>
                <c:pt idx="7749">
                  <c:v>45092.089583333334</c:v>
                </c:pt>
                <c:pt idx="7750">
                  <c:v>45092.090277777781</c:v>
                </c:pt>
                <c:pt idx="7751">
                  <c:v>45092.09097222222</c:v>
                </c:pt>
                <c:pt idx="7752">
                  <c:v>45092.091666666667</c:v>
                </c:pt>
                <c:pt idx="7753">
                  <c:v>45092.092361111114</c:v>
                </c:pt>
                <c:pt idx="7754">
                  <c:v>45092.093055555553</c:v>
                </c:pt>
                <c:pt idx="7755">
                  <c:v>45092.09375</c:v>
                </c:pt>
                <c:pt idx="7756">
                  <c:v>45092.094444444447</c:v>
                </c:pt>
                <c:pt idx="7757">
                  <c:v>45092.095138888886</c:v>
                </c:pt>
                <c:pt idx="7758">
                  <c:v>45092.095833333333</c:v>
                </c:pt>
                <c:pt idx="7759">
                  <c:v>45092.09652777778</c:v>
                </c:pt>
                <c:pt idx="7760">
                  <c:v>45092.097222222219</c:v>
                </c:pt>
                <c:pt idx="7761">
                  <c:v>45092.097916666666</c:v>
                </c:pt>
                <c:pt idx="7762">
                  <c:v>45092.098611111112</c:v>
                </c:pt>
                <c:pt idx="7763">
                  <c:v>45092.099305555559</c:v>
                </c:pt>
                <c:pt idx="7764">
                  <c:v>45092.1</c:v>
                </c:pt>
                <c:pt idx="7765">
                  <c:v>45092.100694444445</c:v>
                </c:pt>
                <c:pt idx="7766">
                  <c:v>45092.101388888892</c:v>
                </c:pt>
                <c:pt idx="7767">
                  <c:v>45092.102083333331</c:v>
                </c:pt>
                <c:pt idx="7768">
                  <c:v>45092.102777777778</c:v>
                </c:pt>
                <c:pt idx="7769">
                  <c:v>45092.103472222225</c:v>
                </c:pt>
                <c:pt idx="7770">
                  <c:v>45092.104166666664</c:v>
                </c:pt>
                <c:pt idx="7771">
                  <c:v>45092.104861111111</c:v>
                </c:pt>
                <c:pt idx="7772">
                  <c:v>45092.105555555558</c:v>
                </c:pt>
                <c:pt idx="7773">
                  <c:v>45092.106249999997</c:v>
                </c:pt>
                <c:pt idx="7774">
                  <c:v>45092.106944444444</c:v>
                </c:pt>
                <c:pt idx="7775">
                  <c:v>45092.107638888891</c:v>
                </c:pt>
                <c:pt idx="7776">
                  <c:v>45092.10833333333</c:v>
                </c:pt>
                <c:pt idx="7777">
                  <c:v>45092.109027777777</c:v>
                </c:pt>
                <c:pt idx="7778">
                  <c:v>45092.109722222223</c:v>
                </c:pt>
                <c:pt idx="7779">
                  <c:v>45092.11041666667</c:v>
                </c:pt>
                <c:pt idx="7780">
                  <c:v>45092.111111111109</c:v>
                </c:pt>
                <c:pt idx="7781">
                  <c:v>45092.111805555556</c:v>
                </c:pt>
                <c:pt idx="7782">
                  <c:v>45092.112500000003</c:v>
                </c:pt>
                <c:pt idx="7783">
                  <c:v>45092.113194444442</c:v>
                </c:pt>
                <c:pt idx="7784">
                  <c:v>45092.113888888889</c:v>
                </c:pt>
                <c:pt idx="7785">
                  <c:v>45092.114583333336</c:v>
                </c:pt>
                <c:pt idx="7786">
                  <c:v>45092.115277777775</c:v>
                </c:pt>
                <c:pt idx="7787">
                  <c:v>45092.115972222222</c:v>
                </c:pt>
                <c:pt idx="7788">
                  <c:v>45092.116666666669</c:v>
                </c:pt>
                <c:pt idx="7789">
                  <c:v>45092.117361111108</c:v>
                </c:pt>
                <c:pt idx="7790">
                  <c:v>45092.118055555555</c:v>
                </c:pt>
                <c:pt idx="7791">
                  <c:v>45092.118750000001</c:v>
                </c:pt>
                <c:pt idx="7792">
                  <c:v>45092.119444444441</c:v>
                </c:pt>
                <c:pt idx="7793">
                  <c:v>45092.120138888888</c:v>
                </c:pt>
                <c:pt idx="7794">
                  <c:v>45092.120833333334</c:v>
                </c:pt>
                <c:pt idx="7795">
                  <c:v>45092.121527777781</c:v>
                </c:pt>
                <c:pt idx="7796">
                  <c:v>45092.12222222222</c:v>
                </c:pt>
                <c:pt idx="7797">
                  <c:v>45092.122916666667</c:v>
                </c:pt>
                <c:pt idx="7798">
                  <c:v>45092.123611111114</c:v>
                </c:pt>
                <c:pt idx="7799">
                  <c:v>45092.124305555553</c:v>
                </c:pt>
                <c:pt idx="7800">
                  <c:v>45092.125</c:v>
                </c:pt>
                <c:pt idx="7801">
                  <c:v>45092.125694444447</c:v>
                </c:pt>
                <c:pt idx="7802">
                  <c:v>45092.126388888886</c:v>
                </c:pt>
                <c:pt idx="7803">
                  <c:v>45092.127083333333</c:v>
                </c:pt>
                <c:pt idx="7804">
                  <c:v>45092.12777777778</c:v>
                </c:pt>
                <c:pt idx="7805">
                  <c:v>45092.128472222219</c:v>
                </c:pt>
                <c:pt idx="7806">
                  <c:v>45092.129166666666</c:v>
                </c:pt>
                <c:pt idx="7807">
                  <c:v>45092.129861111112</c:v>
                </c:pt>
                <c:pt idx="7808">
                  <c:v>45092.130555555559</c:v>
                </c:pt>
                <c:pt idx="7809">
                  <c:v>45092.131249999999</c:v>
                </c:pt>
                <c:pt idx="7810">
                  <c:v>45092.131944444445</c:v>
                </c:pt>
                <c:pt idx="7811">
                  <c:v>45092.132638888892</c:v>
                </c:pt>
                <c:pt idx="7812">
                  <c:v>45092.133333333331</c:v>
                </c:pt>
                <c:pt idx="7813">
                  <c:v>45092.134027777778</c:v>
                </c:pt>
                <c:pt idx="7814">
                  <c:v>45092.134722222225</c:v>
                </c:pt>
                <c:pt idx="7815">
                  <c:v>45092.135416666664</c:v>
                </c:pt>
                <c:pt idx="7816">
                  <c:v>45092.136111111111</c:v>
                </c:pt>
                <c:pt idx="7817">
                  <c:v>45092.136805555558</c:v>
                </c:pt>
                <c:pt idx="7818">
                  <c:v>45092.137499999997</c:v>
                </c:pt>
                <c:pt idx="7819">
                  <c:v>45092.138194444444</c:v>
                </c:pt>
                <c:pt idx="7820">
                  <c:v>45092.138888888891</c:v>
                </c:pt>
                <c:pt idx="7821">
                  <c:v>45092.13958333333</c:v>
                </c:pt>
                <c:pt idx="7822">
                  <c:v>45092.140277777777</c:v>
                </c:pt>
                <c:pt idx="7823">
                  <c:v>45092.140972222223</c:v>
                </c:pt>
                <c:pt idx="7824">
                  <c:v>45092.14166666667</c:v>
                </c:pt>
                <c:pt idx="7825">
                  <c:v>45092.142361111109</c:v>
                </c:pt>
                <c:pt idx="7826">
                  <c:v>45092.143055555556</c:v>
                </c:pt>
                <c:pt idx="7827">
                  <c:v>45092.143750000003</c:v>
                </c:pt>
                <c:pt idx="7828">
                  <c:v>45092.144444444442</c:v>
                </c:pt>
                <c:pt idx="7829">
                  <c:v>45092.145138888889</c:v>
                </c:pt>
                <c:pt idx="7830">
                  <c:v>45092.145833333336</c:v>
                </c:pt>
                <c:pt idx="7831">
                  <c:v>45092.146527777775</c:v>
                </c:pt>
                <c:pt idx="7832">
                  <c:v>45092.147222222222</c:v>
                </c:pt>
                <c:pt idx="7833">
                  <c:v>45092.147916666669</c:v>
                </c:pt>
                <c:pt idx="7834">
                  <c:v>45092.148611111108</c:v>
                </c:pt>
                <c:pt idx="7835">
                  <c:v>45092.149305555555</c:v>
                </c:pt>
                <c:pt idx="7836">
                  <c:v>45092.15</c:v>
                </c:pt>
                <c:pt idx="7837">
                  <c:v>45092.150694444441</c:v>
                </c:pt>
                <c:pt idx="7838">
                  <c:v>45092.151388888888</c:v>
                </c:pt>
                <c:pt idx="7839">
                  <c:v>45092.152083333334</c:v>
                </c:pt>
                <c:pt idx="7840">
                  <c:v>45092.152777777781</c:v>
                </c:pt>
                <c:pt idx="7841">
                  <c:v>45092.15347222222</c:v>
                </c:pt>
                <c:pt idx="7842">
                  <c:v>45092.154166666667</c:v>
                </c:pt>
                <c:pt idx="7843">
                  <c:v>45092.154861111114</c:v>
                </c:pt>
                <c:pt idx="7844">
                  <c:v>45092.155555555553</c:v>
                </c:pt>
                <c:pt idx="7845">
                  <c:v>45092.15625</c:v>
                </c:pt>
                <c:pt idx="7846">
                  <c:v>45092.156944444447</c:v>
                </c:pt>
                <c:pt idx="7847">
                  <c:v>45092.157638888886</c:v>
                </c:pt>
                <c:pt idx="7848">
                  <c:v>45092.158333333333</c:v>
                </c:pt>
                <c:pt idx="7849">
                  <c:v>45092.15902777778</c:v>
                </c:pt>
                <c:pt idx="7850">
                  <c:v>45092.159722222219</c:v>
                </c:pt>
                <c:pt idx="7851">
                  <c:v>45092.160416666666</c:v>
                </c:pt>
                <c:pt idx="7852">
                  <c:v>45092.161111111112</c:v>
                </c:pt>
                <c:pt idx="7853">
                  <c:v>45092.161805555559</c:v>
                </c:pt>
                <c:pt idx="7854">
                  <c:v>45092.162499999999</c:v>
                </c:pt>
                <c:pt idx="7855">
                  <c:v>45092.163194444445</c:v>
                </c:pt>
                <c:pt idx="7856">
                  <c:v>45092.163888888892</c:v>
                </c:pt>
                <c:pt idx="7857">
                  <c:v>45092.164583333331</c:v>
                </c:pt>
                <c:pt idx="7858">
                  <c:v>45092.165277777778</c:v>
                </c:pt>
                <c:pt idx="7859">
                  <c:v>45092.165972222225</c:v>
                </c:pt>
                <c:pt idx="7860">
                  <c:v>45092.166666666664</c:v>
                </c:pt>
                <c:pt idx="7861">
                  <c:v>45092.167361111111</c:v>
                </c:pt>
                <c:pt idx="7862">
                  <c:v>45092.168055555558</c:v>
                </c:pt>
                <c:pt idx="7863">
                  <c:v>45092.168749999997</c:v>
                </c:pt>
                <c:pt idx="7864">
                  <c:v>45092.169444444444</c:v>
                </c:pt>
                <c:pt idx="7865">
                  <c:v>45092.170138888891</c:v>
                </c:pt>
                <c:pt idx="7866">
                  <c:v>45092.17083333333</c:v>
                </c:pt>
                <c:pt idx="7867">
                  <c:v>45092.171527777777</c:v>
                </c:pt>
                <c:pt idx="7868">
                  <c:v>45092.172222222223</c:v>
                </c:pt>
                <c:pt idx="7869">
                  <c:v>45092.17291666667</c:v>
                </c:pt>
                <c:pt idx="7870">
                  <c:v>45092.173611111109</c:v>
                </c:pt>
                <c:pt idx="7871">
                  <c:v>45092.174305555556</c:v>
                </c:pt>
                <c:pt idx="7872">
                  <c:v>45092.175000000003</c:v>
                </c:pt>
                <c:pt idx="7873">
                  <c:v>45092.175694444442</c:v>
                </c:pt>
                <c:pt idx="7874">
                  <c:v>45092.176388888889</c:v>
                </c:pt>
                <c:pt idx="7875">
                  <c:v>45092.177083333336</c:v>
                </c:pt>
                <c:pt idx="7876">
                  <c:v>45092.177777777775</c:v>
                </c:pt>
                <c:pt idx="7877">
                  <c:v>45092.178472222222</c:v>
                </c:pt>
                <c:pt idx="7878">
                  <c:v>45092.179166666669</c:v>
                </c:pt>
                <c:pt idx="7879">
                  <c:v>45092.179861111108</c:v>
                </c:pt>
                <c:pt idx="7880">
                  <c:v>45092.180555555555</c:v>
                </c:pt>
                <c:pt idx="7881">
                  <c:v>45092.181250000001</c:v>
                </c:pt>
                <c:pt idx="7882">
                  <c:v>45092.181944444441</c:v>
                </c:pt>
                <c:pt idx="7883">
                  <c:v>45092.182638888888</c:v>
                </c:pt>
                <c:pt idx="7884">
                  <c:v>45092.183333333334</c:v>
                </c:pt>
                <c:pt idx="7885">
                  <c:v>45092.184027777781</c:v>
                </c:pt>
                <c:pt idx="7886">
                  <c:v>45092.18472222222</c:v>
                </c:pt>
                <c:pt idx="7887">
                  <c:v>45092.185416666667</c:v>
                </c:pt>
                <c:pt idx="7888">
                  <c:v>45092.186111111114</c:v>
                </c:pt>
                <c:pt idx="7889">
                  <c:v>45092.186805555553</c:v>
                </c:pt>
                <c:pt idx="7890">
                  <c:v>45092.1875</c:v>
                </c:pt>
                <c:pt idx="7891">
                  <c:v>45092.188194444447</c:v>
                </c:pt>
                <c:pt idx="7892">
                  <c:v>45092.188888888886</c:v>
                </c:pt>
                <c:pt idx="7893">
                  <c:v>45092.189583333333</c:v>
                </c:pt>
                <c:pt idx="7894">
                  <c:v>45092.19027777778</c:v>
                </c:pt>
                <c:pt idx="7895">
                  <c:v>45092.190972222219</c:v>
                </c:pt>
                <c:pt idx="7896">
                  <c:v>45092.191666666666</c:v>
                </c:pt>
                <c:pt idx="7897">
                  <c:v>45092.192361111112</c:v>
                </c:pt>
                <c:pt idx="7898">
                  <c:v>45092.193055555559</c:v>
                </c:pt>
                <c:pt idx="7899">
                  <c:v>45092.193749999999</c:v>
                </c:pt>
                <c:pt idx="7900">
                  <c:v>45092.194444444445</c:v>
                </c:pt>
                <c:pt idx="7901">
                  <c:v>45092.195138888892</c:v>
                </c:pt>
                <c:pt idx="7902">
                  <c:v>45092.195833333331</c:v>
                </c:pt>
                <c:pt idx="7903">
                  <c:v>45092.196527777778</c:v>
                </c:pt>
                <c:pt idx="7904">
                  <c:v>45092.197222222225</c:v>
                </c:pt>
                <c:pt idx="7905">
                  <c:v>45092.197916666664</c:v>
                </c:pt>
                <c:pt idx="7906">
                  <c:v>45092.198611111111</c:v>
                </c:pt>
                <c:pt idx="7907">
                  <c:v>45092.199305555558</c:v>
                </c:pt>
                <c:pt idx="7908">
                  <c:v>45092.2</c:v>
                </c:pt>
                <c:pt idx="7909">
                  <c:v>45092.200694444444</c:v>
                </c:pt>
                <c:pt idx="7910">
                  <c:v>45092.201388888891</c:v>
                </c:pt>
                <c:pt idx="7911">
                  <c:v>45092.20208333333</c:v>
                </c:pt>
                <c:pt idx="7912">
                  <c:v>45092.202777777777</c:v>
                </c:pt>
                <c:pt idx="7913">
                  <c:v>45092.203472222223</c:v>
                </c:pt>
                <c:pt idx="7914">
                  <c:v>45092.20416666667</c:v>
                </c:pt>
                <c:pt idx="7915">
                  <c:v>45092.204861111109</c:v>
                </c:pt>
                <c:pt idx="7916">
                  <c:v>45092.205555555556</c:v>
                </c:pt>
                <c:pt idx="7917">
                  <c:v>45092.206250000003</c:v>
                </c:pt>
                <c:pt idx="7918">
                  <c:v>45092.206944444442</c:v>
                </c:pt>
                <c:pt idx="7919">
                  <c:v>45092.207638888889</c:v>
                </c:pt>
                <c:pt idx="7920">
                  <c:v>45092.208333333336</c:v>
                </c:pt>
                <c:pt idx="7921">
                  <c:v>45092.209027777775</c:v>
                </c:pt>
                <c:pt idx="7922">
                  <c:v>45092.209722222222</c:v>
                </c:pt>
                <c:pt idx="7923">
                  <c:v>45092.210416666669</c:v>
                </c:pt>
                <c:pt idx="7924">
                  <c:v>45092.211111111108</c:v>
                </c:pt>
                <c:pt idx="7925">
                  <c:v>45092.211805555555</c:v>
                </c:pt>
                <c:pt idx="7926">
                  <c:v>45092.212500000001</c:v>
                </c:pt>
                <c:pt idx="7927">
                  <c:v>45092.213194444441</c:v>
                </c:pt>
                <c:pt idx="7928">
                  <c:v>45092.213888888888</c:v>
                </c:pt>
                <c:pt idx="7929">
                  <c:v>45092.214583333334</c:v>
                </c:pt>
                <c:pt idx="7930">
                  <c:v>45092.215277777781</c:v>
                </c:pt>
                <c:pt idx="7931">
                  <c:v>45092.21597222222</c:v>
                </c:pt>
                <c:pt idx="7932">
                  <c:v>45092.216666666667</c:v>
                </c:pt>
                <c:pt idx="7933">
                  <c:v>45092.217361111114</c:v>
                </c:pt>
                <c:pt idx="7934">
                  <c:v>45092.218055555553</c:v>
                </c:pt>
                <c:pt idx="7935">
                  <c:v>45092.21875</c:v>
                </c:pt>
                <c:pt idx="7936">
                  <c:v>45092.219444444447</c:v>
                </c:pt>
                <c:pt idx="7937">
                  <c:v>45092.220138888886</c:v>
                </c:pt>
                <c:pt idx="7938">
                  <c:v>45092.220833333333</c:v>
                </c:pt>
                <c:pt idx="7939">
                  <c:v>45092.22152777778</c:v>
                </c:pt>
                <c:pt idx="7940">
                  <c:v>45092.222222222219</c:v>
                </c:pt>
                <c:pt idx="7941">
                  <c:v>45092.222916666666</c:v>
                </c:pt>
                <c:pt idx="7942">
                  <c:v>45092.223611111112</c:v>
                </c:pt>
                <c:pt idx="7943">
                  <c:v>45092.224305555559</c:v>
                </c:pt>
                <c:pt idx="7944">
                  <c:v>45092.224999999999</c:v>
                </c:pt>
                <c:pt idx="7945">
                  <c:v>45092.225694444445</c:v>
                </c:pt>
                <c:pt idx="7946">
                  <c:v>45092.226388888892</c:v>
                </c:pt>
                <c:pt idx="7947">
                  <c:v>45092.227083333331</c:v>
                </c:pt>
                <c:pt idx="7948">
                  <c:v>45092.227777777778</c:v>
                </c:pt>
                <c:pt idx="7949">
                  <c:v>45092.228472222225</c:v>
                </c:pt>
                <c:pt idx="7950">
                  <c:v>45092.229166666664</c:v>
                </c:pt>
                <c:pt idx="7951">
                  <c:v>45092.229861111111</c:v>
                </c:pt>
                <c:pt idx="7952">
                  <c:v>45092.230555555558</c:v>
                </c:pt>
                <c:pt idx="7953">
                  <c:v>45092.231249999997</c:v>
                </c:pt>
                <c:pt idx="7954">
                  <c:v>45092.231944444444</c:v>
                </c:pt>
                <c:pt idx="7955">
                  <c:v>45092.232638888891</c:v>
                </c:pt>
                <c:pt idx="7956">
                  <c:v>45092.23333333333</c:v>
                </c:pt>
                <c:pt idx="7957">
                  <c:v>45092.234027777777</c:v>
                </c:pt>
                <c:pt idx="7958">
                  <c:v>45092.234722222223</c:v>
                </c:pt>
                <c:pt idx="7959">
                  <c:v>45092.23541666667</c:v>
                </c:pt>
                <c:pt idx="7960">
                  <c:v>45092.236111111109</c:v>
                </c:pt>
                <c:pt idx="7961">
                  <c:v>45092.236805555556</c:v>
                </c:pt>
                <c:pt idx="7962">
                  <c:v>45092.237500000003</c:v>
                </c:pt>
                <c:pt idx="7963">
                  <c:v>45092.238194444442</c:v>
                </c:pt>
                <c:pt idx="7964">
                  <c:v>45092.238888888889</c:v>
                </c:pt>
                <c:pt idx="7965">
                  <c:v>45092.239583333336</c:v>
                </c:pt>
                <c:pt idx="7966">
                  <c:v>45092.240277777775</c:v>
                </c:pt>
                <c:pt idx="7967">
                  <c:v>45092.240972222222</c:v>
                </c:pt>
                <c:pt idx="7968">
                  <c:v>45092.241666666669</c:v>
                </c:pt>
                <c:pt idx="7969">
                  <c:v>45092.242361111108</c:v>
                </c:pt>
                <c:pt idx="7970">
                  <c:v>45092.243055555555</c:v>
                </c:pt>
                <c:pt idx="7971">
                  <c:v>45092.243750000001</c:v>
                </c:pt>
                <c:pt idx="7972">
                  <c:v>45092.244444444441</c:v>
                </c:pt>
                <c:pt idx="7973">
                  <c:v>45092.245138888888</c:v>
                </c:pt>
                <c:pt idx="7974">
                  <c:v>45092.245833333334</c:v>
                </c:pt>
                <c:pt idx="7975">
                  <c:v>45092.246527777781</c:v>
                </c:pt>
                <c:pt idx="7976">
                  <c:v>45092.24722222222</c:v>
                </c:pt>
                <c:pt idx="7977">
                  <c:v>45092.247916666667</c:v>
                </c:pt>
                <c:pt idx="7978">
                  <c:v>45092.248611111114</c:v>
                </c:pt>
                <c:pt idx="7979">
                  <c:v>45092.249305555553</c:v>
                </c:pt>
                <c:pt idx="7980">
                  <c:v>45092.25</c:v>
                </c:pt>
                <c:pt idx="7981">
                  <c:v>45092.250694444447</c:v>
                </c:pt>
                <c:pt idx="7982">
                  <c:v>45092.251388888886</c:v>
                </c:pt>
                <c:pt idx="7983">
                  <c:v>45092.252083333333</c:v>
                </c:pt>
                <c:pt idx="7984">
                  <c:v>45092.25277777778</c:v>
                </c:pt>
                <c:pt idx="7985">
                  <c:v>45092.253472222219</c:v>
                </c:pt>
                <c:pt idx="7986">
                  <c:v>45092.254166666666</c:v>
                </c:pt>
                <c:pt idx="7987">
                  <c:v>45092.254861111112</c:v>
                </c:pt>
                <c:pt idx="7988">
                  <c:v>45092.255555555559</c:v>
                </c:pt>
                <c:pt idx="7989">
                  <c:v>45092.256249999999</c:v>
                </c:pt>
                <c:pt idx="7990">
                  <c:v>45092.256944444445</c:v>
                </c:pt>
                <c:pt idx="7991">
                  <c:v>45092.257638888892</c:v>
                </c:pt>
                <c:pt idx="7992">
                  <c:v>45092.258333333331</c:v>
                </c:pt>
                <c:pt idx="7993">
                  <c:v>45092.259027777778</c:v>
                </c:pt>
                <c:pt idx="7994">
                  <c:v>45092.259722222225</c:v>
                </c:pt>
                <c:pt idx="7995">
                  <c:v>45092.260416666664</c:v>
                </c:pt>
                <c:pt idx="7996">
                  <c:v>45092.261111111111</c:v>
                </c:pt>
                <c:pt idx="7997">
                  <c:v>45092.261805555558</c:v>
                </c:pt>
                <c:pt idx="7998">
                  <c:v>45092.262499999997</c:v>
                </c:pt>
                <c:pt idx="7999">
                  <c:v>45092.263194444444</c:v>
                </c:pt>
                <c:pt idx="8000">
                  <c:v>45092.263888888891</c:v>
                </c:pt>
                <c:pt idx="8001">
                  <c:v>45092.26458333333</c:v>
                </c:pt>
                <c:pt idx="8002">
                  <c:v>45092.265277777777</c:v>
                </c:pt>
                <c:pt idx="8003">
                  <c:v>45092.265972222223</c:v>
                </c:pt>
                <c:pt idx="8004">
                  <c:v>45092.26666666667</c:v>
                </c:pt>
                <c:pt idx="8005">
                  <c:v>45092.267361111109</c:v>
                </c:pt>
                <c:pt idx="8006">
                  <c:v>45092.268055555556</c:v>
                </c:pt>
                <c:pt idx="8007">
                  <c:v>45092.268750000003</c:v>
                </c:pt>
                <c:pt idx="8008">
                  <c:v>45092.269444444442</c:v>
                </c:pt>
                <c:pt idx="8009">
                  <c:v>45092.270138888889</c:v>
                </c:pt>
                <c:pt idx="8010">
                  <c:v>45092.270833333336</c:v>
                </c:pt>
                <c:pt idx="8011">
                  <c:v>45092.271527777775</c:v>
                </c:pt>
                <c:pt idx="8012">
                  <c:v>45092.272222222222</c:v>
                </c:pt>
                <c:pt idx="8013">
                  <c:v>45092.272916666669</c:v>
                </c:pt>
                <c:pt idx="8014">
                  <c:v>45092.273611111108</c:v>
                </c:pt>
                <c:pt idx="8015">
                  <c:v>45092.274305555555</c:v>
                </c:pt>
                <c:pt idx="8016">
                  <c:v>45092.275000000001</c:v>
                </c:pt>
                <c:pt idx="8017">
                  <c:v>45092.275694444441</c:v>
                </c:pt>
                <c:pt idx="8018">
                  <c:v>45092.276388888888</c:v>
                </c:pt>
                <c:pt idx="8019">
                  <c:v>45092.277083333334</c:v>
                </c:pt>
                <c:pt idx="8020">
                  <c:v>45092.277777777781</c:v>
                </c:pt>
                <c:pt idx="8021">
                  <c:v>45092.27847222222</c:v>
                </c:pt>
                <c:pt idx="8022">
                  <c:v>45092.279166666667</c:v>
                </c:pt>
                <c:pt idx="8023">
                  <c:v>45092.279861111114</c:v>
                </c:pt>
                <c:pt idx="8024">
                  <c:v>45092.280555555553</c:v>
                </c:pt>
                <c:pt idx="8025">
                  <c:v>45092.28125</c:v>
                </c:pt>
                <c:pt idx="8026">
                  <c:v>45092.281944444447</c:v>
                </c:pt>
                <c:pt idx="8027">
                  <c:v>45092.282638888886</c:v>
                </c:pt>
                <c:pt idx="8028">
                  <c:v>45092.283333333333</c:v>
                </c:pt>
                <c:pt idx="8029">
                  <c:v>45092.28402777778</c:v>
                </c:pt>
                <c:pt idx="8030">
                  <c:v>45092.284722222219</c:v>
                </c:pt>
                <c:pt idx="8031">
                  <c:v>45092.285416666666</c:v>
                </c:pt>
                <c:pt idx="8032">
                  <c:v>45092.286111111112</c:v>
                </c:pt>
                <c:pt idx="8033">
                  <c:v>45092.286805555559</c:v>
                </c:pt>
                <c:pt idx="8034">
                  <c:v>45092.287499999999</c:v>
                </c:pt>
                <c:pt idx="8035">
                  <c:v>45092.288194444445</c:v>
                </c:pt>
                <c:pt idx="8036">
                  <c:v>45092.288888888892</c:v>
                </c:pt>
                <c:pt idx="8037">
                  <c:v>45092.289583333331</c:v>
                </c:pt>
                <c:pt idx="8038">
                  <c:v>45092.290277777778</c:v>
                </c:pt>
                <c:pt idx="8039">
                  <c:v>45092.290972222225</c:v>
                </c:pt>
                <c:pt idx="8040">
                  <c:v>45092.291666666664</c:v>
                </c:pt>
                <c:pt idx="8041">
                  <c:v>45092.292361111111</c:v>
                </c:pt>
                <c:pt idx="8042">
                  <c:v>45092.293055555558</c:v>
                </c:pt>
                <c:pt idx="8043">
                  <c:v>45092.293749999997</c:v>
                </c:pt>
                <c:pt idx="8044">
                  <c:v>45092.294444444444</c:v>
                </c:pt>
                <c:pt idx="8045">
                  <c:v>45092.295138888891</c:v>
                </c:pt>
                <c:pt idx="8046">
                  <c:v>45092.29583333333</c:v>
                </c:pt>
                <c:pt idx="8047">
                  <c:v>45092.296527777777</c:v>
                </c:pt>
                <c:pt idx="8048">
                  <c:v>45092.297222222223</c:v>
                </c:pt>
                <c:pt idx="8049">
                  <c:v>45092.29791666667</c:v>
                </c:pt>
                <c:pt idx="8050">
                  <c:v>45092.298611111109</c:v>
                </c:pt>
                <c:pt idx="8051">
                  <c:v>45092.299305555556</c:v>
                </c:pt>
                <c:pt idx="8052">
                  <c:v>45092.3</c:v>
                </c:pt>
                <c:pt idx="8053">
                  <c:v>45092.300694444442</c:v>
                </c:pt>
                <c:pt idx="8054">
                  <c:v>45092.301388888889</c:v>
                </c:pt>
                <c:pt idx="8055">
                  <c:v>45092.302083333336</c:v>
                </c:pt>
                <c:pt idx="8056">
                  <c:v>45092.302777777775</c:v>
                </c:pt>
                <c:pt idx="8057">
                  <c:v>45092.303472222222</c:v>
                </c:pt>
                <c:pt idx="8058">
                  <c:v>45092.304166666669</c:v>
                </c:pt>
                <c:pt idx="8059">
                  <c:v>45092.304861111108</c:v>
                </c:pt>
                <c:pt idx="8060">
                  <c:v>45092.305555555555</c:v>
                </c:pt>
                <c:pt idx="8061">
                  <c:v>45092.306250000001</c:v>
                </c:pt>
                <c:pt idx="8062">
                  <c:v>45092.306944444441</c:v>
                </c:pt>
                <c:pt idx="8063">
                  <c:v>45092.307638888888</c:v>
                </c:pt>
                <c:pt idx="8064">
                  <c:v>45092.308333333334</c:v>
                </c:pt>
                <c:pt idx="8065">
                  <c:v>45092.309027777781</c:v>
                </c:pt>
                <c:pt idx="8066">
                  <c:v>45092.30972222222</c:v>
                </c:pt>
                <c:pt idx="8067">
                  <c:v>45092.310416666667</c:v>
                </c:pt>
                <c:pt idx="8068">
                  <c:v>45092.311111111114</c:v>
                </c:pt>
                <c:pt idx="8069">
                  <c:v>45092.311805555553</c:v>
                </c:pt>
                <c:pt idx="8070">
                  <c:v>45092.3125</c:v>
                </c:pt>
                <c:pt idx="8071">
                  <c:v>45092.313194444447</c:v>
                </c:pt>
                <c:pt idx="8072">
                  <c:v>45092.313888888886</c:v>
                </c:pt>
                <c:pt idx="8073">
                  <c:v>45092.314583333333</c:v>
                </c:pt>
                <c:pt idx="8074">
                  <c:v>45092.31527777778</c:v>
                </c:pt>
                <c:pt idx="8075">
                  <c:v>45092.315972222219</c:v>
                </c:pt>
                <c:pt idx="8076">
                  <c:v>45092.316666666666</c:v>
                </c:pt>
                <c:pt idx="8077">
                  <c:v>45092.317361111112</c:v>
                </c:pt>
                <c:pt idx="8078">
                  <c:v>45092.318055555559</c:v>
                </c:pt>
                <c:pt idx="8079">
                  <c:v>45092.318749999999</c:v>
                </c:pt>
                <c:pt idx="8080">
                  <c:v>45092.319444444445</c:v>
                </c:pt>
                <c:pt idx="8081">
                  <c:v>45092.320138888892</c:v>
                </c:pt>
                <c:pt idx="8082">
                  <c:v>45092.320833333331</c:v>
                </c:pt>
                <c:pt idx="8083">
                  <c:v>45092.321527777778</c:v>
                </c:pt>
                <c:pt idx="8084">
                  <c:v>45092.322222222225</c:v>
                </c:pt>
                <c:pt idx="8085">
                  <c:v>45092.322916666664</c:v>
                </c:pt>
                <c:pt idx="8086">
                  <c:v>45092.323611111111</c:v>
                </c:pt>
                <c:pt idx="8087">
                  <c:v>45092.324305555558</c:v>
                </c:pt>
                <c:pt idx="8088">
                  <c:v>45092.324999999997</c:v>
                </c:pt>
                <c:pt idx="8089">
                  <c:v>45092.325694444444</c:v>
                </c:pt>
                <c:pt idx="8090">
                  <c:v>45092.326388888891</c:v>
                </c:pt>
                <c:pt idx="8091">
                  <c:v>45092.32708333333</c:v>
                </c:pt>
                <c:pt idx="8092">
                  <c:v>45092.327777777777</c:v>
                </c:pt>
                <c:pt idx="8093">
                  <c:v>45092.328472222223</c:v>
                </c:pt>
                <c:pt idx="8094">
                  <c:v>45092.32916666667</c:v>
                </c:pt>
                <c:pt idx="8095">
                  <c:v>45092.329861111109</c:v>
                </c:pt>
                <c:pt idx="8096">
                  <c:v>45092.330555555556</c:v>
                </c:pt>
                <c:pt idx="8097">
                  <c:v>45092.331250000003</c:v>
                </c:pt>
                <c:pt idx="8098">
                  <c:v>45092.331944444442</c:v>
                </c:pt>
                <c:pt idx="8099">
                  <c:v>45092.332638888889</c:v>
                </c:pt>
                <c:pt idx="8100">
                  <c:v>45092.333333333336</c:v>
                </c:pt>
                <c:pt idx="8101">
                  <c:v>45092.334027777775</c:v>
                </c:pt>
                <c:pt idx="8102">
                  <c:v>45092.334722222222</c:v>
                </c:pt>
                <c:pt idx="8103">
                  <c:v>45092.335416666669</c:v>
                </c:pt>
                <c:pt idx="8104">
                  <c:v>45092.336111111108</c:v>
                </c:pt>
                <c:pt idx="8105">
                  <c:v>45092.336805555555</c:v>
                </c:pt>
                <c:pt idx="8106">
                  <c:v>45092.337500000001</c:v>
                </c:pt>
                <c:pt idx="8107">
                  <c:v>45092.338194444441</c:v>
                </c:pt>
                <c:pt idx="8108">
                  <c:v>45092.338888888888</c:v>
                </c:pt>
                <c:pt idx="8109">
                  <c:v>45092.339583333334</c:v>
                </c:pt>
                <c:pt idx="8110">
                  <c:v>45092.340277777781</c:v>
                </c:pt>
                <c:pt idx="8111">
                  <c:v>45092.34097222222</c:v>
                </c:pt>
                <c:pt idx="8112">
                  <c:v>45092.341666666667</c:v>
                </c:pt>
                <c:pt idx="8113">
                  <c:v>45092.342361111114</c:v>
                </c:pt>
                <c:pt idx="8114">
                  <c:v>45092.343055555553</c:v>
                </c:pt>
                <c:pt idx="8115">
                  <c:v>45092.34375</c:v>
                </c:pt>
                <c:pt idx="8116">
                  <c:v>45092.344444444447</c:v>
                </c:pt>
                <c:pt idx="8117">
                  <c:v>45092.345138888886</c:v>
                </c:pt>
                <c:pt idx="8118">
                  <c:v>45092.345833333333</c:v>
                </c:pt>
                <c:pt idx="8119">
                  <c:v>45092.34652777778</c:v>
                </c:pt>
                <c:pt idx="8120">
                  <c:v>45092.347222222219</c:v>
                </c:pt>
                <c:pt idx="8121">
                  <c:v>45092.347916666666</c:v>
                </c:pt>
                <c:pt idx="8122">
                  <c:v>45092.348611111112</c:v>
                </c:pt>
                <c:pt idx="8123">
                  <c:v>45092.349305555559</c:v>
                </c:pt>
                <c:pt idx="8124">
                  <c:v>45092.35</c:v>
                </c:pt>
                <c:pt idx="8125">
                  <c:v>45092.350694444445</c:v>
                </c:pt>
                <c:pt idx="8126">
                  <c:v>45092.351388888892</c:v>
                </c:pt>
                <c:pt idx="8127">
                  <c:v>45092.352083333331</c:v>
                </c:pt>
                <c:pt idx="8128">
                  <c:v>45092.352777777778</c:v>
                </c:pt>
                <c:pt idx="8129">
                  <c:v>45092.353472222225</c:v>
                </c:pt>
                <c:pt idx="8130">
                  <c:v>45092.354166666664</c:v>
                </c:pt>
                <c:pt idx="8131">
                  <c:v>45092.354861111111</c:v>
                </c:pt>
                <c:pt idx="8132">
                  <c:v>45092.355555555558</c:v>
                </c:pt>
                <c:pt idx="8133">
                  <c:v>45092.356249999997</c:v>
                </c:pt>
                <c:pt idx="8134">
                  <c:v>45092.356944444444</c:v>
                </c:pt>
                <c:pt idx="8135">
                  <c:v>45092.357638888891</c:v>
                </c:pt>
                <c:pt idx="8136">
                  <c:v>45092.35833333333</c:v>
                </c:pt>
                <c:pt idx="8137">
                  <c:v>45092.359027777777</c:v>
                </c:pt>
                <c:pt idx="8138">
                  <c:v>45092.359722222223</c:v>
                </c:pt>
                <c:pt idx="8139">
                  <c:v>45092.36041666667</c:v>
                </c:pt>
                <c:pt idx="8140">
                  <c:v>45092.361111111109</c:v>
                </c:pt>
                <c:pt idx="8141">
                  <c:v>45092.361805555556</c:v>
                </c:pt>
                <c:pt idx="8142">
                  <c:v>45092.362500000003</c:v>
                </c:pt>
                <c:pt idx="8143">
                  <c:v>45092.363194444442</c:v>
                </c:pt>
                <c:pt idx="8144">
                  <c:v>45092.363888888889</c:v>
                </c:pt>
                <c:pt idx="8145">
                  <c:v>45092.364583333336</c:v>
                </c:pt>
                <c:pt idx="8146">
                  <c:v>45092.365277777775</c:v>
                </c:pt>
                <c:pt idx="8147">
                  <c:v>45092.365972222222</c:v>
                </c:pt>
                <c:pt idx="8148">
                  <c:v>45092.366666666669</c:v>
                </c:pt>
                <c:pt idx="8149">
                  <c:v>45092.367361111108</c:v>
                </c:pt>
                <c:pt idx="8150">
                  <c:v>45092.368055555555</c:v>
                </c:pt>
                <c:pt idx="8151">
                  <c:v>45092.368750000001</c:v>
                </c:pt>
                <c:pt idx="8152">
                  <c:v>45092.369444444441</c:v>
                </c:pt>
                <c:pt idx="8153">
                  <c:v>45092.370138888888</c:v>
                </c:pt>
                <c:pt idx="8154">
                  <c:v>45092.370833333334</c:v>
                </c:pt>
                <c:pt idx="8155">
                  <c:v>45092.371527777781</c:v>
                </c:pt>
                <c:pt idx="8156">
                  <c:v>45092.37222222222</c:v>
                </c:pt>
                <c:pt idx="8157">
                  <c:v>45092.372916666667</c:v>
                </c:pt>
                <c:pt idx="8158">
                  <c:v>45092.373611111114</c:v>
                </c:pt>
                <c:pt idx="8159">
                  <c:v>45092.374305555553</c:v>
                </c:pt>
                <c:pt idx="8160">
                  <c:v>45092.375</c:v>
                </c:pt>
                <c:pt idx="8161">
                  <c:v>45092.375694444447</c:v>
                </c:pt>
                <c:pt idx="8162">
                  <c:v>45092.376388888886</c:v>
                </c:pt>
                <c:pt idx="8163">
                  <c:v>45092.377083333333</c:v>
                </c:pt>
                <c:pt idx="8164">
                  <c:v>45092.37777777778</c:v>
                </c:pt>
                <c:pt idx="8165">
                  <c:v>45092.378472222219</c:v>
                </c:pt>
                <c:pt idx="8166">
                  <c:v>45092.379166666666</c:v>
                </c:pt>
                <c:pt idx="8167">
                  <c:v>45092.379861111112</c:v>
                </c:pt>
                <c:pt idx="8168">
                  <c:v>45092.380555555559</c:v>
                </c:pt>
                <c:pt idx="8169">
                  <c:v>45092.381249999999</c:v>
                </c:pt>
                <c:pt idx="8170">
                  <c:v>45092.381944444445</c:v>
                </c:pt>
                <c:pt idx="8171">
                  <c:v>45092.382638888892</c:v>
                </c:pt>
                <c:pt idx="8172">
                  <c:v>45092.383333333331</c:v>
                </c:pt>
                <c:pt idx="8173">
                  <c:v>45092.384027777778</c:v>
                </c:pt>
                <c:pt idx="8174">
                  <c:v>45092.384722222225</c:v>
                </c:pt>
                <c:pt idx="8175">
                  <c:v>45092.385416666664</c:v>
                </c:pt>
                <c:pt idx="8176">
                  <c:v>45092.386111111111</c:v>
                </c:pt>
                <c:pt idx="8177">
                  <c:v>45092.386805555558</c:v>
                </c:pt>
                <c:pt idx="8178">
                  <c:v>45092.387499999997</c:v>
                </c:pt>
                <c:pt idx="8179">
                  <c:v>45092.388194444444</c:v>
                </c:pt>
                <c:pt idx="8180">
                  <c:v>45092.388888888891</c:v>
                </c:pt>
                <c:pt idx="8181">
                  <c:v>45092.38958333333</c:v>
                </c:pt>
                <c:pt idx="8182">
                  <c:v>45092.390277777777</c:v>
                </c:pt>
                <c:pt idx="8183">
                  <c:v>45092.390972222223</c:v>
                </c:pt>
                <c:pt idx="8184">
                  <c:v>45092.39166666667</c:v>
                </c:pt>
                <c:pt idx="8185">
                  <c:v>45092.392361111109</c:v>
                </c:pt>
                <c:pt idx="8186">
                  <c:v>45092.393055555556</c:v>
                </c:pt>
                <c:pt idx="8187">
                  <c:v>45092.393750000003</c:v>
                </c:pt>
                <c:pt idx="8188">
                  <c:v>45092.394444444442</c:v>
                </c:pt>
                <c:pt idx="8189">
                  <c:v>45092.395138888889</c:v>
                </c:pt>
                <c:pt idx="8190">
                  <c:v>45092.395833333336</c:v>
                </c:pt>
                <c:pt idx="8191">
                  <c:v>45092.396527777775</c:v>
                </c:pt>
                <c:pt idx="8192">
                  <c:v>45092.397222222222</c:v>
                </c:pt>
                <c:pt idx="8193">
                  <c:v>45092.397916666669</c:v>
                </c:pt>
                <c:pt idx="8194">
                  <c:v>45092.398611111108</c:v>
                </c:pt>
                <c:pt idx="8195">
                  <c:v>45092.399305555555</c:v>
                </c:pt>
                <c:pt idx="8196">
                  <c:v>45092.4</c:v>
                </c:pt>
                <c:pt idx="8197">
                  <c:v>45092.400694444441</c:v>
                </c:pt>
                <c:pt idx="8198">
                  <c:v>45092.401388888888</c:v>
                </c:pt>
                <c:pt idx="8199">
                  <c:v>45092.402083333334</c:v>
                </c:pt>
                <c:pt idx="8200">
                  <c:v>45092.402777777781</c:v>
                </c:pt>
                <c:pt idx="8201">
                  <c:v>45092.40347222222</c:v>
                </c:pt>
                <c:pt idx="8202">
                  <c:v>45092.404166666667</c:v>
                </c:pt>
                <c:pt idx="8203">
                  <c:v>45092.404861111114</c:v>
                </c:pt>
                <c:pt idx="8204">
                  <c:v>45092.405555555553</c:v>
                </c:pt>
                <c:pt idx="8205">
                  <c:v>45092.40625</c:v>
                </c:pt>
                <c:pt idx="8206">
                  <c:v>45092.406944444447</c:v>
                </c:pt>
                <c:pt idx="8207">
                  <c:v>45092.407638888886</c:v>
                </c:pt>
                <c:pt idx="8208">
                  <c:v>45092.408333333333</c:v>
                </c:pt>
                <c:pt idx="8209">
                  <c:v>45092.40902777778</c:v>
                </c:pt>
                <c:pt idx="8210">
                  <c:v>45092.409722222219</c:v>
                </c:pt>
                <c:pt idx="8211">
                  <c:v>45092.410416666666</c:v>
                </c:pt>
                <c:pt idx="8212">
                  <c:v>45092.411111111112</c:v>
                </c:pt>
                <c:pt idx="8213">
                  <c:v>45092.411805555559</c:v>
                </c:pt>
                <c:pt idx="8214">
                  <c:v>45092.412499999999</c:v>
                </c:pt>
                <c:pt idx="8215">
                  <c:v>45092.413194444445</c:v>
                </c:pt>
                <c:pt idx="8216">
                  <c:v>45092.413888888892</c:v>
                </c:pt>
                <c:pt idx="8217">
                  <c:v>45092.414583333331</c:v>
                </c:pt>
                <c:pt idx="8218">
                  <c:v>45092.415277777778</c:v>
                </c:pt>
                <c:pt idx="8219">
                  <c:v>45092.415972222225</c:v>
                </c:pt>
                <c:pt idx="8220">
                  <c:v>45092.416666666664</c:v>
                </c:pt>
                <c:pt idx="8221">
                  <c:v>45092.417361111111</c:v>
                </c:pt>
                <c:pt idx="8222">
                  <c:v>45092.418055555558</c:v>
                </c:pt>
                <c:pt idx="8223">
                  <c:v>45092.418749999997</c:v>
                </c:pt>
                <c:pt idx="8224">
                  <c:v>45092.419444444444</c:v>
                </c:pt>
                <c:pt idx="8225">
                  <c:v>45092.420138888891</c:v>
                </c:pt>
                <c:pt idx="8226">
                  <c:v>45092.42083333333</c:v>
                </c:pt>
                <c:pt idx="8227">
                  <c:v>45092.421527777777</c:v>
                </c:pt>
                <c:pt idx="8228">
                  <c:v>45092.422222222223</c:v>
                </c:pt>
                <c:pt idx="8229">
                  <c:v>45092.42291666667</c:v>
                </c:pt>
                <c:pt idx="8230">
                  <c:v>45092.423611111109</c:v>
                </c:pt>
                <c:pt idx="8231">
                  <c:v>45092.424305555556</c:v>
                </c:pt>
                <c:pt idx="8232">
                  <c:v>45092.425000000003</c:v>
                </c:pt>
                <c:pt idx="8233">
                  <c:v>45092.425694444442</c:v>
                </c:pt>
                <c:pt idx="8234">
                  <c:v>45092.426388888889</c:v>
                </c:pt>
                <c:pt idx="8235">
                  <c:v>45092.427083333336</c:v>
                </c:pt>
                <c:pt idx="8236">
                  <c:v>45092.427777777775</c:v>
                </c:pt>
                <c:pt idx="8237">
                  <c:v>45092.428472222222</c:v>
                </c:pt>
                <c:pt idx="8238">
                  <c:v>45092.429166666669</c:v>
                </c:pt>
                <c:pt idx="8239">
                  <c:v>45092.429861111108</c:v>
                </c:pt>
                <c:pt idx="8240">
                  <c:v>45092.430555555555</c:v>
                </c:pt>
                <c:pt idx="8241">
                  <c:v>45092.431250000001</c:v>
                </c:pt>
                <c:pt idx="8242">
                  <c:v>45092.431944444441</c:v>
                </c:pt>
                <c:pt idx="8243">
                  <c:v>45092.432638888888</c:v>
                </c:pt>
                <c:pt idx="8244">
                  <c:v>45092.433333333334</c:v>
                </c:pt>
                <c:pt idx="8245">
                  <c:v>45092.434027777781</c:v>
                </c:pt>
                <c:pt idx="8246">
                  <c:v>45092.43472222222</c:v>
                </c:pt>
                <c:pt idx="8247">
                  <c:v>45092.435416666667</c:v>
                </c:pt>
                <c:pt idx="8248">
                  <c:v>45092.436111111114</c:v>
                </c:pt>
                <c:pt idx="8249">
                  <c:v>45092.436805555553</c:v>
                </c:pt>
                <c:pt idx="8250">
                  <c:v>45092.4375</c:v>
                </c:pt>
                <c:pt idx="8251">
                  <c:v>45092.438194444447</c:v>
                </c:pt>
                <c:pt idx="8252">
                  <c:v>45092.438888888886</c:v>
                </c:pt>
                <c:pt idx="8253">
                  <c:v>45092.439583333333</c:v>
                </c:pt>
                <c:pt idx="8254">
                  <c:v>45092.44027777778</c:v>
                </c:pt>
                <c:pt idx="8255">
                  <c:v>45092.440972222219</c:v>
                </c:pt>
                <c:pt idx="8256">
                  <c:v>45092.441666666666</c:v>
                </c:pt>
                <c:pt idx="8257">
                  <c:v>45092.442361111112</c:v>
                </c:pt>
                <c:pt idx="8258">
                  <c:v>45092.443055555559</c:v>
                </c:pt>
                <c:pt idx="8259">
                  <c:v>45092.443749999999</c:v>
                </c:pt>
                <c:pt idx="8260">
                  <c:v>45092.444444444445</c:v>
                </c:pt>
                <c:pt idx="8261">
                  <c:v>45092.445138888892</c:v>
                </c:pt>
                <c:pt idx="8262">
                  <c:v>45092.445833333331</c:v>
                </c:pt>
                <c:pt idx="8263">
                  <c:v>45092.446527777778</c:v>
                </c:pt>
                <c:pt idx="8264">
                  <c:v>45092.447222222225</c:v>
                </c:pt>
                <c:pt idx="8265">
                  <c:v>45092.447916666664</c:v>
                </c:pt>
                <c:pt idx="8266">
                  <c:v>45092.448611111111</c:v>
                </c:pt>
                <c:pt idx="8267">
                  <c:v>45092.449305555558</c:v>
                </c:pt>
                <c:pt idx="8268">
                  <c:v>45092.45</c:v>
                </c:pt>
                <c:pt idx="8269">
                  <c:v>45092.450694444444</c:v>
                </c:pt>
                <c:pt idx="8270">
                  <c:v>45092.451388888891</c:v>
                </c:pt>
                <c:pt idx="8271">
                  <c:v>45092.45208333333</c:v>
                </c:pt>
                <c:pt idx="8272">
                  <c:v>45092.452777777777</c:v>
                </c:pt>
                <c:pt idx="8273">
                  <c:v>45092.453472222223</c:v>
                </c:pt>
                <c:pt idx="8274">
                  <c:v>45092.45416666667</c:v>
                </c:pt>
                <c:pt idx="8275">
                  <c:v>45092.454861111109</c:v>
                </c:pt>
                <c:pt idx="8276">
                  <c:v>45092.455555555556</c:v>
                </c:pt>
                <c:pt idx="8277">
                  <c:v>45092.456250000003</c:v>
                </c:pt>
                <c:pt idx="8278">
                  <c:v>45092.456944444442</c:v>
                </c:pt>
                <c:pt idx="8279">
                  <c:v>45092.457638888889</c:v>
                </c:pt>
                <c:pt idx="8280">
                  <c:v>45092.458333333336</c:v>
                </c:pt>
                <c:pt idx="8281">
                  <c:v>45092.459027777775</c:v>
                </c:pt>
                <c:pt idx="8282">
                  <c:v>45092.459722222222</c:v>
                </c:pt>
                <c:pt idx="8283">
                  <c:v>45092.460416666669</c:v>
                </c:pt>
                <c:pt idx="8284">
                  <c:v>45092.461111111108</c:v>
                </c:pt>
                <c:pt idx="8285">
                  <c:v>45092.461805555555</c:v>
                </c:pt>
                <c:pt idx="8286">
                  <c:v>45092.462500000001</c:v>
                </c:pt>
                <c:pt idx="8287">
                  <c:v>45092.463194444441</c:v>
                </c:pt>
                <c:pt idx="8288">
                  <c:v>45092.463888888888</c:v>
                </c:pt>
                <c:pt idx="8289">
                  <c:v>45092.464583333334</c:v>
                </c:pt>
                <c:pt idx="8290">
                  <c:v>45092.465277777781</c:v>
                </c:pt>
                <c:pt idx="8291">
                  <c:v>45092.46597222222</c:v>
                </c:pt>
                <c:pt idx="8292">
                  <c:v>45092.466666666667</c:v>
                </c:pt>
                <c:pt idx="8293">
                  <c:v>45092.467361111114</c:v>
                </c:pt>
                <c:pt idx="8294">
                  <c:v>45092.468055555553</c:v>
                </c:pt>
                <c:pt idx="8295">
                  <c:v>45092.46875</c:v>
                </c:pt>
                <c:pt idx="8296">
                  <c:v>45092.469444444447</c:v>
                </c:pt>
                <c:pt idx="8297">
                  <c:v>45092.470138888886</c:v>
                </c:pt>
                <c:pt idx="8298">
                  <c:v>45092.470833333333</c:v>
                </c:pt>
                <c:pt idx="8299">
                  <c:v>45092.47152777778</c:v>
                </c:pt>
                <c:pt idx="8300">
                  <c:v>45092.472222222219</c:v>
                </c:pt>
                <c:pt idx="8301">
                  <c:v>45092.472916666666</c:v>
                </c:pt>
                <c:pt idx="8302">
                  <c:v>45092.473611111112</c:v>
                </c:pt>
                <c:pt idx="8303">
                  <c:v>45092.474305555559</c:v>
                </c:pt>
                <c:pt idx="8304">
                  <c:v>45092.474999999999</c:v>
                </c:pt>
                <c:pt idx="8305">
                  <c:v>45092.475694444445</c:v>
                </c:pt>
                <c:pt idx="8306">
                  <c:v>45092.476388888892</c:v>
                </c:pt>
                <c:pt idx="8307">
                  <c:v>45092.477083333331</c:v>
                </c:pt>
                <c:pt idx="8308">
                  <c:v>45092.477777777778</c:v>
                </c:pt>
                <c:pt idx="8309">
                  <c:v>45092.478472222225</c:v>
                </c:pt>
                <c:pt idx="8310">
                  <c:v>45092.479166666664</c:v>
                </c:pt>
                <c:pt idx="8311">
                  <c:v>45092.479861111111</c:v>
                </c:pt>
                <c:pt idx="8312">
                  <c:v>45092.480555555558</c:v>
                </c:pt>
                <c:pt idx="8313">
                  <c:v>45092.481249999997</c:v>
                </c:pt>
                <c:pt idx="8314">
                  <c:v>45092.481944444444</c:v>
                </c:pt>
                <c:pt idx="8315">
                  <c:v>45092.482638888891</c:v>
                </c:pt>
                <c:pt idx="8316">
                  <c:v>45092.48333333333</c:v>
                </c:pt>
                <c:pt idx="8317">
                  <c:v>45092.484027777777</c:v>
                </c:pt>
                <c:pt idx="8318">
                  <c:v>45092.484722222223</c:v>
                </c:pt>
                <c:pt idx="8319">
                  <c:v>45092.48541666667</c:v>
                </c:pt>
                <c:pt idx="8320">
                  <c:v>45092.486111111109</c:v>
                </c:pt>
                <c:pt idx="8321">
                  <c:v>45092.486805555556</c:v>
                </c:pt>
                <c:pt idx="8322">
                  <c:v>45092.487500000003</c:v>
                </c:pt>
                <c:pt idx="8323">
                  <c:v>45092.488194444442</c:v>
                </c:pt>
                <c:pt idx="8324">
                  <c:v>45092.488888888889</c:v>
                </c:pt>
                <c:pt idx="8325">
                  <c:v>45092.489583333336</c:v>
                </c:pt>
                <c:pt idx="8326">
                  <c:v>45092.490277777775</c:v>
                </c:pt>
                <c:pt idx="8327">
                  <c:v>45092.490972222222</c:v>
                </c:pt>
                <c:pt idx="8328">
                  <c:v>45092.491666666669</c:v>
                </c:pt>
                <c:pt idx="8329">
                  <c:v>45092.492361111108</c:v>
                </c:pt>
                <c:pt idx="8330">
                  <c:v>45092.493055555555</c:v>
                </c:pt>
                <c:pt idx="8331">
                  <c:v>45092.493750000001</c:v>
                </c:pt>
                <c:pt idx="8332">
                  <c:v>45092.494444444441</c:v>
                </c:pt>
                <c:pt idx="8333">
                  <c:v>45092.495138888888</c:v>
                </c:pt>
                <c:pt idx="8334">
                  <c:v>45092.495833333334</c:v>
                </c:pt>
                <c:pt idx="8335">
                  <c:v>45092.496527777781</c:v>
                </c:pt>
                <c:pt idx="8336">
                  <c:v>45092.49722222222</c:v>
                </c:pt>
                <c:pt idx="8337">
                  <c:v>45092.497916666667</c:v>
                </c:pt>
                <c:pt idx="8338">
                  <c:v>45092.498611111114</c:v>
                </c:pt>
                <c:pt idx="8339">
                  <c:v>45092.499305555553</c:v>
                </c:pt>
                <c:pt idx="8340">
                  <c:v>45092.5</c:v>
                </c:pt>
                <c:pt idx="8341">
                  <c:v>45092.500694444447</c:v>
                </c:pt>
                <c:pt idx="8342">
                  <c:v>45092.501388888886</c:v>
                </c:pt>
                <c:pt idx="8343">
                  <c:v>45092.502083333333</c:v>
                </c:pt>
                <c:pt idx="8344">
                  <c:v>45092.50277777778</c:v>
                </c:pt>
                <c:pt idx="8345">
                  <c:v>45092.503472222219</c:v>
                </c:pt>
                <c:pt idx="8346">
                  <c:v>45092.504166666666</c:v>
                </c:pt>
                <c:pt idx="8347">
                  <c:v>45092.504861111112</c:v>
                </c:pt>
                <c:pt idx="8348">
                  <c:v>45092.505555555559</c:v>
                </c:pt>
                <c:pt idx="8349">
                  <c:v>45092.506249999999</c:v>
                </c:pt>
                <c:pt idx="8350">
                  <c:v>45092.506944444445</c:v>
                </c:pt>
                <c:pt idx="8351">
                  <c:v>45092.507638888892</c:v>
                </c:pt>
                <c:pt idx="8352">
                  <c:v>45092.508333333331</c:v>
                </c:pt>
                <c:pt idx="8353">
                  <c:v>45092.509027777778</c:v>
                </c:pt>
                <c:pt idx="8354">
                  <c:v>45092.509722222225</c:v>
                </c:pt>
                <c:pt idx="8355">
                  <c:v>45092.510416666664</c:v>
                </c:pt>
                <c:pt idx="8356">
                  <c:v>45092.511111111111</c:v>
                </c:pt>
                <c:pt idx="8357">
                  <c:v>45092.511805555558</c:v>
                </c:pt>
                <c:pt idx="8358">
                  <c:v>45092.512499999997</c:v>
                </c:pt>
                <c:pt idx="8359">
                  <c:v>45092.513194444444</c:v>
                </c:pt>
                <c:pt idx="8360">
                  <c:v>45092.513888888891</c:v>
                </c:pt>
                <c:pt idx="8361">
                  <c:v>45092.51458333333</c:v>
                </c:pt>
                <c:pt idx="8362">
                  <c:v>45092.515277777777</c:v>
                </c:pt>
                <c:pt idx="8363">
                  <c:v>45092.515972222223</c:v>
                </c:pt>
                <c:pt idx="8364">
                  <c:v>45092.51666666667</c:v>
                </c:pt>
                <c:pt idx="8365">
                  <c:v>45092.517361111109</c:v>
                </c:pt>
                <c:pt idx="8366">
                  <c:v>45092.518055555556</c:v>
                </c:pt>
                <c:pt idx="8367">
                  <c:v>45092.518750000003</c:v>
                </c:pt>
                <c:pt idx="8368">
                  <c:v>45092.519444444442</c:v>
                </c:pt>
                <c:pt idx="8369">
                  <c:v>45092.520138888889</c:v>
                </c:pt>
                <c:pt idx="8370">
                  <c:v>45092.520833333336</c:v>
                </c:pt>
                <c:pt idx="8371">
                  <c:v>45092.521527777775</c:v>
                </c:pt>
                <c:pt idx="8372">
                  <c:v>45092.522222222222</c:v>
                </c:pt>
                <c:pt idx="8373">
                  <c:v>45092.522916666669</c:v>
                </c:pt>
                <c:pt idx="8374">
                  <c:v>45092.523611111108</c:v>
                </c:pt>
                <c:pt idx="8375">
                  <c:v>45092.524305555555</c:v>
                </c:pt>
                <c:pt idx="8376">
                  <c:v>45092.525000000001</c:v>
                </c:pt>
                <c:pt idx="8377">
                  <c:v>45092.525694444441</c:v>
                </c:pt>
                <c:pt idx="8378">
                  <c:v>45092.526388888888</c:v>
                </c:pt>
                <c:pt idx="8379">
                  <c:v>45092.527083333334</c:v>
                </c:pt>
                <c:pt idx="8380">
                  <c:v>45092.527777777781</c:v>
                </c:pt>
                <c:pt idx="8381">
                  <c:v>45092.52847222222</c:v>
                </c:pt>
                <c:pt idx="8382">
                  <c:v>45092.529166666667</c:v>
                </c:pt>
                <c:pt idx="8383">
                  <c:v>45092.529861111114</c:v>
                </c:pt>
                <c:pt idx="8384">
                  <c:v>45092.530555555553</c:v>
                </c:pt>
                <c:pt idx="8385">
                  <c:v>45092.53125</c:v>
                </c:pt>
                <c:pt idx="8386">
                  <c:v>45092.531944444447</c:v>
                </c:pt>
                <c:pt idx="8387">
                  <c:v>45092.532638888886</c:v>
                </c:pt>
                <c:pt idx="8388">
                  <c:v>45092.533333333333</c:v>
                </c:pt>
                <c:pt idx="8389">
                  <c:v>45092.53402777778</c:v>
                </c:pt>
                <c:pt idx="8390">
                  <c:v>45092.534722222219</c:v>
                </c:pt>
                <c:pt idx="8391">
                  <c:v>45092.535416666666</c:v>
                </c:pt>
                <c:pt idx="8392">
                  <c:v>45092.536111111112</c:v>
                </c:pt>
                <c:pt idx="8393">
                  <c:v>45092.536805555559</c:v>
                </c:pt>
                <c:pt idx="8394">
                  <c:v>45092.537499999999</c:v>
                </c:pt>
                <c:pt idx="8395">
                  <c:v>45092.538194444445</c:v>
                </c:pt>
                <c:pt idx="8396">
                  <c:v>45092.538888888892</c:v>
                </c:pt>
                <c:pt idx="8397">
                  <c:v>45092.539583333331</c:v>
                </c:pt>
                <c:pt idx="8398">
                  <c:v>45092.540277777778</c:v>
                </c:pt>
                <c:pt idx="8399">
                  <c:v>45092.540972222225</c:v>
                </c:pt>
                <c:pt idx="8400">
                  <c:v>45092.541666666664</c:v>
                </c:pt>
                <c:pt idx="8401">
                  <c:v>45092.542361111111</c:v>
                </c:pt>
                <c:pt idx="8402">
                  <c:v>45092.543055555558</c:v>
                </c:pt>
                <c:pt idx="8403">
                  <c:v>45092.543749999997</c:v>
                </c:pt>
                <c:pt idx="8404">
                  <c:v>45092.544444444444</c:v>
                </c:pt>
                <c:pt idx="8405">
                  <c:v>45092.545138888891</c:v>
                </c:pt>
                <c:pt idx="8406">
                  <c:v>45092.54583333333</c:v>
                </c:pt>
                <c:pt idx="8407">
                  <c:v>45092.546527777777</c:v>
                </c:pt>
                <c:pt idx="8408">
                  <c:v>45092.547222222223</c:v>
                </c:pt>
                <c:pt idx="8409">
                  <c:v>45092.54791666667</c:v>
                </c:pt>
                <c:pt idx="8410">
                  <c:v>45092.548611111109</c:v>
                </c:pt>
                <c:pt idx="8411">
                  <c:v>45092.549305555556</c:v>
                </c:pt>
                <c:pt idx="8412">
                  <c:v>45092.55</c:v>
                </c:pt>
                <c:pt idx="8413">
                  <c:v>45092.550694444442</c:v>
                </c:pt>
                <c:pt idx="8414">
                  <c:v>45092.551388888889</c:v>
                </c:pt>
                <c:pt idx="8415">
                  <c:v>45092.552083333336</c:v>
                </c:pt>
                <c:pt idx="8416">
                  <c:v>45092.552777777775</c:v>
                </c:pt>
                <c:pt idx="8417">
                  <c:v>45092.553472222222</c:v>
                </c:pt>
                <c:pt idx="8418">
                  <c:v>45092.554166666669</c:v>
                </c:pt>
                <c:pt idx="8419">
                  <c:v>45092.554861111108</c:v>
                </c:pt>
                <c:pt idx="8420">
                  <c:v>45092.555555555555</c:v>
                </c:pt>
                <c:pt idx="8421">
                  <c:v>45092.556250000001</c:v>
                </c:pt>
                <c:pt idx="8422">
                  <c:v>45092.556944444441</c:v>
                </c:pt>
                <c:pt idx="8423">
                  <c:v>45092.557638888888</c:v>
                </c:pt>
                <c:pt idx="8424">
                  <c:v>45092.558333333334</c:v>
                </c:pt>
                <c:pt idx="8425">
                  <c:v>45092.559027777781</c:v>
                </c:pt>
                <c:pt idx="8426">
                  <c:v>45092.55972222222</c:v>
                </c:pt>
                <c:pt idx="8427">
                  <c:v>45092.560416666667</c:v>
                </c:pt>
                <c:pt idx="8428">
                  <c:v>45092.561111111114</c:v>
                </c:pt>
                <c:pt idx="8429">
                  <c:v>45092.561805555553</c:v>
                </c:pt>
                <c:pt idx="8430">
                  <c:v>45092.5625</c:v>
                </c:pt>
                <c:pt idx="8431">
                  <c:v>45092.563194444447</c:v>
                </c:pt>
                <c:pt idx="8432">
                  <c:v>45092.563888888886</c:v>
                </c:pt>
                <c:pt idx="8433">
                  <c:v>45092.564583333333</c:v>
                </c:pt>
                <c:pt idx="8434">
                  <c:v>45092.56527777778</c:v>
                </c:pt>
                <c:pt idx="8435">
                  <c:v>45092.565972222219</c:v>
                </c:pt>
                <c:pt idx="8436">
                  <c:v>45092.566666666666</c:v>
                </c:pt>
                <c:pt idx="8437">
                  <c:v>45092.567361111112</c:v>
                </c:pt>
                <c:pt idx="8438">
                  <c:v>45092.568055555559</c:v>
                </c:pt>
                <c:pt idx="8439">
                  <c:v>45092.568749999999</c:v>
                </c:pt>
                <c:pt idx="8440">
                  <c:v>45092.569444444445</c:v>
                </c:pt>
                <c:pt idx="8441">
                  <c:v>45092.570138888892</c:v>
                </c:pt>
                <c:pt idx="8442">
                  <c:v>45092.570833333331</c:v>
                </c:pt>
                <c:pt idx="8443">
                  <c:v>45092.571527777778</c:v>
                </c:pt>
                <c:pt idx="8444">
                  <c:v>45092.572222222225</c:v>
                </c:pt>
                <c:pt idx="8445">
                  <c:v>45092.572916666664</c:v>
                </c:pt>
                <c:pt idx="8446">
                  <c:v>45092.573611111111</c:v>
                </c:pt>
                <c:pt idx="8447">
                  <c:v>45092.574305555558</c:v>
                </c:pt>
                <c:pt idx="8448">
                  <c:v>45092.574999999997</c:v>
                </c:pt>
                <c:pt idx="8449">
                  <c:v>45092.575694444444</c:v>
                </c:pt>
                <c:pt idx="8450">
                  <c:v>45092.576388888891</c:v>
                </c:pt>
                <c:pt idx="8451">
                  <c:v>45092.57708333333</c:v>
                </c:pt>
                <c:pt idx="8452">
                  <c:v>45092.577777777777</c:v>
                </c:pt>
                <c:pt idx="8453">
                  <c:v>45092.578472222223</c:v>
                </c:pt>
                <c:pt idx="8454">
                  <c:v>45092.57916666667</c:v>
                </c:pt>
                <c:pt idx="8455">
                  <c:v>45092.579861111109</c:v>
                </c:pt>
                <c:pt idx="8456">
                  <c:v>45092.580555555556</c:v>
                </c:pt>
                <c:pt idx="8457">
                  <c:v>45092.581250000003</c:v>
                </c:pt>
                <c:pt idx="8458">
                  <c:v>45092.581944444442</c:v>
                </c:pt>
                <c:pt idx="8459">
                  <c:v>45092.582638888889</c:v>
                </c:pt>
                <c:pt idx="8460">
                  <c:v>45092.583333333336</c:v>
                </c:pt>
                <c:pt idx="8461">
                  <c:v>45092.584027777775</c:v>
                </c:pt>
                <c:pt idx="8462">
                  <c:v>45092.584722222222</c:v>
                </c:pt>
                <c:pt idx="8463">
                  <c:v>45092.585416666669</c:v>
                </c:pt>
                <c:pt idx="8464">
                  <c:v>45092.586111111108</c:v>
                </c:pt>
                <c:pt idx="8465">
                  <c:v>45092.586805555555</c:v>
                </c:pt>
                <c:pt idx="8466">
                  <c:v>45092.587500000001</c:v>
                </c:pt>
                <c:pt idx="8467">
                  <c:v>45092.588194444441</c:v>
                </c:pt>
                <c:pt idx="8468">
                  <c:v>45092.588888888888</c:v>
                </c:pt>
                <c:pt idx="8469">
                  <c:v>45092.589583333334</c:v>
                </c:pt>
                <c:pt idx="8470">
                  <c:v>45092.590277777781</c:v>
                </c:pt>
                <c:pt idx="8471">
                  <c:v>45092.59097222222</c:v>
                </c:pt>
                <c:pt idx="8472">
                  <c:v>45092.591666666667</c:v>
                </c:pt>
                <c:pt idx="8473">
                  <c:v>45092.592361111114</c:v>
                </c:pt>
                <c:pt idx="8474">
                  <c:v>45092.593055555553</c:v>
                </c:pt>
                <c:pt idx="8475">
                  <c:v>45092.59375</c:v>
                </c:pt>
                <c:pt idx="8476">
                  <c:v>45092.594444444447</c:v>
                </c:pt>
                <c:pt idx="8477">
                  <c:v>45092.595138888886</c:v>
                </c:pt>
                <c:pt idx="8478">
                  <c:v>45092.595833333333</c:v>
                </c:pt>
                <c:pt idx="8479">
                  <c:v>45092.59652777778</c:v>
                </c:pt>
                <c:pt idx="8480">
                  <c:v>45092.597222222219</c:v>
                </c:pt>
                <c:pt idx="8481">
                  <c:v>45092.597916666666</c:v>
                </c:pt>
                <c:pt idx="8482">
                  <c:v>45092.598611111112</c:v>
                </c:pt>
                <c:pt idx="8483">
                  <c:v>45092.599305555559</c:v>
                </c:pt>
                <c:pt idx="8484">
                  <c:v>45092.6</c:v>
                </c:pt>
                <c:pt idx="8485">
                  <c:v>45092.600694444445</c:v>
                </c:pt>
                <c:pt idx="8486">
                  <c:v>45092.601388888892</c:v>
                </c:pt>
                <c:pt idx="8487">
                  <c:v>45092.602083333331</c:v>
                </c:pt>
                <c:pt idx="8488">
                  <c:v>45092.602777777778</c:v>
                </c:pt>
                <c:pt idx="8489">
                  <c:v>45092.603472222225</c:v>
                </c:pt>
                <c:pt idx="8490">
                  <c:v>45092.604166666664</c:v>
                </c:pt>
                <c:pt idx="8491">
                  <c:v>45092.604861111111</c:v>
                </c:pt>
                <c:pt idx="8492">
                  <c:v>45092.605555555558</c:v>
                </c:pt>
                <c:pt idx="8493">
                  <c:v>45092.606249999997</c:v>
                </c:pt>
                <c:pt idx="8494">
                  <c:v>45092.606944444444</c:v>
                </c:pt>
                <c:pt idx="8495">
                  <c:v>45092.607638888891</c:v>
                </c:pt>
                <c:pt idx="8496">
                  <c:v>45092.60833333333</c:v>
                </c:pt>
                <c:pt idx="8497">
                  <c:v>45092.609027777777</c:v>
                </c:pt>
                <c:pt idx="8498">
                  <c:v>45092.609722222223</c:v>
                </c:pt>
                <c:pt idx="8499">
                  <c:v>45092.61041666667</c:v>
                </c:pt>
                <c:pt idx="8500">
                  <c:v>45092.611111111109</c:v>
                </c:pt>
                <c:pt idx="8501">
                  <c:v>45092.611805555556</c:v>
                </c:pt>
                <c:pt idx="8502">
                  <c:v>45092.612500000003</c:v>
                </c:pt>
                <c:pt idx="8503">
                  <c:v>45092.613194444442</c:v>
                </c:pt>
                <c:pt idx="8504">
                  <c:v>45092.613888888889</c:v>
                </c:pt>
                <c:pt idx="8505">
                  <c:v>45092.614583333336</c:v>
                </c:pt>
                <c:pt idx="8506">
                  <c:v>45092.615277777775</c:v>
                </c:pt>
                <c:pt idx="8507">
                  <c:v>45092.615972222222</c:v>
                </c:pt>
                <c:pt idx="8508">
                  <c:v>45092.616666666669</c:v>
                </c:pt>
                <c:pt idx="8509">
                  <c:v>45092.617361111108</c:v>
                </c:pt>
                <c:pt idx="8510">
                  <c:v>45092.618055555555</c:v>
                </c:pt>
                <c:pt idx="8511">
                  <c:v>45092.618750000001</c:v>
                </c:pt>
                <c:pt idx="8512">
                  <c:v>45092.619444444441</c:v>
                </c:pt>
                <c:pt idx="8513">
                  <c:v>45092.620138888888</c:v>
                </c:pt>
                <c:pt idx="8514">
                  <c:v>45092.620833333334</c:v>
                </c:pt>
                <c:pt idx="8515">
                  <c:v>45092.621527777781</c:v>
                </c:pt>
                <c:pt idx="8516">
                  <c:v>45092.62222222222</c:v>
                </c:pt>
                <c:pt idx="8517">
                  <c:v>45092.622916666667</c:v>
                </c:pt>
                <c:pt idx="8518">
                  <c:v>45092.623611111114</c:v>
                </c:pt>
                <c:pt idx="8519">
                  <c:v>45092.624305555553</c:v>
                </c:pt>
                <c:pt idx="8520">
                  <c:v>45092.625</c:v>
                </c:pt>
                <c:pt idx="8521">
                  <c:v>45092.625694444447</c:v>
                </c:pt>
                <c:pt idx="8522">
                  <c:v>45092.626388888886</c:v>
                </c:pt>
                <c:pt idx="8523">
                  <c:v>45092.627083333333</c:v>
                </c:pt>
                <c:pt idx="8524">
                  <c:v>45092.62777777778</c:v>
                </c:pt>
                <c:pt idx="8525">
                  <c:v>45092.628472222219</c:v>
                </c:pt>
                <c:pt idx="8526">
                  <c:v>45092.629166666666</c:v>
                </c:pt>
                <c:pt idx="8527">
                  <c:v>45092.629861111112</c:v>
                </c:pt>
                <c:pt idx="8528">
                  <c:v>45092.630555555559</c:v>
                </c:pt>
                <c:pt idx="8529">
                  <c:v>45092.631249999999</c:v>
                </c:pt>
                <c:pt idx="8530">
                  <c:v>45092.631944444445</c:v>
                </c:pt>
                <c:pt idx="8531">
                  <c:v>45092.632638888892</c:v>
                </c:pt>
                <c:pt idx="8532">
                  <c:v>45092.633333333331</c:v>
                </c:pt>
                <c:pt idx="8533">
                  <c:v>45092.634027777778</c:v>
                </c:pt>
                <c:pt idx="8534">
                  <c:v>45092.634722222225</c:v>
                </c:pt>
                <c:pt idx="8535">
                  <c:v>45092.635416666664</c:v>
                </c:pt>
                <c:pt idx="8536">
                  <c:v>45092.636111111111</c:v>
                </c:pt>
                <c:pt idx="8537">
                  <c:v>45092.636805555558</c:v>
                </c:pt>
                <c:pt idx="8538">
                  <c:v>45092.637499999997</c:v>
                </c:pt>
                <c:pt idx="8539">
                  <c:v>45092.638194444444</c:v>
                </c:pt>
                <c:pt idx="8540">
                  <c:v>45092.638888888891</c:v>
                </c:pt>
                <c:pt idx="8541">
                  <c:v>45092.63958333333</c:v>
                </c:pt>
                <c:pt idx="8542">
                  <c:v>45092.640277777777</c:v>
                </c:pt>
                <c:pt idx="8543">
                  <c:v>45092.640972222223</c:v>
                </c:pt>
                <c:pt idx="8544">
                  <c:v>45092.64166666667</c:v>
                </c:pt>
                <c:pt idx="8545">
                  <c:v>45092.642361111109</c:v>
                </c:pt>
                <c:pt idx="8546">
                  <c:v>45092.643055555556</c:v>
                </c:pt>
                <c:pt idx="8547">
                  <c:v>45092.643750000003</c:v>
                </c:pt>
                <c:pt idx="8548">
                  <c:v>45092.644444444442</c:v>
                </c:pt>
                <c:pt idx="8549">
                  <c:v>45092.645138888889</c:v>
                </c:pt>
                <c:pt idx="8550">
                  <c:v>45092.645833333336</c:v>
                </c:pt>
                <c:pt idx="8551">
                  <c:v>45092.646527777775</c:v>
                </c:pt>
                <c:pt idx="8552">
                  <c:v>45092.647222222222</c:v>
                </c:pt>
                <c:pt idx="8553">
                  <c:v>45092.647916666669</c:v>
                </c:pt>
                <c:pt idx="8554">
                  <c:v>45092.648611111108</c:v>
                </c:pt>
                <c:pt idx="8555">
                  <c:v>45092.649305555555</c:v>
                </c:pt>
                <c:pt idx="8556">
                  <c:v>45092.65</c:v>
                </c:pt>
                <c:pt idx="8557">
                  <c:v>45092.650694444441</c:v>
                </c:pt>
                <c:pt idx="8558">
                  <c:v>45092.651388888888</c:v>
                </c:pt>
                <c:pt idx="8559">
                  <c:v>45092.652083333334</c:v>
                </c:pt>
                <c:pt idx="8560">
                  <c:v>45092.652777777781</c:v>
                </c:pt>
                <c:pt idx="8561">
                  <c:v>45092.65347222222</c:v>
                </c:pt>
                <c:pt idx="8562">
                  <c:v>45092.654166666667</c:v>
                </c:pt>
                <c:pt idx="8563">
                  <c:v>45092.654861111114</c:v>
                </c:pt>
                <c:pt idx="8564">
                  <c:v>45092.655555555553</c:v>
                </c:pt>
                <c:pt idx="8565">
                  <c:v>45092.65625</c:v>
                </c:pt>
                <c:pt idx="8566">
                  <c:v>45092.656944444447</c:v>
                </c:pt>
                <c:pt idx="8567">
                  <c:v>45092.657638888886</c:v>
                </c:pt>
                <c:pt idx="8568">
                  <c:v>45092.658333333333</c:v>
                </c:pt>
                <c:pt idx="8569">
                  <c:v>45092.65902777778</c:v>
                </c:pt>
                <c:pt idx="8570">
                  <c:v>45092.659722222219</c:v>
                </c:pt>
                <c:pt idx="8571">
                  <c:v>45092.660416666666</c:v>
                </c:pt>
                <c:pt idx="8572">
                  <c:v>45092.661111111112</c:v>
                </c:pt>
                <c:pt idx="8573">
                  <c:v>45092.661805555559</c:v>
                </c:pt>
                <c:pt idx="8574">
                  <c:v>45092.662499999999</c:v>
                </c:pt>
                <c:pt idx="8575">
                  <c:v>45092.663194444445</c:v>
                </c:pt>
                <c:pt idx="8576">
                  <c:v>45092.663888888892</c:v>
                </c:pt>
                <c:pt idx="8577">
                  <c:v>45092.664583333331</c:v>
                </c:pt>
                <c:pt idx="8578">
                  <c:v>45092.665277777778</c:v>
                </c:pt>
                <c:pt idx="8579">
                  <c:v>45092.665972222225</c:v>
                </c:pt>
                <c:pt idx="8580">
                  <c:v>45092.666666666664</c:v>
                </c:pt>
                <c:pt idx="8581">
                  <c:v>45092.667361111111</c:v>
                </c:pt>
                <c:pt idx="8582">
                  <c:v>45092.668055555558</c:v>
                </c:pt>
                <c:pt idx="8583">
                  <c:v>45092.668749999997</c:v>
                </c:pt>
                <c:pt idx="8584">
                  <c:v>45092.669444444444</c:v>
                </c:pt>
                <c:pt idx="8585">
                  <c:v>45092.670138888891</c:v>
                </c:pt>
                <c:pt idx="8586">
                  <c:v>45092.67083333333</c:v>
                </c:pt>
                <c:pt idx="8587">
                  <c:v>45092.671527777777</c:v>
                </c:pt>
                <c:pt idx="8588">
                  <c:v>45092.672222222223</c:v>
                </c:pt>
                <c:pt idx="8589">
                  <c:v>45092.67291666667</c:v>
                </c:pt>
                <c:pt idx="8590">
                  <c:v>45092.673611111109</c:v>
                </c:pt>
                <c:pt idx="8591">
                  <c:v>45092.674305555556</c:v>
                </c:pt>
                <c:pt idx="8592">
                  <c:v>45092.675000000003</c:v>
                </c:pt>
                <c:pt idx="8593">
                  <c:v>45092.675694444442</c:v>
                </c:pt>
                <c:pt idx="8594">
                  <c:v>45092.676388888889</c:v>
                </c:pt>
                <c:pt idx="8595">
                  <c:v>45092.677083333336</c:v>
                </c:pt>
                <c:pt idx="8596">
                  <c:v>45092.677777777775</c:v>
                </c:pt>
                <c:pt idx="8597">
                  <c:v>45092.678472222222</c:v>
                </c:pt>
                <c:pt idx="8598">
                  <c:v>45092.679166666669</c:v>
                </c:pt>
                <c:pt idx="8599">
                  <c:v>45092.679861111108</c:v>
                </c:pt>
                <c:pt idx="8600">
                  <c:v>45092.680555555555</c:v>
                </c:pt>
                <c:pt idx="8601">
                  <c:v>45092.681250000001</c:v>
                </c:pt>
                <c:pt idx="8602">
                  <c:v>45092.681944444441</c:v>
                </c:pt>
                <c:pt idx="8603">
                  <c:v>45092.682638888888</c:v>
                </c:pt>
                <c:pt idx="8604">
                  <c:v>45092.683333333334</c:v>
                </c:pt>
                <c:pt idx="8605">
                  <c:v>45092.684027777781</c:v>
                </c:pt>
                <c:pt idx="8606">
                  <c:v>45092.68472222222</c:v>
                </c:pt>
                <c:pt idx="8607">
                  <c:v>45092.685416666667</c:v>
                </c:pt>
                <c:pt idx="8608">
                  <c:v>45092.686111111114</c:v>
                </c:pt>
                <c:pt idx="8609">
                  <c:v>45092.686805555553</c:v>
                </c:pt>
                <c:pt idx="8610">
                  <c:v>45092.6875</c:v>
                </c:pt>
                <c:pt idx="8611">
                  <c:v>45092.688194444447</c:v>
                </c:pt>
                <c:pt idx="8612">
                  <c:v>45092.688888888886</c:v>
                </c:pt>
                <c:pt idx="8613">
                  <c:v>45092.689583333333</c:v>
                </c:pt>
                <c:pt idx="8614">
                  <c:v>45092.69027777778</c:v>
                </c:pt>
                <c:pt idx="8615">
                  <c:v>45092.690972222219</c:v>
                </c:pt>
                <c:pt idx="8616">
                  <c:v>45092.691666666666</c:v>
                </c:pt>
                <c:pt idx="8617">
                  <c:v>45092.692361111112</c:v>
                </c:pt>
                <c:pt idx="8618">
                  <c:v>45092.693055555559</c:v>
                </c:pt>
                <c:pt idx="8619">
                  <c:v>45092.693749999999</c:v>
                </c:pt>
                <c:pt idx="8620">
                  <c:v>45092.694444444445</c:v>
                </c:pt>
                <c:pt idx="8621">
                  <c:v>45092.695138888892</c:v>
                </c:pt>
                <c:pt idx="8622">
                  <c:v>45092.695833333331</c:v>
                </c:pt>
                <c:pt idx="8623">
                  <c:v>45092.696527777778</c:v>
                </c:pt>
                <c:pt idx="8624">
                  <c:v>45092.697222222225</c:v>
                </c:pt>
                <c:pt idx="8625">
                  <c:v>45092.697916666664</c:v>
                </c:pt>
                <c:pt idx="8626">
                  <c:v>45092.698611111111</c:v>
                </c:pt>
                <c:pt idx="8627">
                  <c:v>45092.699305555558</c:v>
                </c:pt>
                <c:pt idx="8628">
                  <c:v>45092.7</c:v>
                </c:pt>
                <c:pt idx="8629">
                  <c:v>45092.700694444444</c:v>
                </c:pt>
                <c:pt idx="8630">
                  <c:v>45092.701388888891</c:v>
                </c:pt>
                <c:pt idx="8631">
                  <c:v>45092.70208333333</c:v>
                </c:pt>
                <c:pt idx="8632">
                  <c:v>45092.702777777777</c:v>
                </c:pt>
                <c:pt idx="8633">
                  <c:v>45092.703472222223</c:v>
                </c:pt>
                <c:pt idx="8634">
                  <c:v>45092.70416666667</c:v>
                </c:pt>
                <c:pt idx="8635">
                  <c:v>45092.704861111109</c:v>
                </c:pt>
                <c:pt idx="8636">
                  <c:v>45092.705555555556</c:v>
                </c:pt>
                <c:pt idx="8637">
                  <c:v>45092.706250000003</c:v>
                </c:pt>
                <c:pt idx="8638">
                  <c:v>45092.706944444442</c:v>
                </c:pt>
                <c:pt idx="8639">
                  <c:v>45092.707638888889</c:v>
                </c:pt>
                <c:pt idx="8640">
                  <c:v>45092.708333333336</c:v>
                </c:pt>
                <c:pt idx="8641">
                  <c:v>45092.709027777775</c:v>
                </c:pt>
                <c:pt idx="8642">
                  <c:v>45092.709722222222</c:v>
                </c:pt>
                <c:pt idx="8643">
                  <c:v>45092.710416666669</c:v>
                </c:pt>
                <c:pt idx="8644">
                  <c:v>45092.711111111108</c:v>
                </c:pt>
                <c:pt idx="8645">
                  <c:v>45092.711805555555</c:v>
                </c:pt>
                <c:pt idx="8646">
                  <c:v>45092.712500000001</c:v>
                </c:pt>
                <c:pt idx="8647">
                  <c:v>45092.713194444441</c:v>
                </c:pt>
                <c:pt idx="8648">
                  <c:v>45092.713888888888</c:v>
                </c:pt>
                <c:pt idx="8649">
                  <c:v>45092.714583333334</c:v>
                </c:pt>
                <c:pt idx="8650">
                  <c:v>45092.715277777781</c:v>
                </c:pt>
                <c:pt idx="8651">
                  <c:v>45092.71597222222</c:v>
                </c:pt>
                <c:pt idx="8652">
                  <c:v>45092.716666666667</c:v>
                </c:pt>
                <c:pt idx="8653">
                  <c:v>45092.717361111114</c:v>
                </c:pt>
                <c:pt idx="8654">
                  <c:v>45092.718055555553</c:v>
                </c:pt>
                <c:pt idx="8655">
                  <c:v>45092.71875</c:v>
                </c:pt>
                <c:pt idx="8656">
                  <c:v>45092.719444444447</c:v>
                </c:pt>
                <c:pt idx="8657">
                  <c:v>45092.720138888886</c:v>
                </c:pt>
                <c:pt idx="8658">
                  <c:v>45092.720833333333</c:v>
                </c:pt>
                <c:pt idx="8659">
                  <c:v>45092.72152777778</c:v>
                </c:pt>
                <c:pt idx="8660">
                  <c:v>45092.722222222219</c:v>
                </c:pt>
                <c:pt idx="8661">
                  <c:v>45092.722916666666</c:v>
                </c:pt>
                <c:pt idx="8662">
                  <c:v>45092.723611111112</c:v>
                </c:pt>
                <c:pt idx="8663">
                  <c:v>45092.724305555559</c:v>
                </c:pt>
                <c:pt idx="8664">
                  <c:v>45092.724999999999</c:v>
                </c:pt>
                <c:pt idx="8665">
                  <c:v>45092.725694444445</c:v>
                </c:pt>
                <c:pt idx="8666">
                  <c:v>45092.726388888892</c:v>
                </c:pt>
                <c:pt idx="8667">
                  <c:v>45092.727083333331</c:v>
                </c:pt>
                <c:pt idx="8668">
                  <c:v>45092.727777777778</c:v>
                </c:pt>
                <c:pt idx="8669">
                  <c:v>45092.728472222225</c:v>
                </c:pt>
                <c:pt idx="8670">
                  <c:v>45092.729166666664</c:v>
                </c:pt>
                <c:pt idx="8671">
                  <c:v>45092.729861111111</c:v>
                </c:pt>
                <c:pt idx="8672">
                  <c:v>45092.730555555558</c:v>
                </c:pt>
                <c:pt idx="8673">
                  <c:v>45092.731249999997</c:v>
                </c:pt>
                <c:pt idx="8674">
                  <c:v>45092.731944444444</c:v>
                </c:pt>
                <c:pt idx="8675">
                  <c:v>45092.732638888891</c:v>
                </c:pt>
                <c:pt idx="8676">
                  <c:v>45092.73333333333</c:v>
                </c:pt>
                <c:pt idx="8677">
                  <c:v>45092.734027777777</c:v>
                </c:pt>
                <c:pt idx="8678">
                  <c:v>45092.734722222223</c:v>
                </c:pt>
                <c:pt idx="8679">
                  <c:v>45092.73541666667</c:v>
                </c:pt>
                <c:pt idx="8680">
                  <c:v>45092.736111111109</c:v>
                </c:pt>
                <c:pt idx="8681">
                  <c:v>45092.736805555556</c:v>
                </c:pt>
                <c:pt idx="8682">
                  <c:v>45092.737500000003</c:v>
                </c:pt>
                <c:pt idx="8683">
                  <c:v>45092.738194444442</c:v>
                </c:pt>
                <c:pt idx="8684">
                  <c:v>45092.738888888889</c:v>
                </c:pt>
                <c:pt idx="8685">
                  <c:v>45092.739583333336</c:v>
                </c:pt>
                <c:pt idx="8686">
                  <c:v>45092.740277777775</c:v>
                </c:pt>
                <c:pt idx="8687">
                  <c:v>45092.740972222222</c:v>
                </c:pt>
                <c:pt idx="8688">
                  <c:v>45092.741666666669</c:v>
                </c:pt>
                <c:pt idx="8689">
                  <c:v>45092.742361111108</c:v>
                </c:pt>
                <c:pt idx="8690">
                  <c:v>45092.743055555555</c:v>
                </c:pt>
                <c:pt idx="8691">
                  <c:v>45092.743750000001</c:v>
                </c:pt>
                <c:pt idx="8692">
                  <c:v>45092.744444444441</c:v>
                </c:pt>
                <c:pt idx="8693">
                  <c:v>45092.745138888888</c:v>
                </c:pt>
                <c:pt idx="8694">
                  <c:v>45092.745833333334</c:v>
                </c:pt>
                <c:pt idx="8695">
                  <c:v>45092.746527777781</c:v>
                </c:pt>
                <c:pt idx="8696">
                  <c:v>45092.74722222222</c:v>
                </c:pt>
                <c:pt idx="8697">
                  <c:v>45092.747916666667</c:v>
                </c:pt>
                <c:pt idx="8698">
                  <c:v>45092.748611111114</c:v>
                </c:pt>
                <c:pt idx="8699">
                  <c:v>45092.749305555553</c:v>
                </c:pt>
                <c:pt idx="8700">
                  <c:v>45092.75</c:v>
                </c:pt>
                <c:pt idx="8701">
                  <c:v>45092.750694444447</c:v>
                </c:pt>
                <c:pt idx="8702">
                  <c:v>45092.751388888886</c:v>
                </c:pt>
                <c:pt idx="8703">
                  <c:v>45092.752083333333</c:v>
                </c:pt>
                <c:pt idx="8704">
                  <c:v>45092.75277777778</c:v>
                </c:pt>
                <c:pt idx="8705">
                  <c:v>45092.753472222219</c:v>
                </c:pt>
                <c:pt idx="8706">
                  <c:v>45092.754166666666</c:v>
                </c:pt>
                <c:pt idx="8707">
                  <c:v>45092.754861111112</c:v>
                </c:pt>
                <c:pt idx="8708">
                  <c:v>45092.755555555559</c:v>
                </c:pt>
                <c:pt idx="8709">
                  <c:v>45092.756249999999</c:v>
                </c:pt>
                <c:pt idx="8710">
                  <c:v>45092.756944444445</c:v>
                </c:pt>
                <c:pt idx="8711">
                  <c:v>45092.757638888892</c:v>
                </c:pt>
                <c:pt idx="8712">
                  <c:v>45092.758333333331</c:v>
                </c:pt>
                <c:pt idx="8713">
                  <c:v>45092.759027777778</c:v>
                </c:pt>
                <c:pt idx="8714">
                  <c:v>45092.759722222225</c:v>
                </c:pt>
                <c:pt idx="8715">
                  <c:v>45092.760416666664</c:v>
                </c:pt>
                <c:pt idx="8716">
                  <c:v>45092.761111111111</c:v>
                </c:pt>
                <c:pt idx="8717">
                  <c:v>45092.761805555558</c:v>
                </c:pt>
                <c:pt idx="8718">
                  <c:v>45092.762499999997</c:v>
                </c:pt>
                <c:pt idx="8719">
                  <c:v>45092.763194444444</c:v>
                </c:pt>
                <c:pt idx="8720">
                  <c:v>45092.763888888891</c:v>
                </c:pt>
                <c:pt idx="8721">
                  <c:v>45092.76458333333</c:v>
                </c:pt>
                <c:pt idx="8722">
                  <c:v>45092.765277777777</c:v>
                </c:pt>
                <c:pt idx="8723">
                  <c:v>45092.765972222223</c:v>
                </c:pt>
                <c:pt idx="8724">
                  <c:v>45092.76666666667</c:v>
                </c:pt>
                <c:pt idx="8725">
                  <c:v>45092.767361111109</c:v>
                </c:pt>
                <c:pt idx="8726">
                  <c:v>45092.768055555556</c:v>
                </c:pt>
                <c:pt idx="8727">
                  <c:v>45092.768750000003</c:v>
                </c:pt>
                <c:pt idx="8728">
                  <c:v>45092.769444444442</c:v>
                </c:pt>
                <c:pt idx="8729">
                  <c:v>45092.770138888889</c:v>
                </c:pt>
                <c:pt idx="8730">
                  <c:v>45092.770833333336</c:v>
                </c:pt>
                <c:pt idx="8731">
                  <c:v>45092.771527777775</c:v>
                </c:pt>
                <c:pt idx="8732">
                  <c:v>45092.772222222222</c:v>
                </c:pt>
                <c:pt idx="8733">
                  <c:v>45092.772916666669</c:v>
                </c:pt>
                <c:pt idx="8734">
                  <c:v>45092.773611111108</c:v>
                </c:pt>
                <c:pt idx="8735">
                  <c:v>45092.774305555555</c:v>
                </c:pt>
                <c:pt idx="8736">
                  <c:v>45092.775000000001</c:v>
                </c:pt>
                <c:pt idx="8737">
                  <c:v>45092.775694444441</c:v>
                </c:pt>
                <c:pt idx="8738">
                  <c:v>45092.776388888888</c:v>
                </c:pt>
                <c:pt idx="8739">
                  <c:v>45092.777083333334</c:v>
                </c:pt>
                <c:pt idx="8740">
                  <c:v>45092.777777777781</c:v>
                </c:pt>
                <c:pt idx="8741">
                  <c:v>45092.77847222222</c:v>
                </c:pt>
                <c:pt idx="8742">
                  <c:v>45092.779166666667</c:v>
                </c:pt>
                <c:pt idx="8743">
                  <c:v>45092.779861111114</c:v>
                </c:pt>
                <c:pt idx="8744">
                  <c:v>45092.780555555553</c:v>
                </c:pt>
                <c:pt idx="8745">
                  <c:v>45092.78125</c:v>
                </c:pt>
                <c:pt idx="8746">
                  <c:v>45092.781944444447</c:v>
                </c:pt>
                <c:pt idx="8747">
                  <c:v>45092.782638888886</c:v>
                </c:pt>
                <c:pt idx="8748">
                  <c:v>45092.783333333333</c:v>
                </c:pt>
                <c:pt idx="8749">
                  <c:v>45092.78402777778</c:v>
                </c:pt>
                <c:pt idx="8750">
                  <c:v>45092.784722222219</c:v>
                </c:pt>
                <c:pt idx="8751">
                  <c:v>45092.785416666666</c:v>
                </c:pt>
                <c:pt idx="8752">
                  <c:v>45092.786111111112</c:v>
                </c:pt>
                <c:pt idx="8753">
                  <c:v>45092.786805555559</c:v>
                </c:pt>
                <c:pt idx="8754">
                  <c:v>45092.787499999999</c:v>
                </c:pt>
                <c:pt idx="8755">
                  <c:v>45092.788194444445</c:v>
                </c:pt>
                <c:pt idx="8756">
                  <c:v>45092.788888888892</c:v>
                </c:pt>
                <c:pt idx="8757">
                  <c:v>45092.789583333331</c:v>
                </c:pt>
                <c:pt idx="8758">
                  <c:v>45092.790277777778</c:v>
                </c:pt>
                <c:pt idx="8759">
                  <c:v>45092.790972222225</c:v>
                </c:pt>
                <c:pt idx="8760">
                  <c:v>45092.791666666664</c:v>
                </c:pt>
                <c:pt idx="8761">
                  <c:v>45092.792361111111</c:v>
                </c:pt>
                <c:pt idx="8762">
                  <c:v>45092.793055555558</c:v>
                </c:pt>
                <c:pt idx="8763">
                  <c:v>45092.793749999997</c:v>
                </c:pt>
                <c:pt idx="8764">
                  <c:v>45092.794444444444</c:v>
                </c:pt>
                <c:pt idx="8765">
                  <c:v>45092.795138888891</c:v>
                </c:pt>
                <c:pt idx="8766">
                  <c:v>45092.79583333333</c:v>
                </c:pt>
                <c:pt idx="8767">
                  <c:v>45092.796527777777</c:v>
                </c:pt>
                <c:pt idx="8768">
                  <c:v>45092.797222222223</c:v>
                </c:pt>
                <c:pt idx="8769">
                  <c:v>45092.79791666667</c:v>
                </c:pt>
                <c:pt idx="8770">
                  <c:v>45092.798611111109</c:v>
                </c:pt>
                <c:pt idx="8771">
                  <c:v>45092.799305555556</c:v>
                </c:pt>
                <c:pt idx="8772">
                  <c:v>45092.800000000003</c:v>
                </c:pt>
                <c:pt idx="8773">
                  <c:v>45092.800694444442</c:v>
                </c:pt>
                <c:pt idx="8774">
                  <c:v>45092.801388888889</c:v>
                </c:pt>
                <c:pt idx="8775">
                  <c:v>45092.802083333336</c:v>
                </c:pt>
                <c:pt idx="8776">
                  <c:v>45092.802777777775</c:v>
                </c:pt>
                <c:pt idx="8777">
                  <c:v>45092.803472222222</c:v>
                </c:pt>
                <c:pt idx="8778">
                  <c:v>45092.804166666669</c:v>
                </c:pt>
                <c:pt idx="8779">
                  <c:v>45092.804861111108</c:v>
                </c:pt>
                <c:pt idx="8780">
                  <c:v>45092.805555555555</c:v>
                </c:pt>
                <c:pt idx="8781">
                  <c:v>45092.806250000001</c:v>
                </c:pt>
                <c:pt idx="8782">
                  <c:v>45092.806944444441</c:v>
                </c:pt>
                <c:pt idx="8783">
                  <c:v>45092.807638888888</c:v>
                </c:pt>
                <c:pt idx="8784">
                  <c:v>45092.808333333334</c:v>
                </c:pt>
                <c:pt idx="8785">
                  <c:v>45092.809027777781</c:v>
                </c:pt>
                <c:pt idx="8786">
                  <c:v>45092.80972222222</c:v>
                </c:pt>
                <c:pt idx="8787">
                  <c:v>45092.810416666667</c:v>
                </c:pt>
                <c:pt idx="8788">
                  <c:v>45092.811111111114</c:v>
                </c:pt>
                <c:pt idx="8789">
                  <c:v>45092.811805555553</c:v>
                </c:pt>
                <c:pt idx="8790">
                  <c:v>45092.8125</c:v>
                </c:pt>
                <c:pt idx="8791">
                  <c:v>45092.813194444447</c:v>
                </c:pt>
                <c:pt idx="8792">
                  <c:v>45092.813888888886</c:v>
                </c:pt>
                <c:pt idx="8793">
                  <c:v>45092.814583333333</c:v>
                </c:pt>
                <c:pt idx="8794">
                  <c:v>45092.81527777778</c:v>
                </c:pt>
                <c:pt idx="8795">
                  <c:v>45092.815972222219</c:v>
                </c:pt>
                <c:pt idx="8796">
                  <c:v>45092.816666666666</c:v>
                </c:pt>
                <c:pt idx="8797">
                  <c:v>45092.817361111112</c:v>
                </c:pt>
                <c:pt idx="8798">
                  <c:v>45092.818055555559</c:v>
                </c:pt>
                <c:pt idx="8799">
                  <c:v>45092.818749999999</c:v>
                </c:pt>
                <c:pt idx="8800">
                  <c:v>45092.819444444445</c:v>
                </c:pt>
                <c:pt idx="8801">
                  <c:v>45092.820138888892</c:v>
                </c:pt>
                <c:pt idx="8802">
                  <c:v>45092.820833333331</c:v>
                </c:pt>
                <c:pt idx="8803">
                  <c:v>45092.821527777778</c:v>
                </c:pt>
                <c:pt idx="8804">
                  <c:v>45092.822222222225</c:v>
                </c:pt>
                <c:pt idx="8805">
                  <c:v>45092.822916666664</c:v>
                </c:pt>
                <c:pt idx="8806">
                  <c:v>45092.823611111111</c:v>
                </c:pt>
                <c:pt idx="8807">
                  <c:v>45092.824305555558</c:v>
                </c:pt>
                <c:pt idx="8808">
                  <c:v>45092.824999999997</c:v>
                </c:pt>
                <c:pt idx="8809">
                  <c:v>45092.825694444444</c:v>
                </c:pt>
                <c:pt idx="8810">
                  <c:v>45092.826388888891</c:v>
                </c:pt>
                <c:pt idx="8811">
                  <c:v>45092.82708333333</c:v>
                </c:pt>
                <c:pt idx="8812">
                  <c:v>45092.827777777777</c:v>
                </c:pt>
                <c:pt idx="8813">
                  <c:v>45092.828472222223</c:v>
                </c:pt>
                <c:pt idx="8814">
                  <c:v>45092.82916666667</c:v>
                </c:pt>
                <c:pt idx="8815">
                  <c:v>45092.829861111109</c:v>
                </c:pt>
                <c:pt idx="8816">
                  <c:v>45092.830555555556</c:v>
                </c:pt>
                <c:pt idx="8817">
                  <c:v>45092.831250000003</c:v>
                </c:pt>
                <c:pt idx="8818">
                  <c:v>45092.831944444442</c:v>
                </c:pt>
                <c:pt idx="8819">
                  <c:v>45092.832638888889</c:v>
                </c:pt>
                <c:pt idx="8820">
                  <c:v>45092.833333333336</c:v>
                </c:pt>
                <c:pt idx="8821">
                  <c:v>45092.834027777775</c:v>
                </c:pt>
                <c:pt idx="8822">
                  <c:v>45092.834722222222</c:v>
                </c:pt>
                <c:pt idx="8823">
                  <c:v>45092.835416666669</c:v>
                </c:pt>
                <c:pt idx="8824">
                  <c:v>45092.836111111108</c:v>
                </c:pt>
                <c:pt idx="8825">
                  <c:v>45092.836805555555</c:v>
                </c:pt>
                <c:pt idx="8826">
                  <c:v>45092.837500000001</c:v>
                </c:pt>
                <c:pt idx="8827">
                  <c:v>45092.838194444441</c:v>
                </c:pt>
                <c:pt idx="8828">
                  <c:v>45092.838888888888</c:v>
                </c:pt>
                <c:pt idx="8829">
                  <c:v>45092.839583333334</c:v>
                </c:pt>
                <c:pt idx="8830">
                  <c:v>45092.840277777781</c:v>
                </c:pt>
                <c:pt idx="8831">
                  <c:v>45092.84097222222</c:v>
                </c:pt>
                <c:pt idx="8832">
                  <c:v>45092.841666666667</c:v>
                </c:pt>
                <c:pt idx="8833">
                  <c:v>45092.842361111114</c:v>
                </c:pt>
                <c:pt idx="8834">
                  <c:v>45092.843055555553</c:v>
                </c:pt>
                <c:pt idx="8835">
                  <c:v>45092.84375</c:v>
                </c:pt>
                <c:pt idx="8836">
                  <c:v>45092.844444444447</c:v>
                </c:pt>
                <c:pt idx="8837">
                  <c:v>45092.845138888886</c:v>
                </c:pt>
                <c:pt idx="8838">
                  <c:v>45092.845833333333</c:v>
                </c:pt>
                <c:pt idx="8839">
                  <c:v>45092.84652777778</c:v>
                </c:pt>
                <c:pt idx="8840">
                  <c:v>45092.847222222219</c:v>
                </c:pt>
                <c:pt idx="8841">
                  <c:v>45092.847916666666</c:v>
                </c:pt>
                <c:pt idx="8842">
                  <c:v>45092.848611111112</c:v>
                </c:pt>
                <c:pt idx="8843">
                  <c:v>45092.849305555559</c:v>
                </c:pt>
                <c:pt idx="8844">
                  <c:v>45092.85</c:v>
                </c:pt>
                <c:pt idx="8845">
                  <c:v>45092.850694444445</c:v>
                </c:pt>
                <c:pt idx="8846">
                  <c:v>45092.851388888892</c:v>
                </c:pt>
                <c:pt idx="8847">
                  <c:v>45092.852083333331</c:v>
                </c:pt>
                <c:pt idx="8848">
                  <c:v>45092.852777777778</c:v>
                </c:pt>
                <c:pt idx="8849">
                  <c:v>45092.853472222225</c:v>
                </c:pt>
                <c:pt idx="8850">
                  <c:v>45092.854166666664</c:v>
                </c:pt>
                <c:pt idx="8851">
                  <c:v>45092.854861111111</c:v>
                </c:pt>
                <c:pt idx="8852">
                  <c:v>45092.855555555558</c:v>
                </c:pt>
                <c:pt idx="8853">
                  <c:v>45092.856249999997</c:v>
                </c:pt>
                <c:pt idx="8854">
                  <c:v>45092.856944444444</c:v>
                </c:pt>
                <c:pt idx="8855">
                  <c:v>45092.857638888891</c:v>
                </c:pt>
                <c:pt idx="8856">
                  <c:v>45092.85833333333</c:v>
                </c:pt>
                <c:pt idx="8857">
                  <c:v>45092.859027777777</c:v>
                </c:pt>
                <c:pt idx="8858">
                  <c:v>45092.859722222223</c:v>
                </c:pt>
                <c:pt idx="8859">
                  <c:v>45092.86041666667</c:v>
                </c:pt>
                <c:pt idx="8860">
                  <c:v>45092.861111111109</c:v>
                </c:pt>
                <c:pt idx="8861">
                  <c:v>45092.861805555556</c:v>
                </c:pt>
                <c:pt idx="8862">
                  <c:v>45092.862500000003</c:v>
                </c:pt>
                <c:pt idx="8863">
                  <c:v>45092.863194444442</c:v>
                </c:pt>
                <c:pt idx="8864">
                  <c:v>45092.863888888889</c:v>
                </c:pt>
                <c:pt idx="8865">
                  <c:v>45092.864583333336</c:v>
                </c:pt>
                <c:pt idx="8866">
                  <c:v>45092.865277777775</c:v>
                </c:pt>
                <c:pt idx="8867">
                  <c:v>45092.865972222222</c:v>
                </c:pt>
                <c:pt idx="8868">
                  <c:v>45092.866666666669</c:v>
                </c:pt>
                <c:pt idx="8869">
                  <c:v>45092.867361111108</c:v>
                </c:pt>
                <c:pt idx="8870">
                  <c:v>45092.868055555555</c:v>
                </c:pt>
                <c:pt idx="8871">
                  <c:v>45092.868750000001</c:v>
                </c:pt>
                <c:pt idx="8872">
                  <c:v>45092.869444444441</c:v>
                </c:pt>
                <c:pt idx="8873">
                  <c:v>45092.870138888888</c:v>
                </c:pt>
                <c:pt idx="8874">
                  <c:v>45092.870833333334</c:v>
                </c:pt>
                <c:pt idx="8875">
                  <c:v>45092.871527777781</c:v>
                </c:pt>
                <c:pt idx="8876">
                  <c:v>45092.87222222222</c:v>
                </c:pt>
                <c:pt idx="8877">
                  <c:v>45092.872916666667</c:v>
                </c:pt>
                <c:pt idx="8878">
                  <c:v>45092.873611111114</c:v>
                </c:pt>
                <c:pt idx="8879">
                  <c:v>45092.874305555553</c:v>
                </c:pt>
                <c:pt idx="8880">
                  <c:v>45092.875</c:v>
                </c:pt>
                <c:pt idx="8881">
                  <c:v>45092.875694444447</c:v>
                </c:pt>
                <c:pt idx="8882">
                  <c:v>45092.876388888886</c:v>
                </c:pt>
                <c:pt idx="8883">
                  <c:v>45092.877083333333</c:v>
                </c:pt>
                <c:pt idx="8884">
                  <c:v>45092.87777777778</c:v>
                </c:pt>
                <c:pt idx="8885">
                  <c:v>45092.878472222219</c:v>
                </c:pt>
                <c:pt idx="8886">
                  <c:v>45092.879166666666</c:v>
                </c:pt>
                <c:pt idx="8887">
                  <c:v>45092.879861111112</c:v>
                </c:pt>
                <c:pt idx="8888">
                  <c:v>45092.880555555559</c:v>
                </c:pt>
                <c:pt idx="8889">
                  <c:v>45092.881249999999</c:v>
                </c:pt>
                <c:pt idx="8890">
                  <c:v>45092.881944444445</c:v>
                </c:pt>
                <c:pt idx="8891">
                  <c:v>45092.882638888892</c:v>
                </c:pt>
                <c:pt idx="8892">
                  <c:v>45092.883333333331</c:v>
                </c:pt>
                <c:pt idx="8893">
                  <c:v>45092.884027777778</c:v>
                </c:pt>
                <c:pt idx="8894">
                  <c:v>45092.884722222225</c:v>
                </c:pt>
                <c:pt idx="8895">
                  <c:v>45092.885416666664</c:v>
                </c:pt>
                <c:pt idx="8896">
                  <c:v>45092.886111111111</c:v>
                </c:pt>
                <c:pt idx="8897">
                  <c:v>45092.886805555558</c:v>
                </c:pt>
                <c:pt idx="8898">
                  <c:v>45092.887499999997</c:v>
                </c:pt>
                <c:pt idx="8899">
                  <c:v>45092.888194444444</c:v>
                </c:pt>
                <c:pt idx="8900">
                  <c:v>45092.888888888891</c:v>
                </c:pt>
                <c:pt idx="8901">
                  <c:v>45092.88958333333</c:v>
                </c:pt>
                <c:pt idx="8902">
                  <c:v>45092.890277777777</c:v>
                </c:pt>
                <c:pt idx="8903">
                  <c:v>45092.890972222223</c:v>
                </c:pt>
                <c:pt idx="8904">
                  <c:v>45092.89166666667</c:v>
                </c:pt>
                <c:pt idx="8905">
                  <c:v>45092.892361111109</c:v>
                </c:pt>
                <c:pt idx="8906">
                  <c:v>45092.893055555556</c:v>
                </c:pt>
                <c:pt idx="8907">
                  <c:v>45092.893750000003</c:v>
                </c:pt>
                <c:pt idx="8908">
                  <c:v>45092.894444444442</c:v>
                </c:pt>
                <c:pt idx="8909">
                  <c:v>45092.895138888889</c:v>
                </c:pt>
                <c:pt idx="8910">
                  <c:v>45092.895833333336</c:v>
                </c:pt>
                <c:pt idx="8911">
                  <c:v>45092.896527777775</c:v>
                </c:pt>
                <c:pt idx="8912">
                  <c:v>45092.897222222222</c:v>
                </c:pt>
                <c:pt idx="8913">
                  <c:v>45092.897916666669</c:v>
                </c:pt>
                <c:pt idx="8914">
                  <c:v>45092.898611111108</c:v>
                </c:pt>
                <c:pt idx="8915">
                  <c:v>45092.899305555555</c:v>
                </c:pt>
                <c:pt idx="8916">
                  <c:v>45092.9</c:v>
                </c:pt>
                <c:pt idx="8917">
                  <c:v>45092.900694444441</c:v>
                </c:pt>
                <c:pt idx="8918">
                  <c:v>45092.901388888888</c:v>
                </c:pt>
                <c:pt idx="8919">
                  <c:v>45092.902083333334</c:v>
                </c:pt>
                <c:pt idx="8920">
                  <c:v>45092.902777777781</c:v>
                </c:pt>
                <c:pt idx="8921">
                  <c:v>45092.90347222222</c:v>
                </c:pt>
                <c:pt idx="8922">
                  <c:v>45092.904166666667</c:v>
                </c:pt>
                <c:pt idx="8923">
                  <c:v>45092.904861111114</c:v>
                </c:pt>
                <c:pt idx="8924">
                  <c:v>45092.905555555553</c:v>
                </c:pt>
                <c:pt idx="8925">
                  <c:v>45092.90625</c:v>
                </c:pt>
                <c:pt idx="8926">
                  <c:v>45092.906944444447</c:v>
                </c:pt>
                <c:pt idx="8927">
                  <c:v>45092.907638888886</c:v>
                </c:pt>
                <c:pt idx="8928">
                  <c:v>45092.908333333333</c:v>
                </c:pt>
                <c:pt idx="8929">
                  <c:v>45092.90902777778</c:v>
                </c:pt>
                <c:pt idx="8930">
                  <c:v>45092.909722222219</c:v>
                </c:pt>
                <c:pt idx="8931">
                  <c:v>45092.910416666666</c:v>
                </c:pt>
                <c:pt idx="8932">
                  <c:v>45092.911111111112</c:v>
                </c:pt>
                <c:pt idx="8933">
                  <c:v>45092.911805555559</c:v>
                </c:pt>
                <c:pt idx="8934">
                  <c:v>45092.912499999999</c:v>
                </c:pt>
                <c:pt idx="8935">
                  <c:v>45092.913194444445</c:v>
                </c:pt>
                <c:pt idx="8936">
                  <c:v>45092.913888888892</c:v>
                </c:pt>
                <c:pt idx="8937">
                  <c:v>45092.914583333331</c:v>
                </c:pt>
                <c:pt idx="8938">
                  <c:v>45092.915277777778</c:v>
                </c:pt>
                <c:pt idx="8939">
                  <c:v>45092.915972222225</c:v>
                </c:pt>
                <c:pt idx="8940">
                  <c:v>45092.916666666664</c:v>
                </c:pt>
                <c:pt idx="8941">
                  <c:v>45092.917361111111</c:v>
                </c:pt>
                <c:pt idx="8942">
                  <c:v>45092.918055555558</c:v>
                </c:pt>
                <c:pt idx="8943">
                  <c:v>45092.918749999997</c:v>
                </c:pt>
                <c:pt idx="8944">
                  <c:v>45092.919444444444</c:v>
                </c:pt>
                <c:pt idx="8945">
                  <c:v>45092.920138888891</c:v>
                </c:pt>
                <c:pt idx="8946">
                  <c:v>45092.92083333333</c:v>
                </c:pt>
                <c:pt idx="8947">
                  <c:v>45092.921527777777</c:v>
                </c:pt>
                <c:pt idx="8948">
                  <c:v>45092.922222222223</c:v>
                </c:pt>
                <c:pt idx="8949">
                  <c:v>45092.92291666667</c:v>
                </c:pt>
                <c:pt idx="8950">
                  <c:v>45092.923611111109</c:v>
                </c:pt>
                <c:pt idx="8951">
                  <c:v>45092.924305555556</c:v>
                </c:pt>
                <c:pt idx="8952">
                  <c:v>45092.925000000003</c:v>
                </c:pt>
                <c:pt idx="8953">
                  <c:v>45092.925694444442</c:v>
                </c:pt>
                <c:pt idx="8954">
                  <c:v>45092.926388888889</c:v>
                </c:pt>
                <c:pt idx="8955">
                  <c:v>45092.927083333336</c:v>
                </c:pt>
                <c:pt idx="8956">
                  <c:v>45092.927777777775</c:v>
                </c:pt>
                <c:pt idx="8957">
                  <c:v>45092.928472222222</c:v>
                </c:pt>
                <c:pt idx="8958">
                  <c:v>45092.929166666669</c:v>
                </c:pt>
                <c:pt idx="8959">
                  <c:v>45092.929861111108</c:v>
                </c:pt>
                <c:pt idx="8960">
                  <c:v>45092.930555555555</c:v>
                </c:pt>
                <c:pt idx="8961">
                  <c:v>45092.931250000001</c:v>
                </c:pt>
                <c:pt idx="8962">
                  <c:v>45092.931944444441</c:v>
                </c:pt>
                <c:pt idx="8963">
                  <c:v>45092.932638888888</c:v>
                </c:pt>
                <c:pt idx="8964">
                  <c:v>45092.933333333334</c:v>
                </c:pt>
                <c:pt idx="8965">
                  <c:v>45092.934027777781</c:v>
                </c:pt>
                <c:pt idx="8966">
                  <c:v>45092.93472222222</c:v>
                </c:pt>
                <c:pt idx="8967">
                  <c:v>45092.935416666667</c:v>
                </c:pt>
                <c:pt idx="8968">
                  <c:v>45092.936111111114</c:v>
                </c:pt>
                <c:pt idx="8969">
                  <c:v>45092.936805555553</c:v>
                </c:pt>
                <c:pt idx="8970">
                  <c:v>45092.9375</c:v>
                </c:pt>
                <c:pt idx="8971">
                  <c:v>45092.938194444447</c:v>
                </c:pt>
                <c:pt idx="8972">
                  <c:v>45092.938888888886</c:v>
                </c:pt>
                <c:pt idx="8973">
                  <c:v>45092.939583333333</c:v>
                </c:pt>
                <c:pt idx="8974">
                  <c:v>45092.94027777778</c:v>
                </c:pt>
                <c:pt idx="8975">
                  <c:v>45092.940972222219</c:v>
                </c:pt>
                <c:pt idx="8976">
                  <c:v>45092.941666666666</c:v>
                </c:pt>
                <c:pt idx="8977">
                  <c:v>45092.942361111112</c:v>
                </c:pt>
                <c:pt idx="8978">
                  <c:v>45092.943055555559</c:v>
                </c:pt>
                <c:pt idx="8979">
                  <c:v>45092.943749999999</c:v>
                </c:pt>
                <c:pt idx="8980">
                  <c:v>45092.944444444445</c:v>
                </c:pt>
                <c:pt idx="8981">
                  <c:v>45092.945138888892</c:v>
                </c:pt>
                <c:pt idx="8982">
                  <c:v>45092.945833333331</c:v>
                </c:pt>
                <c:pt idx="8983">
                  <c:v>45092.946527777778</c:v>
                </c:pt>
                <c:pt idx="8984">
                  <c:v>45092.947222222225</c:v>
                </c:pt>
                <c:pt idx="8985">
                  <c:v>45092.947916666664</c:v>
                </c:pt>
                <c:pt idx="8986">
                  <c:v>45092.948611111111</c:v>
                </c:pt>
                <c:pt idx="8987">
                  <c:v>45092.949305555558</c:v>
                </c:pt>
                <c:pt idx="8988">
                  <c:v>45092.95</c:v>
                </c:pt>
                <c:pt idx="8989">
                  <c:v>45092.950694444444</c:v>
                </c:pt>
                <c:pt idx="8990">
                  <c:v>45092.951388888891</c:v>
                </c:pt>
                <c:pt idx="8991">
                  <c:v>45092.95208333333</c:v>
                </c:pt>
                <c:pt idx="8992">
                  <c:v>45092.952777777777</c:v>
                </c:pt>
                <c:pt idx="8993">
                  <c:v>45092.953472222223</c:v>
                </c:pt>
                <c:pt idx="8994">
                  <c:v>45092.95416666667</c:v>
                </c:pt>
                <c:pt idx="8995">
                  <c:v>45092.954861111109</c:v>
                </c:pt>
                <c:pt idx="8996">
                  <c:v>45092.955555555556</c:v>
                </c:pt>
                <c:pt idx="8997">
                  <c:v>45092.956250000003</c:v>
                </c:pt>
                <c:pt idx="8998">
                  <c:v>45092.956944444442</c:v>
                </c:pt>
                <c:pt idx="8999">
                  <c:v>45092.957638888889</c:v>
                </c:pt>
                <c:pt idx="9000">
                  <c:v>45092.958333333336</c:v>
                </c:pt>
                <c:pt idx="9001">
                  <c:v>45092.959027777775</c:v>
                </c:pt>
                <c:pt idx="9002">
                  <c:v>45092.959722222222</c:v>
                </c:pt>
                <c:pt idx="9003">
                  <c:v>45092.960416666669</c:v>
                </c:pt>
                <c:pt idx="9004">
                  <c:v>45092.961111111108</c:v>
                </c:pt>
                <c:pt idx="9005">
                  <c:v>45092.961805555555</c:v>
                </c:pt>
                <c:pt idx="9006">
                  <c:v>45092.962500000001</c:v>
                </c:pt>
                <c:pt idx="9007">
                  <c:v>45092.963194444441</c:v>
                </c:pt>
                <c:pt idx="9008">
                  <c:v>45092.963888888888</c:v>
                </c:pt>
                <c:pt idx="9009">
                  <c:v>45092.964583333334</c:v>
                </c:pt>
                <c:pt idx="9010">
                  <c:v>45092.965277777781</c:v>
                </c:pt>
                <c:pt idx="9011">
                  <c:v>45092.96597222222</c:v>
                </c:pt>
                <c:pt idx="9012">
                  <c:v>45092.966666666667</c:v>
                </c:pt>
                <c:pt idx="9013">
                  <c:v>45092.967361111114</c:v>
                </c:pt>
                <c:pt idx="9014">
                  <c:v>45092.968055555553</c:v>
                </c:pt>
                <c:pt idx="9015">
                  <c:v>45092.96875</c:v>
                </c:pt>
                <c:pt idx="9016">
                  <c:v>45092.969444444447</c:v>
                </c:pt>
                <c:pt idx="9017">
                  <c:v>45092.970138888886</c:v>
                </c:pt>
                <c:pt idx="9018">
                  <c:v>45092.970833333333</c:v>
                </c:pt>
                <c:pt idx="9019">
                  <c:v>45092.97152777778</c:v>
                </c:pt>
                <c:pt idx="9020">
                  <c:v>45092.972222222219</c:v>
                </c:pt>
                <c:pt idx="9021">
                  <c:v>45092.972916666666</c:v>
                </c:pt>
                <c:pt idx="9022">
                  <c:v>45092.973611111112</c:v>
                </c:pt>
                <c:pt idx="9023">
                  <c:v>45092.974305555559</c:v>
                </c:pt>
                <c:pt idx="9024">
                  <c:v>45092.974999999999</c:v>
                </c:pt>
                <c:pt idx="9025">
                  <c:v>45092.975694444445</c:v>
                </c:pt>
                <c:pt idx="9026">
                  <c:v>45092.976388888892</c:v>
                </c:pt>
                <c:pt idx="9027">
                  <c:v>45092.977083333331</c:v>
                </c:pt>
                <c:pt idx="9028">
                  <c:v>45092.977777777778</c:v>
                </c:pt>
                <c:pt idx="9029">
                  <c:v>45092.978472222225</c:v>
                </c:pt>
                <c:pt idx="9030">
                  <c:v>45092.979166666664</c:v>
                </c:pt>
                <c:pt idx="9031">
                  <c:v>45092.979861111111</c:v>
                </c:pt>
                <c:pt idx="9032">
                  <c:v>45092.980555555558</c:v>
                </c:pt>
                <c:pt idx="9033">
                  <c:v>45092.981249999997</c:v>
                </c:pt>
                <c:pt idx="9034">
                  <c:v>45092.981944444444</c:v>
                </c:pt>
                <c:pt idx="9035">
                  <c:v>45092.982638888891</c:v>
                </c:pt>
                <c:pt idx="9036">
                  <c:v>45092.98333333333</c:v>
                </c:pt>
                <c:pt idx="9037">
                  <c:v>45092.984027777777</c:v>
                </c:pt>
                <c:pt idx="9038">
                  <c:v>45092.984722222223</c:v>
                </c:pt>
                <c:pt idx="9039">
                  <c:v>45092.98541666667</c:v>
                </c:pt>
                <c:pt idx="9040">
                  <c:v>45092.986111111109</c:v>
                </c:pt>
                <c:pt idx="9041">
                  <c:v>45092.986805555556</c:v>
                </c:pt>
                <c:pt idx="9042">
                  <c:v>45092.987500000003</c:v>
                </c:pt>
                <c:pt idx="9043">
                  <c:v>45092.988194444442</c:v>
                </c:pt>
                <c:pt idx="9044">
                  <c:v>45092.988888888889</c:v>
                </c:pt>
                <c:pt idx="9045">
                  <c:v>45092.989583333336</c:v>
                </c:pt>
                <c:pt idx="9046">
                  <c:v>45092.990277777775</c:v>
                </c:pt>
                <c:pt idx="9047">
                  <c:v>45092.990972222222</c:v>
                </c:pt>
                <c:pt idx="9048">
                  <c:v>45092.991666666669</c:v>
                </c:pt>
                <c:pt idx="9049">
                  <c:v>45092.992361111108</c:v>
                </c:pt>
                <c:pt idx="9050">
                  <c:v>45092.993055555555</c:v>
                </c:pt>
                <c:pt idx="9051">
                  <c:v>45092.993750000001</c:v>
                </c:pt>
                <c:pt idx="9052">
                  <c:v>45092.994444444441</c:v>
                </c:pt>
                <c:pt idx="9053">
                  <c:v>45092.995138888888</c:v>
                </c:pt>
                <c:pt idx="9054">
                  <c:v>45092.995833333334</c:v>
                </c:pt>
                <c:pt idx="9055">
                  <c:v>45092.996527777781</c:v>
                </c:pt>
                <c:pt idx="9056">
                  <c:v>45092.99722222222</c:v>
                </c:pt>
                <c:pt idx="9057">
                  <c:v>45092.997916666667</c:v>
                </c:pt>
                <c:pt idx="9058">
                  <c:v>45092.998611111114</c:v>
                </c:pt>
                <c:pt idx="9059">
                  <c:v>45092.999305555553</c:v>
                </c:pt>
                <c:pt idx="9060">
                  <c:v>45093</c:v>
                </c:pt>
                <c:pt idx="9061">
                  <c:v>45093.000694444447</c:v>
                </c:pt>
                <c:pt idx="9062">
                  <c:v>45093.001388888886</c:v>
                </c:pt>
                <c:pt idx="9063">
                  <c:v>45093.002083333333</c:v>
                </c:pt>
                <c:pt idx="9064">
                  <c:v>45093.00277777778</c:v>
                </c:pt>
                <c:pt idx="9065">
                  <c:v>45093.003472222219</c:v>
                </c:pt>
                <c:pt idx="9066">
                  <c:v>45093.004166666666</c:v>
                </c:pt>
                <c:pt idx="9067">
                  <c:v>45093.004861111112</c:v>
                </c:pt>
                <c:pt idx="9068">
                  <c:v>45093.005555555559</c:v>
                </c:pt>
                <c:pt idx="9069">
                  <c:v>45093.006249999999</c:v>
                </c:pt>
                <c:pt idx="9070">
                  <c:v>45093.006944444445</c:v>
                </c:pt>
                <c:pt idx="9071">
                  <c:v>45093.007638888892</c:v>
                </c:pt>
                <c:pt idx="9072">
                  <c:v>45093.008333333331</c:v>
                </c:pt>
                <c:pt idx="9073">
                  <c:v>45093.009027777778</c:v>
                </c:pt>
                <c:pt idx="9074">
                  <c:v>45093.009722222225</c:v>
                </c:pt>
                <c:pt idx="9075">
                  <c:v>45093.010416666664</c:v>
                </c:pt>
                <c:pt idx="9076">
                  <c:v>45093.011111111111</c:v>
                </c:pt>
                <c:pt idx="9077">
                  <c:v>45093.011805555558</c:v>
                </c:pt>
                <c:pt idx="9078">
                  <c:v>45093.012499999997</c:v>
                </c:pt>
                <c:pt idx="9079">
                  <c:v>45093.013194444444</c:v>
                </c:pt>
                <c:pt idx="9080">
                  <c:v>45093.013888888891</c:v>
                </c:pt>
                <c:pt idx="9081">
                  <c:v>45093.01458333333</c:v>
                </c:pt>
                <c:pt idx="9082">
                  <c:v>45093.015277777777</c:v>
                </c:pt>
                <c:pt idx="9083">
                  <c:v>45093.015972222223</c:v>
                </c:pt>
                <c:pt idx="9084">
                  <c:v>45093.01666666667</c:v>
                </c:pt>
                <c:pt idx="9085">
                  <c:v>45093.017361111109</c:v>
                </c:pt>
                <c:pt idx="9086">
                  <c:v>45093.018055555556</c:v>
                </c:pt>
                <c:pt idx="9087">
                  <c:v>45093.018750000003</c:v>
                </c:pt>
                <c:pt idx="9088">
                  <c:v>45093.019444444442</c:v>
                </c:pt>
                <c:pt idx="9089">
                  <c:v>45093.020138888889</c:v>
                </c:pt>
                <c:pt idx="9090">
                  <c:v>45093.020833333336</c:v>
                </c:pt>
                <c:pt idx="9091">
                  <c:v>45093.021527777775</c:v>
                </c:pt>
                <c:pt idx="9092">
                  <c:v>45093.022222222222</c:v>
                </c:pt>
                <c:pt idx="9093">
                  <c:v>45093.022916666669</c:v>
                </c:pt>
                <c:pt idx="9094">
                  <c:v>45093.023611111108</c:v>
                </c:pt>
                <c:pt idx="9095">
                  <c:v>45093.024305555555</c:v>
                </c:pt>
                <c:pt idx="9096">
                  <c:v>45093.025000000001</c:v>
                </c:pt>
                <c:pt idx="9097">
                  <c:v>45093.025694444441</c:v>
                </c:pt>
                <c:pt idx="9098">
                  <c:v>45093.026388888888</c:v>
                </c:pt>
                <c:pt idx="9099">
                  <c:v>45093.027083333334</c:v>
                </c:pt>
                <c:pt idx="9100">
                  <c:v>45093.027777777781</c:v>
                </c:pt>
                <c:pt idx="9101">
                  <c:v>45093.02847222222</c:v>
                </c:pt>
                <c:pt idx="9102">
                  <c:v>45093.029166666667</c:v>
                </c:pt>
                <c:pt idx="9103">
                  <c:v>45093.029861111114</c:v>
                </c:pt>
                <c:pt idx="9104">
                  <c:v>45093.030555555553</c:v>
                </c:pt>
                <c:pt idx="9105">
                  <c:v>45093.03125</c:v>
                </c:pt>
                <c:pt idx="9106">
                  <c:v>45093.031944444447</c:v>
                </c:pt>
                <c:pt idx="9107">
                  <c:v>45093.032638888886</c:v>
                </c:pt>
                <c:pt idx="9108">
                  <c:v>45093.033333333333</c:v>
                </c:pt>
                <c:pt idx="9109">
                  <c:v>45093.03402777778</c:v>
                </c:pt>
                <c:pt idx="9110">
                  <c:v>45093.034722222219</c:v>
                </c:pt>
                <c:pt idx="9111">
                  <c:v>45093.035416666666</c:v>
                </c:pt>
                <c:pt idx="9112">
                  <c:v>45093.036111111112</c:v>
                </c:pt>
                <c:pt idx="9113">
                  <c:v>45093.036805555559</c:v>
                </c:pt>
                <c:pt idx="9114">
                  <c:v>45093.037499999999</c:v>
                </c:pt>
                <c:pt idx="9115">
                  <c:v>45093.038194444445</c:v>
                </c:pt>
                <c:pt idx="9116">
                  <c:v>45093.038888888892</c:v>
                </c:pt>
                <c:pt idx="9117">
                  <c:v>45093.039583333331</c:v>
                </c:pt>
                <c:pt idx="9118">
                  <c:v>45093.040277777778</c:v>
                </c:pt>
                <c:pt idx="9119">
                  <c:v>45093.040972222225</c:v>
                </c:pt>
                <c:pt idx="9120">
                  <c:v>45093.041666666664</c:v>
                </c:pt>
                <c:pt idx="9121">
                  <c:v>45093.042361111111</c:v>
                </c:pt>
                <c:pt idx="9122">
                  <c:v>45093.043055555558</c:v>
                </c:pt>
                <c:pt idx="9123">
                  <c:v>45093.043749999997</c:v>
                </c:pt>
                <c:pt idx="9124">
                  <c:v>45093.044444444444</c:v>
                </c:pt>
                <c:pt idx="9125">
                  <c:v>45093.045138888891</c:v>
                </c:pt>
                <c:pt idx="9126">
                  <c:v>45093.04583333333</c:v>
                </c:pt>
                <c:pt idx="9127">
                  <c:v>45093.046527777777</c:v>
                </c:pt>
                <c:pt idx="9128">
                  <c:v>45093.047222222223</c:v>
                </c:pt>
                <c:pt idx="9129">
                  <c:v>45093.04791666667</c:v>
                </c:pt>
                <c:pt idx="9130">
                  <c:v>45093.048611111109</c:v>
                </c:pt>
                <c:pt idx="9131">
                  <c:v>45093.049305555556</c:v>
                </c:pt>
                <c:pt idx="9132">
                  <c:v>45093.05</c:v>
                </c:pt>
                <c:pt idx="9133">
                  <c:v>45093.050694444442</c:v>
                </c:pt>
                <c:pt idx="9134">
                  <c:v>45093.051388888889</c:v>
                </c:pt>
                <c:pt idx="9135">
                  <c:v>45093.052083333336</c:v>
                </c:pt>
                <c:pt idx="9136">
                  <c:v>45093.052777777775</c:v>
                </c:pt>
                <c:pt idx="9137">
                  <c:v>45093.053472222222</c:v>
                </c:pt>
                <c:pt idx="9138">
                  <c:v>45093.054166666669</c:v>
                </c:pt>
                <c:pt idx="9139">
                  <c:v>45093.054861111108</c:v>
                </c:pt>
                <c:pt idx="9140">
                  <c:v>45093.055555555555</c:v>
                </c:pt>
                <c:pt idx="9141">
                  <c:v>45093.056250000001</c:v>
                </c:pt>
                <c:pt idx="9142">
                  <c:v>45093.056944444441</c:v>
                </c:pt>
                <c:pt idx="9143">
                  <c:v>45093.057638888888</c:v>
                </c:pt>
                <c:pt idx="9144">
                  <c:v>45093.058333333334</c:v>
                </c:pt>
                <c:pt idx="9145">
                  <c:v>45093.059027777781</c:v>
                </c:pt>
                <c:pt idx="9146">
                  <c:v>45093.05972222222</c:v>
                </c:pt>
                <c:pt idx="9147">
                  <c:v>45093.060416666667</c:v>
                </c:pt>
                <c:pt idx="9148">
                  <c:v>45093.061111111114</c:v>
                </c:pt>
                <c:pt idx="9149">
                  <c:v>45093.061805555553</c:v>
                </c:pt>
                <c:pt idx="9150">
                  <c:v>45093.0625</c:v>
                </c:pt>
                <c:pt idx="9151">
                  <c:v>45093.063194444447</c:v>
                </c:pt>
                <c:pt idx="9152">
                  <c:v>45093.063888888886</c:v>
                </c:pt>
                <c:pt idx="9153">
                  <c:v>45093.064583333333</c:v>
                </c:pt>
                <c:pt idx="9154">
                  <c:v>45093.06527777778</c:v>
                </c:pt>
                <c:pt idx="9155">
                  <c:v>45093.065972222219</c:v>
                </c:pt>
                <c:pt idx="9156">
                  <c:v>45093.066666666666</c:v>
                </c:pt>
                <c:pt idx="9157">
                  <c:v>45093.067361111112</c:v>
                </c:pt>
                <c:pt idx="9158">
                  <c:v>45093.068055555559</c:v>
                </c:pt>
                <c:pt idx="9159">
                  <c:v>45093.068749999999</c:v>
                </c:pt>
                <c:pt idx="9160">
                  <c:v>45093.069444444445</c:v>
                </c:pt>
                <c:pt idx="9161">
                  <c:v>45093.070138888892</c:v>
                </c:pt>
                <c:pt idx="9162">
                  <c:v>45093.070833333331</c:v>
                </c:pt>
                <c:pt idx="9163">
                  <c:v>45093.071527777778</c:v>
                </c:pt>
                <c:pt idx="9164">
                  <c:v>45093.072222222225</c:v>
                </c:pt>
                <c:pt idx="9165">
                  <c:v>45093.072916666664</c:v>
                </c:pt>
                <c:pt idx="9166">
                  <c:v>45093.073611111111</c:v>
                </c:pt>
                <c:pt idx="9167">
                  <c:v>45093.074305555558</c:v>
                </c:pt>
                <c:pt idx="9168">
                  <c:v>45093.074999999997</c:v>
                </c:pt>
                <c:pt idx="9169">
                  <c:v>45093.075694444444</c:v>
                </c:pt>
                <c:pt idx="9170">
                  <c:v>45093.076388888891</c:v>
                </c:pt>
                <c:pt idx="9171">
                  <c:v>45093.07708333333</c:v>
                </c:pt>
                <c:pt idx="9172">
                  <c:v>45093.077777777777</c:v>
                </c:pt>
                <c:pt idx="9173">
                  <c:v>45093.078472222223</c:v>
                </c:pt>
                <c:pt idx="9174">
                  <c:v>45093.07916666667</c:v>
                </c:pt>
                <c:pt idx="9175">
                  <c:v>45093.079861111109</c:v>
                </c:pt>
                <c:pt idx="9176">
                  <c:v>45093.080555555556</c:v>
                </c:pt>
                <c:pt idx="9177">
                  <c:v>45093.081250000003</c:v>
                </c:pt>
                <c:pt idx="9178">
                  <c:v>45093.081944444442</c:v>
                </c:pt>
                <c:pt idx="9179">
                  <c:v>45093.082638888889</c:v>
                </c:pt>
                <c:pt idx="9180">
                  <c:v>45093.083333333336</c:v>
                </c:pt>
                <c:pt idx="9181">
                  <c:v>45093.084027777775</c:v>
                </c:pt>
                <c:pt idx="9182">
                  <c:v>45093.084722222222</c:v>
                </c:pt>
                <c:pt idx="9183">
                  <c:v>45093.085416666669</c:v>
                </c:pt>
                <c:pt idx="9184">
                  <c:v>45093.086111111108</c:v>
                </c:pt>
                <c:pt idx="9185">
                  <c:v>45093.086805555555</c:v>
                </c:pt>
                <c:pt idx="9186">
                  <c:v>45093.087500000001</c:v>
                </c:pt>
                <c:pt idx="9187">
                  <c:v>45093.088194444441</c:v>
                </c:pt>
                <c:pt idx="9188">
                  <c:v>45093.088888888888</c:v>
                </c:pt>
                <c:pt idx="9189">
                  <c:v>45093.089583333334</c:v>
                </c:pt>
                <c:pt idx="9190">
                  <c:v>45093.090277777781</c:v>
                </c:pt>
                <c:pt idx="9191">
                  <c:v>45093.09097222222</c:v>
                </c:pt>
                <c:pt idx="9192">
                  <c:v>45093.091666666667</c:v>
                </c:pt>
                <c:pt idx="9193">
                  <c:v>45093.092361111114</c:v>
                </c:pt>
                <c:pt idx="9194">
                  <c:v>45093.093055555553</c:v>
                </c:pt>
                <c:pt idx="9195">
                  <c:v>45093.09375</c:v>
                </c:pt>
                <c:pt idx="9196">
                  <c:v>45093.094444444447</c:v>
                </c:pt>
                <c:pt idx="9197">
                  <c:v>45093.095138888886</c:v>
                </c:pt>
                <c:pt idx="9198">
                  <c:v>45093.095833333333</c:v>
                </c:pt>
                <c:pt idx="9199">
                  <c:v>45093.09652777778</c:v>
                </c:pt>
                <c:pt idx="9200">
                  <c:v>45093.097222222219</c:v>
                </c:pt>
                <c:pt idx="9201">
                  <c:v>45093.097916666666</c:v>
                </c:pt>
                <c:pt idx="9202">
                  <c:v>45093.098611111112</c:v>
                </c:pt>
                <c:pt idx="9203">
                  <c:v>45093.099305555559</c:v>
                </c:pt>
                <c:pt idx="9204">
                  <c:v>45093.1</c:v>
                </c:pt>
                <c:pt idx="9205">
                  <c:v>45093.100694444445</c:v>
                </c:pt>
                <c:pt idx="9206">
                  <c:v>45093.101388888892</c:v>
                </c:pt>
                <c:pt idx="9207">
                  <c:v>45093.102083333331</c:v>
                </c:pt>
                <c:pt idx="9208">
                  <c:v>45093.102777777778</c:v>
                </c:pt>
                <c:pt idx="9209">
                  <c:v>45093.103472222225</c:v>
                </c:pt>
                <c:pt idx="9210">
                  <c:v>45093.104166666664</c:v>
                </c:pt>
                <c:pt idx="9211">
                  <c:v>45093.104861111111</c:v>
                </c:pt>
                <c:pt idx="9212">
                  <c:v>45093.105555555558</c:v>
                </c:pt>
                <c:pt idx="9213">
                  <c:v>45093.106249999997</c:v>
                </c:pt>
                <c:pt idx="9214">
                  <c:v>45093.106944444444</c:v>
                </c:pt>
                <c:pt idx="9215">
                  <c:v>45093.107638888891</c:v>
                </c:pt>
                <c:pt idx="9216">
                  <c:v>45093.10833333333</c:v>
                </c:pt>
                <c:pt idx="9217">
                  <c:v>45093.109027777777</c:v>
                </c:pt>
                <c:pt idx="9218">
                  <c:v>45093.109722222223</c:v>
                </c:pt>
                <c:pt idx="9219">
                  <c:v>45093.11041666667</c:v>
                </c:pt>
                <c:pt idx="9220">
                  <c:v>45093.111111111109</c:v>
                </c:pt>
                <c:pt idx="9221">
                  <c:v>45093.111805555556</c:v>
                </c:pt>
                <c:pt idx="9222">
                  <c:v>45093.112500000003</c:v>
                </c:pt>
                <c:pt idx="9223">
                  <c:v>45093.113194444442</c:v>
                </c:pt>
                <c:pt idx="9224">
                  <c:v>45093.113888888889</c:v>
                </c:pt>
                <c:pt idx="9225">
                  <c:v>45093.114583333336</c:v>
                </c:pt>
                <c:pt idx="9226">
                  <c:v>45093.115277777775</c:v>
                </c:pt>
                <c:pt idx="9227">
                  <c:v>45093.115972222222</c:v>
                </c:pt>
                <c:pt idx="9228">
                  <c:v>45093.116666666669</c:v>
                </c:pt>
                <c:pt idx="9229">
                  <c:v>45093.117361111108</c:v>
                </c:pt>
                <c:pt idx="9230">
                  <c:v>45093.118055555555</c:v>
                </c:pt>
                <c:pt idx="9231">
                  <c:v>45093.118750000001</c:v>
                </c:pt>
                <c:pt idx="9232">
                  <c:v>45093.119444444441</c:v>
                </c:pt>
                <c:pt idx="9233">
                  <c:v>45093.120138888888</c:v>
                </c:pt>
                <c:pt idx="9234">
                  <c:v>45093.120833333334</c:v>
                </c:pt>
                <c:pt idx="9235">
                  <c:v>45093.121527777781</c:v>
                </c:pt>
                <c:pt idx="9236">
                  <c:v>45093.12222222222</c:v>
                </c:pt>
                <c:pt idx="9237">
                  <c:v>45093.122916666667</c:v>
                </c:pt>
                <c:pt idx="9238">
                  <c:v>45093.123611111114</c:v>
                </c:pt>
                <c:pt idx="9239">
                  <c:v>45093.124305555553</c:v>
                </c:pt>
                <c:pt idx="9240">
                  <c:v>45093.125</c:v>
                </c:pt>
                <c:pt idx="9241">
                  <c:v>45093.125694444447</c:v>
                </c:pt>
                <c:pt idx="9242">
                  <c:v>45093.126388888886</c:v>
                </c:pt>
                <c:pt idx="9243">
                  <c:v>45093.127083333333</c:v>
                </c:pt>
                <c:pt idx="9244">
                  <c:v>45093.12777777778</c:v>
                </c:pt>
                <c:pt idx="9245">
                  <c:v>45093.128472222219</c:v>
                </c:pt>
                <c:pt idx="9246">
                  <c:v>45093.129166666666</c:v>
                </c:pt>
                <c:pt idx="9247">
                  <c:v>45093.129861111112</c:v>
                </c:pt>
                <c:pt idx="9248">
                  <c:v>45093.130555555559</c:v>
                </c:pt>
                <c:pt idx="9249">
                  <c:v>45093.131249999999</c:v>
                </c:pt>
                <c:pt idx="9250">
                  <c:v>45093.131944444445</c:v>
                </c:pt>
                <c:pt idx="9251">
                  <c:v>45093.132638888892</c:v>
                </c:pt>
                <c:pt idx="9252">
                  <c:v>45093.133333333331</c:v>
                </c:pt>
                <c:pt idx="9253">
                  <c:v>45093.134027777778</c:v>
                </c:pt>
                <c:pt idx="9254">
                  <c:v>45093.134722222225</c:v>
                </c:pt>
                <c:pt idx="9255">
                  <c:v>45093.135416666664</c:v>
                </c:pt>
                <c:pt idx="9256">
                  <c:v>45093.136111111111</c:v>
                </c:pt>
                <c:pt idx="9257">
                  <c:v>45093.136805555558</c:v>
                </c:pt>
                <c:pt idx="9258">
                  <c:v>45093.137499999997</c:v>
                </c:pt>
                <c:pt idx="9259">
                  <c:v>45093.138194444444</c:v>
                </c:pt>
                <c:pt idx="9260">
                  <c:v>45093.138888888891</c:v>
                </c:pt>
                <c:pt idx="9261">
                  <c:v>45093.13958333333</c:v>
                </c:pt>
                <c:pt idx="9262">
                  <c:v>45093.140277777777</c:v>
                </c:pt>
                <c:pt idx="9263">
                  <c:v>45093.140972222223</c:v>
                </c:pt>
                <c:pt idx="9264">
                  <c:v>45093.14166666667</c:v>
                </c:pt>
                <c:pt idx="9265">
                  <c:v>45093.142361111109</c:v>
                </c:pt>
                <c:pt idx="9266">
                  <c:v>45093.143055555556</c:v>
                </c:pt>
                <c:pt idx="9267">
                  <c:v>45093.143750000003</c:v>
                </c:pt>
                <c:pt idx="9268">
                  <c:v>45093.144444444442</c:v>
                </c:pt>
                <c:pt idx="9269">
                  <c:v>45093.145138888889</c:v>
                </c:pt>
                <c:pt idx="9270">
                  <c:v>45093.145833333336</c:v>
                </c:pt>
                <c:pt idx="9271">
                  <c:v>45093.146527777775</c:v>
                </c:pt>
                <c:pt idx="9272">
                  <c:v>45093.147222222222</c:v>
                </c:pt>
                <c:pt idx="9273">
                  <c:v>45093.147916666669</c:v>
                </c:pt>
                <c:pt idx="9274">
                  <c:v>45093.148611111108</c:v>
                </c:pt>
                <c:pt idx="9275">
                  <c:v>45093.149305555555</c:v>
                </c:pt>
                <c:pt idx="9276">
                  <c:v>45093.15</c:v>
                </c:pt>
                <c:pt idx="9277">
                  <c:v>45093.150694444441</c:v>
                </c:pt>
                <c:pt idx="9278">
                  <c:v>45093.151388888888</c:v>
                </c:pt>
                <c:pt idx="9279">
                  <c:v>45093.152083333334</c:v>
                </c:pt>
                <c:pt idx="9280">
                  <c:v>45093.152777777781</c:v>
                </c:pt>
                <c:pt idx="9281">
                  <c:v>45093.15347222222</c:v>
                </c:pt>
                <c:pt idx="9282">
                  <c:v>45093.154166666667</c:v>
                </c:pt>
                <c:pt idx="9283">
                  <c:v>45093.154861111114</c:v>
                </c:pt>
                <c:pt idx="9284">
                  <c:v>45093.155555555553</c:v>
                </c:pt>
                <c:pt idx="9285">
                  <c:v>45093.15625</c:v>
                </c:pt>
                <c:pt idx="9286">
                  <c:v>45093.156944444447</c:v>
                </c:pt>
                <c:pt idx="9287">
                  <c:v>45093.157638888886</c:v>
                </c:pt>
                <c:pt idx="9288">
                  <c:v>45093.158333333333</c:v>
                </c:pt>
                <c:pt idx="9289">
                  <c:v>45093.15902777778</c:v>
                </c:pt>
                <c:pt idx="9290">
                  <c:v>45093.159722222219</c:v>
                </c:pt>
                <c:pt idx="9291">
                  <c:v>45093.160416666666</c:v>
                </c:pt>
                <c:pt idx="9292">
                  <c:v>45093.161111111112</c:v>
                </c:pt>
                <c:pt idx="9293">
                  <c:v>45093.161805555559</c:v>
                </c:pt>
                <c:pt idx="9294">
                  <c:v>45093.162499999999</c:v>
                </c:pt>
                <c:pt idx="9295">
                  <c:v>45093.163194444445</c:v>
                </c:pt>
                <c:pt idx="9296">
                  <c:v>45093.163888888892</c:v>
                </c:pt>
                <c:pt idx="9297">
                  <c:v>45093.164583333331</c:v>
                </c:pt>
                <c:pt idx="9298">
                  <c:v>45093.165277777778</c:v>
                </c:pt>
                <c:pt idx="9299">
                  <c:v>45093.165972222225</c:v>
                </c:pt>
                <c:pt idx="9300">
                  <c:v>45093.166666666664</c:v>
                </c:pt>
                <c:pt idx="9301">
                  <c:v>45093.167361111111</c:v>
                </c:pt>
                <c:pt idx="9302">
                  <c:v>45093.168055555558</c:v>
                </c:pt>
                <c:pt idx="9303">
                  <c:v>45093.168749999997</c:v>
                </c:pt>
                <c:pt idx="9304">
                  <c:v>45093.169444444444</c:v>
                </c:pt>
                <c:pt idx="9305">
                  <c:v>45093.170138888891</c:v>
                </c:pt>
                <c:pt idx="9306">
                  <c:v>45093.17083333333</c:v>
                </c:pt>
                <c:pt idx="9307">
                  <c:v>45093.171527777777</c:v>
                </c:pt>
                <c:pt idx="9308">
                  <c:v>45093.172222222223</c:v>
                </c:pt>
                <c:pt idx="9309">
                  <c:v>45093.17291666667</c:v>
                </c:pt>
                <c:pt idx="9310">
                  <c:v>45093.173611111109</c:v>
                </c:pt>
                <c:pt idx="9311">
                  <c:v>45093.174305555556</c:v>
                </c:pt>
                <c:pt idx="9312">
                  <c:v>45093.175000000003</c:v>
                </c:pt>
                <c:pt idx="9313">
                  <c:v>45093.175694444442</c:v>
                </c:pt>
                <c:pt idx="9314">
                  <c:v>45093.176388888889</c:v>
                </c:pt>
                <c:pt idx="9315">
                  <c:v>45093.177083333336</c:v>
                </c:pt>
                <c:pt idx="9316">
                  <c:v>45093.177777777775</c:v>
                </c:pt>
                <c:pt idx="9317">
                  <c:v>45093.178472222222</c:v>
                </c:pt>
                <c:pt idx="9318">
                  <c:v>45093.179166666669</c:v>
                </c:pt>
                <c:pt idx="9319">
                  <c:v>45093.179861111108</c:v>
                </c:pt>
                <c:pt idx="9320">
                  <c:v>45093.180555555555</c:v>
                </c:pt>
                <c:pt idx="9321">
                  <c:v>45093.181250000001</c:v>
                </c:pt>
                <c:pt idx="9322">
                  <c:v>45093.181944444441</c:v>
                </c:pt>
                <c:pt idx="9323">
                  <c:v>45093.182638888888</c:v>
                </c:pt>
                <c:pt idx="9324">
                  <c:v>45093.183333333334</c:v>
                </c:pt>
                <c:pt idx="9325">
                  <c:v>45093.184027777781</c:v>
                </c:pt>
                <c:pt idx="9326">
                  <c:v>45093.18472222222</c:v>
                </c:pt>
                <c:pt idx="9327">
                  <c:v>45093.185416666667</c:v>
                </c:pt>
                <c:pt idx="9328">
                  <c:v>45093.186111111114</c:v>
                </c:pt>
                <c:pt idx="9329">
                  <c:v>45093.186805555553</c:v>
                </c:pt>
                <c:pt idx="9330">
                  <c:v>45093.1875</c:v>
                </c:pt>
                <c:pt idx="9331">
                  <c:v>45093.188194444447</c:v>
                </c:pt>
                <c:pt idx="9332">
                  <c:v>45093.188888888886</c:v>
                </c:pt>
                <c:pt idx="9333">
                  <c:v>45093.189583333333</c:v>
                </c:pt>
                <c:pt idx="9334">
                  <c:v>45093.19027777778</c:v>
                </c:pt>
                <c:pt idx="9335">
                  <c:v>45093.190972222219</c:v>
                </c:pt>
                <c:pt idx="9336">
                  <c:v>45093.191666666666</c:v>
                </c:pt>
                <c:pt idx="9337">
                  <c:v>45093.192361111112</c:v>
                </c:pt>
                <c:pt idx="9338">
                  <c:v>45093.193055555559</c:v>
                </c:pt>
                <c:pt idx="9339">
                  <c:v>45093.193749999999</c:v>
                </c:pt>
                <c:pt idx="9340">
                  <c:v>45093.194444444445</c:v>
                </c:pt>
                <c:pt idx="9341">
                  <c:v>45093.195138888892</c:v>
                </c:pt>
                <c:pt idx="9342">
                  <c:v>45093.195833333331</c:v>
                </c:pt>
                <c:pt idx="9343">
                  <c:v>45093.196527777778</c:v>
                </c:pt>
                <c:pt idx="9344">
                  <c:v>45093.197222222225</c:v>
                </c:pt>
                <c:pt idx="9345">
                  <c:v>45093.197916666664</c:v>
                </c:pt>
                <c:pt idx="9346">
                  <c:v>45093.198611111111</c:v>
                </c:pt>
                <c:pt idx="9347">
                  <c:v>45093.199305555558</c:v>
                </c:pt>
                <c:pt idx="9348">
                  <c:v>45093.2</c:v>
                </c:pt>
                <c:pt idx="9349">
                  <c:v>45093.200694444444</c:v>
                </c:pt>
                <c:pt idx="9350">
                  <c:v>45093.201388888891</c:v>
                </c:pt>
                <c:pt idx="9351">
                  <c:v>45093.20208333333</c:v>
                </c:pt>
                <c:pt idx="9352">
                  <c:v>45093.202777777777</c:v>
                </c:pt>
                <c:pt idx="9353">
                  <c:v>45093.203472222223</c:v>
                </c:pt>
                <c:pt idx="9354">
                  <c:v>45093.20416666667</c:v>
                </c:pt>
                <c:pt idx="9355">
                  <c:v>45093.204861111109</c:v>
                </c:pt>
                <c:pt idx="9356">
                  <c:v>45093.205555555556</c:v>
                </c:pt>
                <c:pt idx="9357">
                  <c:v>45093.206250000003</c:v>
                </c:pt>
                <c:pt idx="9358">
                  <c:v>45093.206944444442</c:v>
                </c:pt>
                <c:pt idx="9359">
                  <c:v>45093.207638888889</c:v>
                </c:pt>
                <c:pt idx="9360">
                  <c:v>45093.208333333336</c:v>
                </c:pt>
                <c:pt idx="9361">
                  <c:v>45093.209027777775</c:v>
                </c:pt>
                <c:pt idx="9362">
                  <c:v>45093.209722222222</c:v>
                </c:pt>
                <c:pt idx="9363">
                  <c:v>45093.210416666669</c:v>
                </c:pt>
                <c:pt idx="9364">
                  <c:v>45093.211111111108</c:v>
                </c:pt>
                <c:pt idx="9365">
                  <c:v>45093.211805555555</c:v>
                </c:pt>
                <c:pt idx="9366">
                  <c:v>45093.212500000001</c:v>
                </c:pt>
                <c:pt idx="9367">
                  <c:v>45093.213194444441</c:v>
                </c:pt>
                <c:pt idx="9368">
                  <c:v>45093.213888888888</c:v>
                </c:pt>
                <c:pt idx="9369">
                  <c:v>45093.214583333334</c:v>
                </c:pt>
                <c:pt idx="9370">
                  <c:v>45093.215277777781</c:v>
                </c:pt>
                <c:pt idx="9371">
                  <c:v>45093.21597222222</c:v>
                </c:pt>
                <c:pt idx="9372">
                  <c:v>45093.216666666667</c:v>
                </c:pt>
                <c:pt idx="9373">
                  <c:v>45093.217361111114</c:v>
                </c:pt>
                <c:pt idx="9374">
                  <c:v>45093.218055555553</c:v>
                </c:pt>
                <c:pt idx="9375">
                  <c:v>45093.21875</c:v>
                </c:pt>
                <c:pt idx="9376">
                  <c:v>45093.219444444447</c:v>
                </c:pt>
                <c:pt idx="9377">
                  <c:v>45093.220138888886</c:v>
                </c:pt>
                <c:pt idx="9378">
                  <c:v>45093.220833333333</c:v>
                </c:pt>
                <c:pt idx="9379">
                  <c:v>45093.22152777778</c:v>
                </c:pt>
                <c:pt idx="9380">
                  <c:v>45093.222222222219</c:v>
                </c:pt>
                <c:pt idx="9381">
                  <c:v>45093.222916666666</c:v>
                </c:pt>
                <c:pt idx="9382">
                  <c:v>45093.223611111112</c:v>
                </c:pt>
                <c:pt idx="9383">
                  <c:v>45093.224305555559</c:v>
                </c:pt>
                <c:pt idx="9384">
                  <c:v>45093.224999999999</c:v>
                </c:pt>
                <c:pt idx="9385">
                  <c:v>45093.225694444445</c:v>
                </c:pt>
                <c:pt idx="9386">
                  <c:v>45093.226388888892</c:v>
                </c:pt>
                <c:pt idx="9387">
                  <c:v>45093.227083333331</c:v>
                </c:pt>
                <c:pt idx="9388">
                  <c:v>45093.227777777778</c:v>
                </c:pt>
                <c:pt idx="9389">
                  <c:v>45093.228472222225</c:v>
                </c:pt>
                <c:pt idx="9390">
                  <c:v>45093.229166666664</c:v>
                </c:pt>
                <c:pt idx="9391">
                  <c:v>45093.229861111111</c:v>
                </c:pt>
                <c:pt idx="9392">
                  <c:v>45093.230555555558</c:v>
                </c:pt>
                <c:pt idx="9393">
                  <c:v>45093.231249999997</c:v>
                </c:pt>
                <c:pt idx="9394">
                  <c:v>45093.231944444444</c:v>
                </c:pt>
                <c:pt idx="9395">
                  <c:v>45093.232638888891</c:v>
                </c:pt>
                <c:pt idx="9396">
                  <c:v>45093.23333333333</c:v>
                </c:pt>
                <c:pt idx="9397">
                  <c:v>45093.234027777777</c:v>
                </c:pt>
                <c:pt idx="9398">
                  <c:v>45093.234722222223</c:v>
                </c:pt>
                <c:pt idx="9399">
                  <c:v>45093.23541666667</c:v>
                </c:pt>
                <c:pt idx="9400">
                  <c:v>45093.236111111109</c:v>
                </c:pt>
                <c:pt idx="9401">
                  <c:v>45093.236805555556</c:v>
                </c:pt>
                <c:pt idx="9402">
                  <c:v>45093.237500000003</c:v>
                </c:pt>
                <c:pt idx="9403">
                  <c:v>45093.238194444442</c:v>
                </c:pt>
                <c:pt idx="9404">
                  <c:v>45093.238888888889</c:v>
                </c:pt>
                <c:pt idx="9405">
                  <c:v>45093.239583333336</c:v>
                </c:pt>
                <c:pt idx="9406">
                  <c:v>45093.240277777775</c:v>
                </c:pt>
                <c:pt idx="9407">
                  <c:v>45093.240972222222</c:v>
                </c:pt>
                <c:pt idx="9408">
                  <c:v>45093.241666666669</c:v>
                </c:pt>
                <c:pt idx="9409">
                  <c:v>45093.242361111108</c:v>
                </c:pt>
                <c:pt idx="9410">
                  <c:v>45093.243055555555</c:v>
                </c:pt>
                <c:pt idx="9411">
                  <c:v>45093.243750000001</c:v>
                </c:pt>
                <c:pt idx="9412">
                  <c:v>45093.244444444441</c:v>
                </c:pt>
                <c:pt idx="9413">
                  <c:v>45093.245138888888</c:v>
                </c:pt>
                <c:pt idx="9414">
                  <c:v>45093.245833333334</c:v>
                </c:pt>
                <c:pt idx="9415">
                  <c:v>45093.246527777781</c:v>
                </c:pt>
                <c:pt idx="9416">
                  <c:v>45093.24722222222</c:v>
                </c:pt>
                <c:pt idx="9417">
                  <c:v>45093.247916666667</c:v>
                </c:pt>
                <c:pt idx="9418">
                  <c:v>45093.248611111114</c:v>
                </c:pt>
                <c:pt idx="9419">
                  <c:v>45093.249305555553</c:v>
                </c:pt>
                <c:pt idx="9420">
                  <c:v>45093.25</c:v>
                </c:pt>
                <c:pt idx="9421">
                  <c:v>45093.250694444447</c:v>
                </c:pt>
                <c:pt idx="9422">
                  <c:v>45093.251388888886</c:v>
                </c:pt>
                <c:pt idx="9423">
                  <c:v>45093.252083333333</c:v>
                </c:pt>
                <c:pt idx="9424">
                  <c:v>45093.25277777778</c:v>
                </c:pt>
                <c:pt idx="9425">
                  <c:v>45093.253472222219</c:v>
                </c:pt>
                <c:pt idx="9426">
                  <c:v>45093.254166666666</c:v>
                </c:pt>
                <c:pt idx="9427">
                  <c:v>45093.254861111112</c:v>
                </c:pt>
                <c:pt idx="9428">
                  <c:v>45093.255555555559</c:v>
                </c:pt>
                <c:pt idx="9429">
                  <c:v>45093.256249999999</c:v>
                </c:pt>
                <c:pt idx="9430">
                  <c:v>45093.256944444445</c:v>
                </c:pt>
                <c:pt idx="9431">
                  <c:v>45093.257638888892</c:v>
                </c:pt>
                <c:pt idx="9432">
                  <c:v>45093.258333333331</c:v>
                </c:pt>
                <c:pt idx="9433">
                  <c:v>45093.259027777778</c:v>
                </c:pt>
                <c:pt idx="9434">
                  <c:v>45093.259722222225</c:v>
                </c:pt>
                <c:pt idx="9435">
                  <c:v>45093.260416666664</c:v>
                </c:pt>
                <c:pt idx="9436">
                  <c:v>45093.261111111111</c:v>
                </c:pt>
                <c:pt idx="9437">
                  <c:v>45093.261805555558</c:v>
                </c:pt>
                <c:pt idx="9438">
                  <c:v>45093.262499999997</c:v>
                </c:pt>
                <c:pt idx="9439">
                  <c:v>45093.263194444444</c:v>
                </c:pt>
                <c:pt idx="9440">
                  <c:v>45093.263888888891</c:v>
                </c:pt>
                <c:pt idx="9441">
                  <c:v>45093.26458333333</c:v>
                </c:pt>
                <c:pt idx="9442">
                  <c:v>45093.265277777777</c:v>
                </c:pt>
                <c:pt idx="9443">
                  <c:v>45093.265972222223</c:v>
                </c:pt>
                <c:pt idx="9444">
                  <c:v>45093.26666666667</c:v>
                </c:pt>
                <c:pt idx="9445">
                  <c:v>45093.267361111109</c:v>
                </c:pt>
                <c:pt idx="9446">
                  <c:v>45093.268055555556</c:v>
                </c:pt>
                <c:pt idx="9447">
                  <c:v>45093.268750000003</c:v>
                </c:pt>
                <c:pt idx="9448">
                  <c:v>45093.269444444442</c:v>
                </c:pt>
                <c:pt idx="9449">
                  <c:v>45093.270138888889</c:v>
                </c:pt>
                <c:pt idx="9450">
                  <c:v>45093.270833333336</c:v>
                </c:pt>
                <c:pt idx="9451">
                  <c:v>45093.271527777775</c:v>
                </c:pt>
                <c:pt idx="9452">
                  <c:v>45093.272222222222</c:v>
                </c:pt>
                <c:pt idx="9453">
                  <c:v>45093.272916666669</c:v>
                </c:pt>
                <c:pt idx="9454">
                  <c:v>45093.273611111108</c:v>
                </c:pt>
                <c:pt idx="9455">
                  <c:v>45093.274305555555</c:v>
                </c:pt>
                <c:pt idx="9456">
                  <c:v>45093.275000000001</c:v>
                </c:pt>
                <c:pt idx="9457">
                  <c:v>45093.275694444441</c:v>
                </c:pt>
                <c:pt idx="9458">
                  <c:v>45093.276388888888</c:v>
                </c:pt>
                <c:pt idx="9459">
                  <c:v>45093.277083333334</c:v>
                </c:pt>
                <c:pt idx="9460">
                  <c:v>45093.277777777781</c:v>
                </c:pt>
                <c:pt idx="9461">
                  <c:v>45093.27847222222</c:v>
                </c:pt>
                <c:pt idx="9462">
                  <c:v>45093.279166666667</c:v>
                </c:pt>
                <c:pt idx="9463">
                  <c:v>45093.279861111114</c:v>
                </c:pt>
                <c:pt idx="9464">
                  <c:v>45093.280555555553</c:v>
                </c:pt>
                <c:pt idx="9465">
                  <c:v>45093.28125</c:v>
                </c:pt>
                <c:pt idx="9466">
                  <c:v>45093.281944444447</c:v>
                </c:pt>
                <c:pt idx="9467">
                  <c:v>45093.282638888886</c:v>
                </c:pt>
                <c:pt idx="9468">
                  <c:v>45093.283333333333</c:v>
                </c:pt>
                <c:pt idx="9469">
                  <c:v>45093.28402777778</c:v>
                </c:pt>
                <c:pt idx="9470">
                  <c:v>45093.284722222219</c:v>
                </c:pt>
                <c:pt idx="9471">
                  <c:v>45093.285416666666</c:v>
                </c:pt>
                <c:pt idx="9472">
                  <c:v>45093.286111111112</c:v>
                </c:pt>
                <c:pt idx="9473">
                  <c:v>45093.286805555559</c:v>
                </c:pt>
                <c:pt idx="9474">
                  <c:v>45093.287499999999</c:v>
                </c:pt>
                <c:pt idx="9475">
                  <c:v>45093.288194444445</c:v>
                </c:pt>
                <c:pt idx="9476">
                  <c:v>45093.288888888892</c:v>
                </c:pt>
                <c:pt idx="9477">
                  <c:v>45093.289583333331</c:v>
                </c:pt>
                <c:pt idx="9478">
                  <c:v>45093.290277777778</c:v>
                </c:pt>
                <c:pt idx="9479">
                  <c:v>45093.290972222225</c:v>
                </c:pt>
                <c:pt idx="9480">
                  <c:v>45093.291666666664</c:v>
                </c:pt>
                <c:pt idx="9481">
                  <c:v>45093.292361111111</c:v>
                </c:pt>
                <c:pt idx="9482">
                  <c:v>45093.293055555558</c:v>
                </c:pt>
                <c:pt idx="9483">
                  <c:v>45093.293749999997</c:v>
                </c:pt>
                <c:pt idx="9484">
                  <c:v>45093.294444444444</c:v>
                </c:pt>
                <c:pt idx="9485">
                  <c:v>45093.295138888891</c:v>
                </c:pt>
                <c:pt idx="9486">
                  <c:v>45093.29583333333</c:v>
                </c:pt>
                <c:pt idx="9487">
                  <c:v>45093.296527777777</c:v>
                </c:pt>
                <c:pt idx="9488">
                  <c:v>45093.297222222223</c:v>
                </c:pt>
                <c:pt idx="9489">
                  <c:v>45093.29791666667</c:v>
                </c:pt>
                <c:pt idx="9490">
                  <c:v>45093.298611111109</c:v>
                </c:pt>
                <c:pt idx="9491">
                  <c:v>45093.299305555556</c:v>
                </c:pt>
                <c:pt idx="9492">
                  <c:v>45093.3</c:v>
                </c:pt>
                <c:pt idx="9493">
                  <c:v>45093.300694444442</c:v>
                </c:pt>
                <c:pt idx="9494">
                  <c:v>45093.301388888889</c:v>
                </c:pt>
                <c:pt idx="9495">
                  <c:v>45093.302083333336</c:v>
                </c:pt>
                <c:pt idx="9496">
                  <c:v>45093.302777777775</c:v>
                </c:pt>
                <c:pt idx="9497">
                  <c:v>45093.303472222222</c:v>
                </c:pt>
                <c:pt idx="9498">
                  <c:v>45093.304166666669</c:v>
                </c:pt>
                <c:pt idx="9499">
                  <c:v>45093.304861111108</c:v>
                </c:pt>
                <c:pt idx="9500">
                  <c:v>45093.305555555555</c:v>
                </c:pt>
                <c:pt idx="9501">
                  <c:v>45093.306250000001</c:v>
                </c:pt>
                <c:pt idx="9502">
                  <c:v>45093.306944444441</c:v>
                </c:pt>
                <c:pt idx="9503">
                  <c:v>45093.307638888888</c:v>
                </c:pt>
                <c:pt idx="9504">
                  <c:v>45093.308333333334</c:v>
                </c:pt>
                <c:pt idx="9505">
                  <c:v>45093.309027777781</c:v>
                </c:pt>
                <c:pt idx="9506">
                  <c:v>45093.30972222222</c:v>
                </c:pt>
                <c:pt idx="9507">
                  <c:v>45093.310416666667</c:v>
                </c:pt>
                <c:pt idx="9508">
                  <c:v>45093.311111111114</c:v>
                </c:pt>
                <c:pt idx="9509">
                  <c:v>45093.311805555553</c:v>
                </c:pt>
                <c:pt idx="9510">
                  <c:v>45093.3125</c:v>
                </c:pt>
                <c:pt idx="9511">
                  <c:v>45093.313194444447</c:v>
                </c:pt>
                <c:pt idx="9512">
                  <c:v>45093.313888888886</c:v>
                </c:pt>
                <c:pt idx="9513">
                  <c:v>45093.314583333333</c:v>
                </c:pt>
                <c:pt idx="9514">
                  <c:v>45093.31527777778</c:v>
                </c:pt>
                <c:pt idx="9515">
                  <c:v>45093.315972222219</c:v>
                </c:pt>
                <c:pt idx="9516">
                  <c:v>45093.316666666666</c:v>
                </c:pt>
                <c:pt idx="9517">
                  <c:v>45093.317361111112</c:v>
                </c:pt>
                <c:pt idx="9518">
                  <c:v>45093.318055555559</c:v>
                </c:pt>
                <c:pt idx="9519">
                  <c:v>45093.318749999999</c:v>
                </c:pt>
                <c:pt idx="9520">
                  <c:v>45093.319444444445</c:v>
                </c:pt>
                <c:pt idx="9521">
                  <c:v>45093.320138888892</c:v>
                </c:pt>
                <c:pt idx="9522">
                  <c:v>45093.320833333331</c:v>
                </c:pt>
                <c:pt idx="9523">
                  <c:v>45093.321527777778</c:v>
                </c:pt>
                <c:pt idx="9524">
                  <c:v>45093.322222222225</c:v>
                </c:pt>
                <c:pt idx="9525">
                  <c:v>45093.322916666664</c:v>
                </c:pt>
                <c:pt idx="9526">
                  <c:v>45093.323611111111</c:v>
                </c:pt>
                <c:pt idx="9527">
                  <c:v>45093.324305555558</c:v>
                </c:pt>
                <c:pt idx="9528">
                  <c:v>45093.324999999997</c:v>
                </c:pt>
                <c:pt idx="9529">
                  <c:v>45093.325694444444</c:v>
                </c:pt>
                <c:pt idx="9530">
                  <c:v>45093.326388888891</c:v>
                </c:pt>
                <c:pt idx="9531">
                  <c:v>45093.32708333333</c:v>
                </c:pt>
                <c:pt idx="9532">
                  <c:v>45093.327777777777</c:v>
                </c:pt>
                <c:pt idx="9533">
                  <c:v>45093.328472222223</c:v>
                </c:pt>
                <c:pt idx="9534">
                  <c:v>45093.32916666667</c:v>
                </c:pt>
                <c:pt idx="9535">
                  <c:v>45093.329861111109</c:v>
                </c:pt>
                <c:pt idx="9536">
                  <c:v>45093.330555555556</c:v>
                </c:pt>
                <c:pt idx="9537">
                  <c:v>45093.331250000003</c:v>
                </c:pt>
                <c:pt idx="9538">
                  <c:v>45093.331944444442</c:v>
                </c:pt>
                <c:pt idx="9539">
                  <c:v>45093.332638888889</c:v>
                </c:pt>
                <c:pt idx="9540">
                  <c:v>45093.333333333336</c:v>
                </c:pt>
                <c:pt idx="9541">
                  <c:v>45093.334027777775</c:v>
                </c:pt>
                <c:pt idx="9542">
                  <c:v>45093.334722222222</c:v>
                </c:pt>
                <c:pt idx="9543">
                  <c:v>45093.335416666669</c:v>
                </c:pt>
                <c:pt idx="9544">
                  <c:v>45093.336111111108</c:v>
                </c:pt>
                <c:pt idx="9545">
                  <c:v>45093.336805555555</c:v>
                </c:pt>
                <c:pt idx="9546">
                  <c:v>45093.337500000001</c:v>
                </c:pt>
                <c:pt idx="9547">
                  <c:v>45093.338194444441</c:v>
                </c:pt>
                <c:pt idx="9548">
                  <c:v>45093.338888888888</c:v>
                </c:pt>
                <c:pt idx="9549">
                  <c:v>45093.339583333334</c:v>
                </c:pt>
                <c:pt idx="9550">
                  <c:v>45093.340277777781</c:v>
                </c:pt>
                <c:pt idx="9551">
                  <c:v>45093.34097222222</c:v>
                </c:pt>
                <c:pt idx="9552">
                  <c:v>45093.341666666667</c:v>
                </c:pt>
                <c:pt idx="9553">
                  <c:v>45093.342361111114</c:v>
                </c:pt>
                <c:pt idx="9554">
                  <c:v>45093.343055555553</c:v>
                </c:pt>
                <c:pt idx="9555">
                  <c:v>45093.34375</c:v>
                </c:pt>
                <c:pt idx="9556">
                  <c:v>45093.344444444447</c:v>
                </c:pt>
                <c:pt idx="9557">
                  <c:v>45093.345138888886</c:v>
                </c:pt>
                <c:pt idx="9558">
                  <c:v>45093.345833333333</c:v>
                </c:pt>
                <c:pt idx="9559">
                  <c:v>45093.34652777778</c:v>
                </c:pt>
                <c:pt idx="9560">
                  <c:v>45093.347222222219</c:v>
                </c:pt>
                <c:pt idx="9561">
                  <c:v>45093.347916666666</c:v>
                </c:pt>
                <c:pt idx="9562">
                  <c:v>45093.348611111112</c:v>
                </c:pt>
                <c:pt idx="9563">
                  <c:v>45093.349305555559</c:v>
                </c:pt>
                <c:pt idx="9564">
                  <c:v>45093.35</c:v>
                </c:pt>
                <c:pt idx="9565">
                  <c:v>45093.350694444445</c:v>
                </c:pt>
                <c:pt idx="9566">
                  <c:v>45093.351388888892</c:v>
                </c:pt>
                <c:pt idx="9567">
                  <c:v>45093.352083333331</c:v>
                </c:pt>
                <c:pt idx="9568">
                  <c:v>45093.352777777778</c:v>
                </c:pt>
                <c:pt idx="9569">
                  <c:v>45093.353472222225</c:v>
                </c:pt>
                <c:pt idx="9570">
                  <c:v>45093.354166666664</c:v>
                </c:pt>
                <c:pt idx="9571">
                  <c:v>45093.354861111111</c:v>
                </c:pt>
                <c:pt idx="9572">
                  <c:v>45093.355555555558</c:v>
                </c:pt>
                <c:pt idx="9573">
                  <c:v>45093.356249999997</c:v>
                </c:pt>
                <c:pt idx="9574">
                  <c:v>45093.356944444444</c:v>
                </c:pt>
                <c:pt idx="9575">
                  <c:v>45093.357638888891</c:v>
                </c:pt>
                <c:pt idx="9576">
                  <c:v>45093.35833333333</c:v>
                </c:pt>
                <c:pt idx="9577">
                  <c:v>45093.359027777777</c:v>
                </c:pt>
                <c:pt idx="9578">
                  <c:v>45093.359722222223</c:v>
                </c:pt>
                <c:pt idx="9579">
                  <c:v>45093.36041666667</c:v>
                </c:pt>
                <c:pt idx="9580">
                  <c:v>45093.361111111109</c:v>
                </c:pt>
                <c:pt idx="9581">
                  <c:v>45093.361805555556</c:v>
                </c:pt>
                <c:pt idx="9582">
                  <c:v>45093.362500000003</c:v>
                </c:pt>
                <c:pt idx="9583">
                  <c:v>45093.363194444442</c:v>
                </c:pt>
                <c:pt idx="9584">
                  <c:v>45093.363888888889</c:v>
                </c:pt>
                <c:pt idx="9585">
                  <c:v>45093.364583333336</c:v>
                </c:pt>
                <c:pt idx="9586">
                  <c:v>45093.365277777775</c:v>
                </c:pt>
                <c:pt idx="9587">
                  <c:v>45093.365972222222</c:v>
                </c:pt>
                <c:pt idx="9588">
                  <c:v>45093.366666666669</c:v>
                </c:pt>
                <c:pt idx="9589">
                  <c:v>45093.367361111108</c:v>
                </c:pt>
                <c:pt idx="9590">
                  <c:v>45093.368055555555</c:v>
                </c:pt>
                <c:pt idx="9591">
                  <c:v>45093.368750000001</c:v>
                </c:pt>
                <c:pt idx="9592">
                  <c:v>45093.369444444441</c:v>
                </c:pt>
                <c:pt idx="9593">
                  <c:v>45093.370138888888</c:v>
                </c:pt>
                <c:pt idx="9594">
                  <c:v>45093.370833333334</c:v>
                </c:pt>
                <c:pt idx="9595">
                  <c:v>45093.371527777781</c:v>
                </c:pt>
                <c:pt idx="9596">
                  <c:v>45093.37222222222</c:v>
                </c:pt>
                <c:pt idx="9597">
                  <c:v>45093.372916666667</c:v>
                </c:pt>
                <c:pt idx="9598">
                  <c:v>45093.373611111114</c:v>
                </c:pt>
                <c:pt idx="9599">
                  <c:v>45093.374305555553</c:v>
                </c:pt>
                <c:pt idx="9600">
                  <c:v>45093.375</c:v>
                </c:pt>
                <c:pt idx="9601">
                  <c:v>45093.375694444447</c:v>
                </c:pt>
                <c:pt idx="9602">
                  <c:v>45093.376388888886</c:v>
                </c:pt>
                <c:pt idx="9603">
                  <c:v>45093.377083333333</c:v>
                </c:pt>
                <c:pt idx="9604">
                  <c:v>45093.37777777778</c:v>
                </c:pt>
                <c:pt idx="9605">
                  <c:v>45093.378472222219</c:v>
                </c:pt>
                <c:pt idx="9606">
                  <c:v>45093.379166666666</c:v>
                </c:pt>
                <c:pt idx="9607">
                  <c:v>45093.379861111112</c:v>
                </c:pt>
                <c:pt idx="9608">
                  <c:v>45093.380555555559</c:v>
                </c:pt>
                <c:pt idx="9609">
                  <c:v>45093.381249999999</c:v>
                </c:pt>
                <c:pt idx="9610">
                  <c:v>45093.381944444445</c:v>
                </c:pt>
                <c:pt idx="9611">
                  <c:v>45093.382638888892</c:v>
                </c:pt>
                <c:pt idx="9612">
                  <c:v>45093.383333333331</c:v>
                </c:pt>
                <c:pt idx="9613">
                  <c:v>45093.384027777778</c:v>
                </c:pt>
                <c:pt idx="9614">
                  <c:v>45093.384722222225</c:v>
                </c:pt>
                <c:pt idx="9615">
                  <c:v>45093.385416666664</c:v>
                </c:pt>
                <c:pt idx="9616">
                  <c:v>45093.386111111111</c:v>
                </c:pt>
                <c:pt idx="9617">
                  <c:v>45093.386805555558</c:v>
                </c:pt>
                <c:pt idx="9618">
                  <c:v>45093.387499999997</c:v>
                </c:pt>
                <c:pt idx="9619">
                  <c:v>45093.388194444444</c:v>
                </c:pt>
                <c:pt idx="9620">
                  <c:v>45093.388888888891</c:v>
                </c:pt>
                <c:pt idx="9621">
                  <c:v>45093.38958333333</c:v>
                </c:pt>
                <c:pt idx="9622">
                  <c:v>45093.390277777777</c:v>
                </c:pt>
                <c:pt idx="9623">
                  <c:v>45093.390972222223</c:v>
                </c:pt>
                <c:pt idx="9624">
                  <c:v>45093.39166666667</c:v>
                </c:pt>
                <c:pt idx="9625">
                  <c:v>45093.392361111109</c:v>
                </c:pt>
                <c:pt idx="9626">
                  <c:v>45093.393055555556</c:v>
                </c:pt>
                <c:pt idx="9627">
                  <c:v>45093.393750000003</c:v>
                </c:pt>
                <c:pt idx="9628">
                  <c:v>45093.394444444442</c:v>
                </c:pt>
                <c:pt idx="9629">
                  <c:v>45093.395138888889</c:v>
                </c:pt>
                <c:pt idx="9630">
                  <c:v>45093.395833333336</c:v>
                </c:pt>
                <c:pt idx="9631">
                  <c:v>45093.396527777775</c:v>
                </c:pt>
                <c:pt idx="9632">
                  <c:v>45093.397222222222</c:v>
                </c:pt>
                <c:pt idx="9633">
                  <c:v>45093.397916666669</c:v>
                </c:pt>
                <c:pt idx="9634">
                  <c:v>45093.398611111108</c:v>
                </c:pt>
                <c:pt idx="9635">
                  <c:v>45093.399305555555</c:v>
                </c:pt>
                <c:pt idx="9636">
                  <c:v>45093.4</c:v>
                </c:pt>
                <c:pt idx="9637">
                  <c:v>45093.400694444441</c:v>
                </c:pt>
                <c:pt idx="9638">
                  <c:v>45093.401388888888</c:v>
                </c:pt>
                <c:pt idx="9639">
                  <c:v>45093.402083333334</c:v>
                </c:pt>
                <c:pt idx="9640">
                  <c:v>45093.402777777781</c:v>
                </c:pt>
                <c:pt idx="9641">
                  <c:v>45093.40347222222</c:v>
                </c:pt>
                <c:pt idx="9642">
                  <c:v>45093.404166666667</c:v>
                </c:pt>
                <c:pt idx="9643">
                  <c:v>45093.404861111114</c:v>
                </c:pt>
                <c:pt idx="9644">
                  <c:v>45093.405555555553</c:v>
                </c:pt>
                <c:pt idx="9645">
                  <c:v>45093.40625</c:v>
                </c:pt>
                <c:pt idx="9646">
                  <c:v>45093.406944444447</c:v>
                </c:pt>
                <c:pt idx="9647">
                  <c:v>45093.407638888886</c:v>
                </c:pt>
                <c:pt idx="9648">
                  <c:v>45093.408333333333</c:v>
                </c:pt>
                <c:pt idx="9649">
                  <c:v>45093.40902777778</c:v>
                </c:pt>
                <c:pt idx="9650">
                  <c:v>45093.409722222219</c:v>
                </c:pt>
                <c:pt idx="9651">
                  <c:v>45093.410416666666</c:v>
                </c:pt>
                <c:pt idx="9652">
                  <c:v>45093.411111111112</c:v>
                </c:pt>
                <c:pt idx="9653">
                  <c:v>45093.411805555559</c:v>
                </c:pt>
                <c:pt idx="9654">
                  <c:v>45093.412499999999</c:v>
                </c:pt>
                <c:pt idx="9655">
                  <c:v>45093.413194444445</c:v>
                </c:pt>
                <c:pt idx="9656">
                  <c:v>45093.413888888892</c:v>
                </c:pt>
                <c:pt idx="9657">
                  <c:v>45093.414583333331</c:v>
                </c:pt>
                <c:pt idx="9658">
                  <c:v>45093.415277777778</c:v>
                </c:pt>
                <c:pt idx="9659">
                  <c:v>45093.415972222225</c:v>
                </c:pt>
                <c:pt idx="9660">
                  <c:v>45093.416666666664</c:v>
                </c:pt>
                <c:pt idx="9661">
                  <c:v>45093.417361111111</c:v>
                </c:pt>
                <c:pt idx="9662">
                  <c:v>45093.418055555558</c:v>
                </c:pt>
                <c:pt idx="9663">
                  <c:v>45093.418749999997</c:v>
                </c:pt>
                <c:pt idx="9664">
                  <c:v>45093.419444444444</c:v>
                </c:pt>
                <c:pt idx="9665">
                  <c:v>45093.420138888891</c:v>
                </c:pt>
                <c:pt idx="9666">
                  <c:v>45093.42083333333</c:v>
                </c:pt>
                <c:pt idx="9667">
                  <c:v>45093.421527777777</c:v>
                </c:pt>
                <c:pt idx="9668">
                  <c:v>45093.422222222223</c:v>
                </c:pt>
                <c:pt idx="9669">
                  <c:v>45093.42291666667</c:v>
                </c:pt>
                <c:pt idx="9670">
                  <c:v>45093.423611111109</c:v>
                </c:pt>
                <c:pt idx="9671">
                  <c:v>45093.424305555556</c:v>
                </c:pt>
                <c:pt idx="9672">
                  <c:v>45093.425000000003</c:v>
                </c:pt>
                <c:pt idx="9673">
                  <c:v>45093.425694444442</c:v>
                </c:pt>
                <c:pt idx="9674">
                  <c:v>45093.426388888889</c:v>
                </c:pt>
                <c:pt idx="9675">
                  <c:v>45093.427083333336</c:v>
                </c:pt>
                <c:pt idx="9676">
                  <c:v>45093.427777777775</c:v>
                </c:pt>
                <c:pt idx="9677">
                  <c:v>45093.428472222222</c:v>
                </c:pt>
                <c:pt idx="9678">
                  <c:v>45093.429166666669</c:v>
                </c:pt>
                <c:pt idx="9679">
                  <c:v>45093.429861111108</c:v>
                </c:pt>
                <c:pt idx="9680">
                  <c:v>45093.430555555555</c:v>
                </c:pt>
                <c:pt idx="9681">
                  <c:v>45093.431250000001</c:v>
                </c:pt>
                <c:pt idx="9682">
                  <c:v>45093.431944444441</c:v>
                </c:pt>
                <c:pt idx="9683">
                  <c:v>45093.432638888888</c:v>
                </c:pt>
                <c:pt idx="9684">
                  <c:v>45093.433333333334</c:v>
                </c:pt>
                <c:pt idx="9685">
                  <c:v>45093.434027777781</c:v>
                </c:pt>
                <c:pt idx="9686">
                  <c:v>45093.43472222222</c:v>
                </c:pt>
                <c:pt idx="9687">
                  <c:v>45093.435416666667</c:v>
                </c:pt>
                <c:pt idx="9688">
                  <c:v>45093.436111111114</c:v>
                </c:pt>
                <c:pt idx="9689">
                  <c:v>45093.436805555553</c:v>
                </c:pt>
                <c:pt idx="9690">
                  <c:v>45093.4375</c:v>
                </c:pt>
                <c:pt idx="9691">
                  <c:v>45093.438194444447</c:v>
                </c:pt>
                <c:pt idx="9692">
                  <c:v>45093.438888888886</c:v>
                </c:pt>
                <c:pt idx="9693">
                  <c:v>45093.439583333333</c:v>
                </c:pt>
                <c:pt idx="9694">
                  <c:v>45093.44027777778</c:v>
                </c:pt>
                <c:pt idx="9695">
                  <c:v>45093.440972222219</c:v>
                </c:pt>
                <c:pt idx="9696">
                  <c:v>45093.441666666666</c:v>
                </c:pt>
                <c:pt idx="9697">
                  <c:v>45093.442361111112</c:v>
                </c:pt>
                <c:pt idx="9698">
                  <c:v>45093.443055555559</c:v>
                </c:pt>
                <c:pt idx="9699">
                  <c:v>45093.443749999999</c:v>
                </c:pt>
                <c:pt idx="9700">
                  <c:v>45093.444444444445</c:v>
                </c:pt>
                <c:pt idx="9701">
                  <c:v>45093.445138888892</c:v>
                </c:pt>
                <c:pt idx="9702">
                  <c:v>45093.445833333331</c:v>
                </c:pt>
                <c:pt idx="9703">
                  <c:v>45093.446527777778</c:v>
                </c:pt>
                <c:pt idx="9704">
                  <c:v>45093.447222222225</c:v>
                </c:pt>
                <c:pt idx="9705">
                  <c:v>45093.447916666664</c:v>
                </c:pt>
                <c:pt idx="9706">
                  <c:v>45093.448611111111</c:v>
                </c:pt>
                <c:pt idx="9707">
                  <c:v>45093.449305555558</c:v>
                </c:pt>
                <c:pt idx="9708">
                  <c:v>45093.45</c:v>
                </c:pt>
                <c:pt idx="9709">
                  <c:v>45093.450694444444</c:v>
                </c:pt>
                <c:pt idx="9710">
                  <c:v>45093.451388888891</c:v>
                </c:pt>
                <c:pt idx="9711">
                  <c:v>45093.45208333333</c:v>
                </c:pt>
                <c:pt idx="9712">
                  <c:v>45093.452777777777</c:v>
                </c:pt>
                <c:pt idx="9713">
                  <c:v>45093.453472222223</c:v>
                </c:pt>
                <c:pt idx="9714">
                  <c:v>45093.45416666667</c:v>
                </c:pt>
                <c:pt idx="9715">
                  <c:v>45093.454861111109</c:v>
                </c:pt>
                <c:pt idx="9716">
                  <c:v>45093.455555555556</c:v>
                </c:pt>
                <c:pt idx="9717">
                  <c:v>45093.456250000003</c:v>
                </c:pt>
                <c:pt idx="9718">
                  <c:v>45093.456944444442</c:v>
                </c:pt>
                <c:pt idx="9719">
                  <c:v>45093.457638888889</c:v>
                </c:pt>
                <c:pt idx="9720">
                  <c:v>45093.458333333336</c:v>
                </c:pt>
                <c:pt idx="9721">
                  <c:v>45093.459027777775</c:v>
                </c:pt>
                <c:pt idx="9722">
                  <c:v>45093.459722222222</c:v>
                </c:pt>
                <c:pt idx="9723">
                  <c:v>45093.460416666669</c:v>
                </c:pt>
                <c:pt idx="9724">
                  <c:v>45093.461111111108</c:v>
                </c:pt>
                <c:pt idx="9725">
                  <c:v>45093.461805555555</c:v>
                </c:pt>
                <c:pt idx="9726">
                  <c:v>45093.462500000001</c:v>
                </c:pt>
                <c:pt idx="9727">
                  <c:v>45093.463194444441</c:v>
                </c:pt>
                <c:pt idx="9728">
                  <c:v>45093.463888888888</c:v>
                </c:pt>
                <c:pt idx="9729">
                  <c:v>45093.464583333334</c:v>
                </c:pt>
                <c:pt idx="9730">
                  <c:v>45093.465277777781</c:v>
                </c:pt>
                <c:pt idx="9731">
                  <c:v>45093.46597222222</c:v>
                </c:pt>
                <c:pt idx="9732">
                  <c:v>45093.466666666667</c:v>
                </c:pt>
                <c:pt idx="9733">
                  <c:v>45093.467361111114</c:v>
                </c:pt>
                <c:pt idx="9734">
                  <c:v>45093.468055555553</c:v>
                </c:pt>
                <c:pt idx="9735">
                  <c:v>45093.46875</c:v>
                </c:pt>
                <c:pt idx="9736">
                  <c:v>45093.469444444447</c:v>
                </c:pt>
                <c:pt idx="9737">
                  <c:v>45093.470138888886</c:v>
                </c:pt>
                <c:pt idx="9738">
                  <c:v>45093.470833333333</c:v>
                </c:pt>
                <c:pt idx="9739">
                  <c:v>45093.47152777778</c:v>
                </c:pt>
                <c:pt idx="9740">
                  <c:v>45093.472222222219</c:v>
                </c:pt>
                <c:pt idx="9741">
                  <c:v>45093.472916666666</c:v>
                </c:pt>
                <c:pt idx="9742">
                  <c:v>45093.473611111112</c:v>
                </c:pt>
                <c:pt idx="9743">
                  <c:v>45093.474305555559</c:v>
                </c:pt>
                <c:pt idx="9744">
                  <c:v>45093.474999999999</c:v>
                </c:pt>
                <c:pt idx="9745">
                  <c:v>45093.475694444445</c:v>
                </c:pt>
                <c:pt idx="9746">
                  <c:v>45093.476388888892</c:v>
                </c:pt>
                <c:pt idx="9747">
                  <c:v>45093.477083333331</c:v>
                </c:pt>
                <c:pt idx="9748">
                  <c:v>45093.477777777778</c:v>
                </c:pt>
                <c:pt idx="9749">
                  <c:v>45093.478472222225</c:v>
                </c:pt>
                <c:pt idx="9750">
                  <c:v>45093.479166666664</c:v>
                </c:pt>
                <c:pt idx="9751">
                  <c:v>45093.479861111111</c:v>
                </c:pt>
                <c:pt idx="9752">
                  <c:v>45093.480555555558</c:v>
                </c:pt>
                <c:pt idx="9753">
                  <c:v>45093.481249999997</c:v>
                </c:pt>
                <c:pt idx="9754">
                  <c:v>45093.481944444444</c:v>
                </c:pt>
                <c:pt idx="9755">
                  <c:v>45093.482638888891</c:v>
                </c:pt>
                <c:pt idx="9756">
                  <c:v>45093.48333333333</c:v>
                </c:pt>
                <c:pt idx="9757">
                  <c:v>45093.484027777777</c:v>
                </c:pt>
                <c:pt idx="9758">
                  <c:v>45093.484722222223</c:v>
                </c:pt>
                <c:pt idx="9759">
                  <c:v>45093.48541666667</c:v>
                </c:pt>
                <c:pt idx="9760">
                  <c:v>45093.486111111109</c:v>
                </c:pt>
                <c:pt idx="9761">
                  <c:v>45093.486805555556</c:v>
                </c:pt>
                <c:pt idx="9762">
                  <c:v>45093.487500000003</c:v>
                </c:pt>
                <c:pt idx="9763">
                  <c:v>45093.488194444442</c:v>
                </c:pt>
                <c:pt idx="9764">
                  <c:v>45093.488888888889</c:v>
                </c:pt>
                <c:pt idx="9765">
                  <c:v>45093.489583333336</c:v>
                </c:pt>
                <c:pt idx="9766">
                  <c:v>45093.490277777775</c:v>
                </c:pt>
                <c:pt idx="9767">
                  <c:v>45093.490972222222</c:v>
                </c:pt>
                <c:pt idx="9768">
                  <c:v>45093.491666666669</c:v>
                </c:pt>
                <c:pt idx="9769">
                  <c:v>45093.492361111108</c:v>
                </c:pt>
                <c:pt idx="9770">
                  <c:v>45093.493055555555</c:v>
                </c:pt>
                <c:pt idx="9771">
                  <c:v>45093.493750000001</c:v>
                </c:pt>
                <c:pt idx="9772">
                  <c:v>45093.494444444441</c:v>
                </c:pt>
                <c:pt idx="9773">
                  <c:v>45093.495138888888</c:v>
                </c:pt>
                <c:pt idx="9774">
                  <c:v>45093.495833333334</c:v>
                </c:pt>
                <c:pt idx="9775">
                  <c:v>45093.496527777781</c:v>
                </c:pt>
                <c:pt idx="9776">
                  <c:v>45093.49722222222</c:v>
                </c:pt>
                <c:pt idx="9777">
                  <c:v>45093.497916666667</c:v>
                </c:pt>
                <c:pt idx="9778">
                  <c:v>45093.498611111114</c:v>
                </c:pt>
                <c:pt idx="9779">
                  <c:v>45093.499305555553</c:v>
                </c:pt>
                <c:pt idx="9780">
                  <c:v>45093.5</c:v>
                </c:pt>
                <c:pt idx="9781">
                  <c:v>45093.500694444447</c:v>
                </c:pt>
                <c:pt idx="9782">
                  <c:v>45093.501388888886</c:v>
                </c:pt>
                <c:pt idx="9783">
                  <c:v>45093.502083333333</c:v>
                </c:pt>
                <c:pt idx="9784">
                  <c:v>45093.50277777778</c:v>
                </c:pt>
                <c:pt idx="9785">
                  <c:v>45093.503472222219</c:v>
                </c:pt>
                <c:pt idx="9786">
                  <c:v>45093.504166666666</c:v>
                </c:pt>
                <c:pt idx="9787">
                  <c:v>45093.504861111112</c:v>
                </c:pt>
                <c:pt idx="9788">
                  <c:v>45093.505555555559</c:v>
                </c:pt>
                <c:pt idx="9789">
                  <c:v>45093.506249999999</c:v>
                </c:pt>
                <c:pt idx="9790">
                  <c:v>45093.506944444445</c:v>
                </c:pt>
                <c:pt idx="9791">
                  <c:v>45093.507638888892</c:v>
                </c:pt>
                <c:pt idx="9792">
                  <c:v>45093.508333333331</c:v>
                </c:pt>
                <c:pt idx="9793">
                  <c:v>45093.509027777778</c:v>
                </c:pt>
                <c:pt idx="9794">
                  <c:v>45093.509722222225</c:v>
                </c:pt>
                <c:pt idx="9795">
                  <c:v>45093.510416666664</c:v>
                </c:pt>
                <c:pt idx="9796">
                  <c:v>45093.511111111111</c:v>
                </c:pt>
                <c:pt idx="9797">
                  <c:v>45093.511805555558</c:v>
                </c:pt>
                <c:pt idx="9798">
                  <c:v>45093.512499999997</c:v>
                </c:pt>
                <c:pt idx="9799">
                  <c:v>45093.513194444444</c:v>
                </c:pt>
                <c:pt idx="9800">
                  <c:v>45093.513888888891</c:v>
                </c:pt>
                <c:pt idx="9801">
                  <c:v>45093.51458333333</c:v>
                </c:pt>
                <c:pt idx="9802">
                  <c:v>45093.515277777777</c:v>
                </c:pt>
                <c:pt idx="9803">
                  <c:v>45093.515972222223</c:v>
                </c:pt>
                <c:pt idx="9804">
                  <c:v>45093.51666666667</c:v>
                </c:pt>
                <c:pt idx="9805">
                  <c:v>45093.517361111109</c:v>
                </c:pt>
                <c:pt idx="9806">
                  <c:v>45093.518055555556</c:v>
                </c:pt>
                <c:pt idx="9807">
                  <c:v>45093.518750000003</c:v>
                </c:pt>
                <c:pt idx="9808">
                  <c:v>45093.519444444442</c:v>
                </c:pt>
                <c:pt idx="9809">
                  <c:v>45093.520138888889</c:v>
                </c:pt>
                <c:pt idx="9810">
                  <c:v>45093.520833333336</c:v>
                </c:pt>
                <c:pt idx="9811">
                  <c:v>45093.521527777775</c:v>
                </c:pt>
                <c:pt idx="9812">
                  <c:v>45093.522222222222</c:v>
                </c:pt>
                <c:pt idx="9813">
                  <c:v>45093.522916666669</c:v>
                </c:pt>
                <c:pt idx="9814">
                  <c:v>45093.523611111108</c:v>
                </c:pt>
                <c:pt idx="9815">
                  <c:v>45093.524305555555</c:v>
                </c:pt>
                <c:pt idx="9816">
                  <c:v>45093.525000000001</c:v>
                </c:pt>
                <c:pt idx="9817">
                  <c:v>45093.525694444441</c:v>
                </c:pt>
                <c:pt idx="9818">
                  <c:v>45093.526388888888</c:v>
                </c:pt>
                <c:pt idx="9819">
                  <c:v>45093.527083333334</c:v>
                </c:pt>
                <c:pt idx="9820">
                  <c:v>45093.527777777781</c:v>
                </c:pt>
                <c:pt idx="9821">
                  <c:v>45093.52847222222</c:v>
                </c:pt>
                <c:pt idx="9822">
                  <c:v>45093.529166666667</c:v>
                </c:pt>
                <c:pt idx="9823">
                  <c:v>45093.529861111114</c:v>
                </c:pt>
                <c:pt idx="9824">
                  <c:v>45093.530555555553</c:v>
                </c:pt>
                <c:pt idx="9825">
                  <c:v>45093.53125</c:v>
                </c:pt>
                <c:pt idx="9826">
                  <c:v>45093.531944444447</c:v>
                </c:pt>
                <c:pt idx="9827">
                  <c:v>45093.532638888886</c:v>
                </c:pt>
                <c:pt idx="9828">
                  <c:v>45093.533333333333</c:v>
                </c:pt>
                <c:pt idx="9829">
                  <c:v>45093.53402777778</c:v>
                </c:pt>
                <c:pt idx="9830">
                  <c:v>45093.534722222219</c:v>
                </c:pt>
                <c:pt idx="9831">
                  <c:v>45093.535416666666</c:v>
                </c:pt>
                <c:pt idx="9832">
                  <c:v>45093.536111111112</c:v>
                </c:pt>
                <c:pt idx="9833">
                  <c:v>45093.536805555559</c:v>
                </c:pt>
                <c:pt idx="9834">
                  <c:v>45093.537499999999</c:v>
                </c:pt>
                <c:pt idx="9835">
                  <c:v>45093.538194444445</c:v>
                </c:pt>
                <c:pt idx="9836">
                  <c:v>45093.538888888892</c:v>
                </c:pt>
                <c:pt idx="9837">
                  <c:v>45093.539583333331</c:v>
                </c:pt>
                <c:pt idx="9838">
                  <c:v>45093.540277777778</c:v>
                </c:pt>
                <c:pt idx="9839">
                  <c:v>45093.540972222225</c:v>
                </c:pt>
                <c:pt idx="9840">
                  <c:v>45093.541666666664</c:v>
                </c:pt>
                <c:pt idx="9841">
                  <c:v>45093.542361111111</c:v>
                </c:pt>
                <c:pt idx="9842">
                  <c:v>45093.543055555558</c:v>
                </c:pt>
                <c:pt idx="9843">
                  <c:v>45093.543749999997</c:v>
                </c:pt>
                <c:pt idx="9844">
                  <c:v>45093.544444444444</c:v>
                </c:pt>
                <c:pt idx="9845">
                  <c:v>45093.545138888891</c:v>
                </c:pt>
                <c:pt idx="9846">
                  <c:v>45093.54583333333</c:v>
                </c:pt>
                <c:pt idx="9847">
                  <c:v>45093.546527777777</c:v>
                </c:pt>
                <c:pt idx="9848">
                  <c:v>45093.547222222223</c:v>
                </c:pt>
                <c:pt idx="9849">
                  <c:v>45093.54791666667</c:v>
                </c:pt>
                <c:pt idx="9850">
                  <c:v>45093.548611111109</c:v>
                </c:pt>
                <c:pt idx="9851">
                  <c:v>45093.549305555556</c:v>
                </c:pt>
                <c:pt idx="9852">
                  <c:v>45093.55</c:v>
                </c:pt>
                <c:pt idx="9853">
                  <c:v>45093.550694444442</c:v>
                </c:pt>
                <c:pt idx="9854">
                  <c:v>45093.551388888889</c:v>
                </c:pt>
                <c:pt idx="9855">
                  <c:v>45093.552083333336</c:v>
                </c:pt>
                <c:pt idx="9856">
                  <c:v>45093.552777777775</c:v>
                </c:pt>
                <c:pt idx="9857">
                  <c:v>45093.553472222222</c:v>
                </c:pt>
                <c:pt idx="9858">
                  <c:v>45093.554166666669</c:v>
                </c:pt>
                <c:pt idx="9859">
                  <c:v>45093.554861111108</c:v>
                </c:pt>
                <c:pt idx="9860">
                  <c:v>45093.555555555555</c:v>
                </c:pt>
                <c:pt idx="9861">
                  <c:v>45093.556250000001</c:v>
                </c:pt>
                <c:pt idx="9862">
                  <c:v>45093.556944444441</c:v>
                </c:pt>
                <c:pt idx="9863">
                  <c:v>45093.557638888888</c:v>
                </c:pt>
                <c:pt idx="9864">
                  <c:v>45093.558333333334</c:v>
                </c:pt>
                <c:pt idx="9865">
                  <c:v>45093.559027777781</c:v>
                </c:pt>
                <c:pt idx="9866">
                  <c:v>45093.55972222222</c:v>
                </c:pt>
                <c:pt idx="9867">
                  <c:v>45093.560416666667</c:v>
                </c:pt>
                <c:pt idx="9868">
                  <c:v>45093.561111111114</c:v>
                </c:pt>
                <c:pt idx="9869">
                  <c:v>45093.561805555553</c:v>
                </c:pt>
                <c:pt idx="9870">
                  <c:v>45093.5625</c:v>
                </c:pt>
                <c:pt idx="9871">
                  <c:v>45093.563194444447</c:v>
                </c:pt>
                <c:pt idx="9872">
                  <c:v>45093.563888888886</c:v>
                </c:pt>
                <c:pt idx="9873">
                  <c:v>45093.564583333333</c:v>
                </c:pt>
                <c:pt idx="9874">
                  <c:v>45093.56527777778</c:v>
                </c:pt>
                <c:pt idx="9875">
                  <c:v>45093.565972222219</c:v>
                </c:pt>
                <c:pt idx="9876">
                  <c:v>45093.566666666666</c:v>
                </c:pt>
                <c:pt idx="9877">
                  <c:v>45093.567361111112</c:v>
                </c:pt>
                <c:pt idx="9878">
                  <c:v>45093.568055555559</c:v>
                </c:pt>
                <c:pt idx="9879">
                  <c:v>45093.568749999999</c:v>
                </c:pt>
                <c:pt idx="9880">
                  <c:v>45093.569444444445</c:v>
                </c:pt>
                <c:pt idx="9881">
                  <c:v>45093.570138888892</c:v>
                </c:pt>
                <c:pt idx="9882">
                  <c:v>45093.570833333331</c:v>
                </c:pt>
                <c:pt idx="9883">
                  <c:v>45093.571527777778</c:v>
                </c:pt>
                <c:pt idx="9884">
                  <c:v>45093.572222222225</c:v>
                </c:pt>
                <c:pt idx="9885">
                  <c:v>45093.572916666664</c:v>
                </c:pt>
                <c:pt idx="9886">
                  <c:v>45093.573611111111</c:v>
                </c:pt>
                <c:pt idx="9887">
                  <c:v>45093.574305555558</c:v>
                </c:pt>
                <c:pt idx="9888">
                  <c:v>45093.574999999997</c:v>
                </c:pt>
                <c:pt idx="9889">
                  <c:v>45093.575694444444</c:v>
                </c:pt>
                <c:pt idx="9890">
                  <c:v>45093.576388888891</c:v>
                </c:pt>
                <c:pt idx="9891">
                  <c:v>45093.57708333333</c:v>
                </c:pt>
                <c:pt idx="9892">
                  <c:v>45093.577777777777</c:v>
                </c:pt>
                <c:pt idx="9893">
                  <c:v>45093.578472222223</c:v>
                </c:pt>
                <c:pt idx="9894">
                  <c:v>45093.57916666667</c:v>
                </c:pt>
                <c:pt idx="9895">
                  <c:v>45093.579861111109</c:v>
                </c:pt>
                <c:pt idx="9896">
                  <c:v>45093.580555555556</c:v>
                </c:pt>
                <c:pt idx="9897">
                  <c:v>45093.581250000003</c:v>
                </c:pt>
                <c:pt idx="9898">
                  <c:v>45093.581944444442</c:v>
                </c:pt>
                <c:pt idx="9899">
                  <c:v>45093.582638888889</c:v>
                </c:pt>
                <c:pt idx="9900">
                  <c:v>45093.583333333336</c:v>
                </c:pt>
                <c:pt idx="9901">
                  <c:v>45093.584027777775</c:v>
                </c:pt>
                <c:pt idx="9902">
                  <c:v>45093.584722222222</c:v>
                </c:pt>
                <c:pt idx="9903">
                  <c:v>45093.585416666669</c:v>
                </c:pt>
                <c:pt idx="9904">
                  <c:v>45093.586111111108</c:v>
                </c:pt>
                <c:pt idx="9905">
                  <c:v>45093.586805555555</c:v>
                </c:pt>
                <c:pt idx="9906">
                  <c:v>45093.587500000001</c:v>
                </c:pt>
                <c:pt idx="9907">
                  <c:v>45093.588194444441</c:v>
                </c:pt>
                <c:pt idx="9908">
                  <c:v>45093.588888888888</c:v>
                </c:pt>
                <c:pt idx="9909">
                  <c:v>45093.589583333334</c:v>
                </c:pt>
                <c:pt idx="9910">
                  <c:v>45093.590277777781</c:v>
                </c:pt>
                <c:pt idx="9911">
                  <c:v>45093.59097222222</c:v>
                </c:pt>
                <c:pt idx="9912">
                  <c:v>45093.591666666667</c:v>
                </c:pt>
                <c:pt idx="9913">
                  <c:v>45093.592361111114</c:v>
                </c:pt>
                <c:pt idx="9914">
                  <c:v>45093.593055555553</c:v>
                </c:pt>
                <c:pt idx="9915">
                  <c:v>45093.59375</c:v>
                </c:pt>
                <c:pt idx="9916">
                  <c:v>45093.594444444447</c:v>
                </c:pt>
                <c:pt idx="9917">
                  <c:v>45093.595138888886</c:v>
                </c:pt>
                <c:pt idx="9918">
                  <c:v>45093.595833333333</c:v>
                </c:pt>
                <c:pt idx="9919">
                  <c:v>45093.59652777778</c:v>
                </c:pt>
                <c:pt idx="9920">
                  <c:v>45093.597222222219</c:v>
                </c:pt>
                <c:pt idx="9921">
                  <c:v>45093.597916666666</c:v>
                </c:pt>
                <c:pt idx="9922">
                  <c:v>45093.598611111112</c:v>
                </c:pt>
                <c:pt idx="9923">
                  <c:v>45093.599305555559</c:v>
                </c:pt>
                <c:pt idx="9924">
                  <c:v>45093.599999999999</c:v>
                </c:pt>
                <c:pt idx="9925">
                  <c:v>45093.600694444445</c:v>
                </c:pt>
                <c:pt idx="9926">
                  <c:v>45093.601388888892</c:v>
                </c:pt>
                <c:pt idx="9927">
                  <c:v>45093.602083333331</c:v>
                </c:pt>
                <c:pt idx="9928">
                  <c:v>45093.602777777778</c:v>
                </c:pt>
                <c:pt idx="9929">
                  <c:v>45093.603472222225</c:v>
                </c:pt>
                <c:pt idx="9930">
                  <c:v>45093.604166666664</c:v>
                </c:pt>
                <c:pt idx="9931">
                  <c:v>45093.604861111111</c:v>
                </c:pt>
                <c:pt idx="9932">
                  <c:v>45093.605555555558</c:v>
                </c:pt>
                <c:pt idx="9933">
                  <c:v>45093.606249999997</c:v>
                </c:pt>
                <c:pt idx="9934">
                  <c:v>45093.606944444444</c:v>
                </c:pt>
                <c:pt idx="9935">
                  <c:v>45093.607638888891</c:v>
                </c:pt>
                <c:pt idx="9936">
                  <c:v>45093.60833333333</c:v>
                </c:pt>
                <c:pt idx="9937">
                  <c:v>45093.609027777777</c:v>
                </c:pt>
                <c:pt idx="9938">
                  <c:v>45093.609722222223</c:v>
                </c:pt>
                <c:pt idx="9939">
                  <c:v>45093.61041666667</c:v>
                </c:pt>
                <c:pt idx="9940">
                  <c:v>45093.611111111109</c:v>
                </c:pt>
                <c:pt idx="9941">
                  <c:v>45093.611805555556</c:v>
                </c:pt>
                <c:pt idx="9942">
                  <c:v>45093.612500000003</c:v>
                </c:pt>
                <c:pt idx="9943">
                  <c:v>45093.613194444442</c:v>
                </c:pt>
                <c:pt idx="9944">
                  <c:v>45093.613888888889</c:v>
                </c:pt>
                <c:pt idx="9945">
                  <c:v>45093.614583333336</c:v>
                </c:pt>
                <c:pt idx="9946">
                  <c:v>45093.615277777775</c:v>
                </c:pt>
                <c:pt idx="9947">
                  <c:v>45093.615972222222</c:v>
                </c:pt>
                <c:pt idx="9948">
                  <c:v>45093.616666666669</c:v>
                </c:pt>
                <c:pt idx="9949">
                  <c:v>45093.617361111108</c:v>
                </c:pt>
                <c:pt idx="9950">
                  <c:v>45093.618055555555</c:v>
                </c:pt>
                <c:pt idx="9951">
                  <c:v>45093.618750000001</c:v>
                </c:pt>
                <c:pt idx="9952">
                  <c:v>45093.619444444441</c:v>
                </c:pt>
                <c:pt idx="9953">
                  <c:v>45093.620138888888</c:v>
                </c:pt>
                <c:pt idx="9954">
                  <c:v>45093.620833333334</c:v>
                </c:pt>
                <c:pt idx="9955">
                  <c:v>45093.621527777781</c:v>
                </c:pt>
                <c:pt idx="9956">
                  <c:v>45093.62222222222</c:v>
                </c:pt>
                <c:pt idx="9957">
                  <c:v>45093.622916666667</c:v>
                </c:pt>
                <c:pt idx="9958">
                  <c:v>45093.623611111114</c:v>
                </c:pt>
                <c:pt idx="9959">
                  <c:v>45093.624305555553</c:v>
                </c:pt>
                <c:pt idx="9960">
                  <c:v>45093.625</c:v>
                </c:pt>
                <c:pt idx="9961">
                  <c:v>45093.625694444447</c:v>
                </c:pt>
                <c:pt idx="9962">
                  <c:v>45093.626388888886</c:v>
                </c:pt>
                <c:pt idx="9963">
                  <c:v>45093.627083333333</c:v>
                </c:pt>
                <c:pt idx="9964">
                  <c:v>45093.62777777778</c:v>
                </c:pt>
                <c:pt idx="9965">
                  <c:v>45093.628472222219</c:v>
                </c:pt>
                <c:pt idx="9966">
                  <c:v>45093.629166666666</c:v>
                </c:pt>
                <c:pt idx="9967">
                  <c:v>45093.629861111112</c:v>
                </c:pt>
                <c:pt idx="9968">
                  <c:v>45093.630555555559</c:v>
                </c:pt>
                <c:pt idx="9969">
                  <c:v>45093.631249999999</c:v>
                </c:pt>
                <c:pt idx="9970">
                  <c:v>45093.631944444445</c:v>
                </c:pt>
                <c:pt idx="9971">
                  <c:v>45093.632638888892</c:v>
                </c:pt>
                <c:pt idx="9972">
                  <c:v>45093.633333333331</c:v>
                </c:pt>
                <c:pt idx="9973">
                  <c:v>45093.634027777778</c:v>
                </c:pt>
                <c:pt idx="9974">
                  <c:v>45093.634722222225</c:v>
                </c:pt>
                <c:pt idx="9975">
                  <c:v>45093.635416666664</c:v>
                </c:pt>
                <c:pt idx="9976">
                  <c:v>45093.636111111111</c:v>
                </c:pt>
                <c:pt idx="9977">
                  <c:v>45093.636805555558</c:v>
                </c:pt>
                <c:pt idx="9978">
                  <c:v>45093.637499999997</c:v>
                </c:pt>
                <c:pt idx="9979">
                  <c:v>45093.638194444444</c:v>
                </c:pt>
                <c:pt idx="9980">
                  <c:v>45093.638888888891</c:v>
                </c:pt>
                <c:pt idx="9981">
                  <c:v>45093.63958333333</c:v>
                </c:pt>
                <c:pt idx="9982">
                  <c:v>45093.640277777777</c:v>
                </c:pt>
                <c:pt idx="9983">
                  <c:v>45093.640972222223</c:v>
                </c:pt>
                <c:pt idx="9984">
                  <c:v>45093.64166666667</c:v>
                </c:pt>
                <c:pt idx="9985">
                  <c:v>45093.642361111109</c:v>
                </c:pt>
                <c:pt idx="9986">
                  <c:v>45093.643055555556</c:v>
                </c:pt>
                <c:pt idx="9987">
                  <c:v>45093.643750000003</c:v>
                </c:pt>
                <c:pt idx="9988">
                  <c:v>45093.644444444442</c:v>
                </c:pt>
                <c:pt idx="9989">
                  <c:v>45093.645138888889</c:v>
                </c:pt>
                <c:pt idx="9990">
                  <c:v>45093.645833333336</c:v>
                </c:pt>
                <c:pt idx="9991">
                  <c:v>45093.646527777775</c:v>
                </c:pt>
                <c:pt idx="9992">
                  <c:v>45093.647222222222</c:v>
                </c:pt>
                <c:pt idx="9993">
                  <c:v>45093.647916666669</c:v>
                </c:pt>
                <c:pt idx="9994">
                  <c:v>45093.648611111108</c:v>
                </c:pt>
                <c:pt idx="9995">
                  <c:v>45093.649305555555</c:v>
                </c:pt>
                <c:pt idx="9996">
                  <c:v>45093.65</c:v>
                </c:pt>
                <c:pt idx="9997">
                  <c:v>45093.650694444441</c:v>
                </c:pt>
                <c:pt idx="9998">
                  <c:v>45093.651388888888</c:v>
                </c:pt>
                <c:pt idx="9999">
                  <c:v>45093.652083333334</c:v>
                </c:pt>
                <c:pt idx="10000">
                  <c:v>45093.652777777781</c:v>
                </c:pt>
                <c:pt idx="10001">
                  <c:v>45093.65347222222</c:v>
                </c:pt>
                <c:pt idx="10002">
                  <c:v>45093.654166666667</c:v>
                </c:pt>
                <c:pt idx="10003">
                  <c:v>45093.654861111114</c:v>
                </c:pt>
                <c:pt idx="10004">
                  <c:v>45093.655555555553</c:v>
                </c:pt>
                <c:pt idx="10005">
                  <c:v>45093.65625</c:v>
                </c:pt>
                <c:pt idx="10006">
                  <c:v>45093.656944444447</c:v>
                </c:pt>
                <c:pt idx="10007">
                  <c:v>45093.657638888886</c:v>
                </c:pt>
                <c:pt idx="10008">
                  <c:v>45093.658333333333</c:v>
                </c:pt>
                <c:pt idx="10009">
                  <c:v>45093.65902777778</c:v>
                </c:pt>
                <c:pt idx="10010">
                  <c:v>45093.659722222219</c:v>
                </c:pt>
                <c:pt idx="10011">
                  <c:v>45093.660416666666</c:v>
                </c:pt>
                <c:pt idx="10012">
                  <c:v>45093.661111111112</c:v>
                </c:pt>
                <c:pt idx="10013">
                  <c:v>45093.661805555559</c:v>
                </c:pt>
                <c:pt idx="10014">
                  <c:v>45093.662499999999</c:v>
                </c:pt>
                <c:pt idx="10015">
                  <c:v>45093.663194444445</c:v>
                </c:pt>
                <c:pt idx="10016">
                  <c:v>45093.663888888892</c:v>
                </c:pt>
                <c:pt idx="10017">
                  <c:v>45093.664583333331</c:v>
                </c:pt>
                <c:pt idx="10018">
                  <c:v>45093.665277777778</c:v>
                </c:pt>
                <c:pt idx="10019">
                  <c:v>45093.665972222225</c:v>
                </c:pt>
                <c:pt idx="10020">
                  <c:v>45093.666666666664</c:v>
                </c:pt>
                <c:pt idx="10021">
                  <c:v>45093.667361111111</c:v>
                </c:pt>
                <c:pt idx="10022">
                  <c:v>45093.668055555558</c:v>
                </c:pt>
                <c:pt idx="10023">
                  <c:v>45093.668749999997</c:v>
                </c:pt>
                <c:pt idx="10024">
                  <c:v>45093.669444444444</c:v>
                </c:pt>
                <c:pt idx="10025">
                  <c:v>45093.670138888891</c:v>
                </c:pt>
                <c:pt idx="10026">
                  <c:v>45093.67083333333</c:v>
                </c:pt>
                <c:pt idx="10027">
                  <c:v>45093.671527777777</c:v>
                </c:pt>
                <c:pt idx="10028">
                  <c:v>45093.672222222223</c:v>
                </c:pt>
                <c:pt idx="10029">
                  <c:v>45093.67291666667</c:v>
                </c:pt>
                <c:pt idx="10030">
                  <c:v>45093.673611111109</c:v>
                </c:pt>
                <c:pt idx="10031">
                  <c:v>45093.674305555556</c:v>
                </c:pt>
                <c:pt idx="10032">
                  <c:v>45093.675000000003</c:v>
                </c:pt>
                <c:pt idx="10033">
                  <c:v>45093.675694444442</c:v>
                </c:pt>
                <c:pt idx="10034">
                  <c:v>45093.676388888889</c:v>
                </c:pt>
                <c:pt idx="10035">
                  <c:v>45093.677083333336</c:v>
                </c:pt>
                <c:pt idx="10036">
                  <c:v>45093.677777777775</c:v>
                </c:pt>
                <c:pt idx="10037">
                  <c:v>45093.678472222222</c:v>
                </c:pt>
                <c:pt idx="10038">
                  <c:v>45093.679166666669</c:v>
                </c:pt>
                <c:pt idx="10039">
                  <c:v>45093.679861111108</c:v>
                </c:pt>
                <c:pt idx="10040">
                  <c:v>45093.680555555555</c:v>
                </c:pt>
                <c:pt idx="10041">
                  <c:v>45093.681250000001</c:v>
                </c:pt>
                <c:pt idx="10042">
                  <c:v>45093.681944444441</c:v>
                </c:pt>
                <c:pt idx="10043">
                  <c:v>45093.682638888888</c:v>
                </c:pt>
                <c:pt idx="10044">
                  <c:v>45093.683333333334</c:v>
                </c:pt>
                <c:pt idx="10045">
                  <c:v>45093.684027777781</c:v>
                </c:pt>
                <c:pt idx="10046">
                  <c:v>45093.68472222222</c:v>
                </c:pt>
                <c:pt idx="10047">
                  <c:v>45093.685416666667</c:v>
                </c:pt>
                <c:pt idx="10048">
                  <c:v>45093.686111111114</c:v>
                </c:pt>
                <c:pt idx="10049">
                  <c:v>45093.686805555553</c:v>
                </c:pt>
                <c:pt idx="10050">
                  <c:v>45093.6875</c:v>
                </c:pt>
                <c:pt idx="10051">
                  <c:v>45093.688194444447</c:v>
                </c:pt>
                <c:pt idx="10052">
                  <c:v>45093.688888888886</c:v>
                </c:pt>
                <c:pt idx="10053">
                  <c:v>45093.689583333333</c:v>
                </c:pt>
                <c:pt idx="10054">
                  <c:v>45093.69027777778</c:v>
                </c:pt>
                <c:pt idx="10055">
                  <c:v>45093.690972222219</c:v>
                </c:pt>
                <c:pt idx="10056">
                  <c:v>45093.691666666666</c:v>
                </c:pt>
                <c:pt idx="10057">
                  <c:v>45093.692361111112</c:v>
                </c:pt>
                <c:pt idx="10058">
                  <c:v>45093.693055555559</c:v>
                </c:pt>
                <c:pt idx="10059">
                  <c:v>45093.693749999999</c:v>
                </c:pt>
                <c:pt idx="10060">
                  <c:v>45093.694444444445</c:v>
                </c:pt>
                <c:pt idx="10061">
                  <c:v>45093.695138888892</c:v>
                </c:pt>
                <c:pt idx="10062">
                  <c:v>45093.695833333331</c:v>
                </c:pt>
                <c:pt idx="10063">
                  <c:v>45093.696527777778</c:v>
                </c:pt>
                <c:pt idx="10064">
                  <c:v>45093.697222222225</c:v>
                </c:pt>
                <c:pt idx="10065">
                  <c:v>45093.697916666664</c:v>
                </c:pt>
                <c:pt idx="10066">
                  <c:v>45093.698611111111</c:v>
                </c:pt>
                <c:pt idx="10067">
                  <c:v>45093.699305555558</c:v>
                </c:pt>
                <c:pt idx="10068">
                  <c:v>45093.7</c:v>
                </c:pt>
                <c:pt idx="10069">
                  <c:v>45093.700694444444</c:v>
                </c:pt>
                <c:pt idx="10070">
                  <c:v>45093.701388888891</c:v>
                </c:pt>
                <c:pt idx="10071">
                  <c:v>45093.70208333333</c:v>
                </c:pt>
                <c:pt idx="10072">
                  <c:v>45093.702777777777</c:v>
                </c:pt>
                <c:pt idx="10073">
                  <c:v>45093.703472222223</c:v>
                </c:pt>
                <c:pt idx="10074">
                  <c:v>45093.70416666667</c:v>
                </c:pt>
                <c:pt idx="10075">
                  <c:v>45093.704861111109</c:v>
                </c:pt>
                <c:pt idx="10076">
                  <c:v>45093.705555555556</c:v>
                </c:pt>
                <c:pt idx="10077">
                  <c:v>45093.706250000003</c:v>
                </c:pt>
                <c:pt idx="10078">
                  <c:v>45093.706944444442</c:v>
                </c:pt>
                <c:pt idx="10079">
                  <c:v>45093.707638888889</c:v>
                </c:pt>
                <c:pt idx="10080">
                  <c:v>45093.708333333336</c:v>
                </c:pt>
                <c:pt idx="10081">
                  <c:v>45093.709027777775</c:v>
                </c:pt>
                <c:pt idx="10082">
                  <c:v>45093.709722222222</c:v>
                </c:pt>
                <c:pt idx="10083">
                  <c:v>45093.710416666669</c:v>
                </c:pt>
                <c:pt idx="10084">
                  <c:v>45093.711111111108</c:v>
                </c:pt>
                <c:pt idx="10085">
                  <c:v>45093.711805555555</c:v>
                </c:pt>
                <c:pt idx="10086">
                  <c:v>45093.712500000001</c:v>
                </c:pt>
                <c:pt idx="10087">
                  <c:v>45093.713194444441</c:v>
                </c:pt>
                <c:pt idx="10088">
                  <c:v>45093.713888888888</c:v>
                </c:pt>
                <c:pt idx="10089">
                  <c:v>45093.714583333334</c:v>
                </c:pt>
                <c:pt idx="10090">
                  <c:v>45093.715277777781</c:v>
                </c:pt>
                <c:pt idx="10091">
                  <c:v>45093.71597222222</c:v>
                </c:pt>
                <c:pt idx="10092">
                  <c:v>45093.716666666667</c:v>
                </c:pt>
                <c:pt idx="10093">
                  <c:v>45093.717361111114</c:v>
                </c:pt>
                <c:pt idx="10094">
                  <c:v>45093.718055555553</c:v>
                </c:pt>
                <c:pt idx="10095">
                  <c:v>45093.71875</c:v>
                </c:pt>
                <c:pt idx="10096">
                  <c:v>45093.719444444447</c:v>
                </c:pt>
                <c:pt idx="10097">
                  <c:v>45093.720138888886</c:v>
                </c:pt>
                <c:pt idx="10098">
                  <c:v>45093.720833333333</c:v>
                </c:pt>
                <c:pt idx="10099">
                  <c:v>45093.72152777778</c:v>
                </c:pt>
                <c:pt idx="10100">
                  <c:v>45093.722222222219</c:v>
                </c:pt>
                <c:pt idx="10101">
                  <c:v>45093.722916666666</c:v>
                </c:pt>
                <c:pt idx="10102">
                  <c:v>45093.723611111112</c:v>
                </c:pt>
                <c:pt idx="10103">
                  <c:v>45093.724305555559</c:v>
                </c:pt>
                <c:pt idx="10104">
                  <c:v>45093.724999999999</c:v>
                </c:pt>
                <c:pt idx="10105">
                  <c:v>45093.725694444445</c:v>
                </c:pt>
                <c:pt idx="10106">
                  <c:v>45093.726388888892</c:v>
                </c:pt>
                <c:pt idx="10107">
                  <c:v>45093.727083333331</c:v>
                </c:pt>
                <c:pt idx="10108">
                  <c:v>45093.727777777778</c:v>
                </c:pt>
                <c:pt idx="10109">
                  <c:v>45093.728472222225</c:v>
                </c:pt>
                <c:pt idx="10110">
                  <c:v>45093.729166666664</c:v>
                </c:pt>
                <c:pt idx="10111">
                  <c:v>45093.729861111111</c:v>
                </c:pt>
                <c:pt idx="10112">
                  <c:v>45093.730555555558</c:v>
                </c:pt>
                <c:pt idx="10113">
                  <c:v>45093.731249999997</c:v>
                </c:pt>
                <c:pt idx="10114">
                  <c:v>45093.731944444444</c:v>
                </c:pt>
                <c:pt idx="10115">
                  <c:v>45093.732638888891</c:v>
                </c:pt>
                <c:pt idx="10116">
                  <c:v>45093.73333333333</c:v>
                </c:pt>
                <c:pt idx="10117">
                  <c:v>45093.734027777777</c:v>
                </c:pt>
                <c:pt idx="10118">
                  <c:v>45093.734722222223</c:v>
                </c:pt>
                <c:pt idx="10119">
                  <c:v>45093.73541666667</c:v>
                </c:pt>
                <c:pt idx="10120">
                  <c:v>45093.736111111109</c:v>
                </c:pt>
                <c:pt idx="10121">
                  <c:v>45093.736805555556</c:v>
                </c:pt>
                <c:pt idx="10122">
                  <c:v>45093.737500000003</c:v>
                </c:pt>
                <c:pt idx="10123">
                  <c:v>45093.738194444442</c:v>
                </c:pt>
                <c:pt idx="10124">
                  <c:v>45093.738888888889</c:v>
                </c:pt>
                <c:pt idx="10125">
                  <c:v>45093.739583333336</c:v>
                </c:pt>
                <c:pt idx="10126">
                  <c:v>45093.740277777775</c:v>
                </c:pt>
                <c:pt idx="10127">
                  <c:v>45093.740972222222</c:v>
                </c:pt>
                <c:pt idx="10128">
                  <c:v>45093.741666666669</c:v>
                </c:pt>
                <c:pt idx="10129">
                  <c:v>45093.742361111108</c:v>
                </c:pt>
                <c:pt idx="10130">
                  <c:v>45093.743055555555</c:v>
                </c:pt>
                <c:pt idx="10131">
                  <c:v>45093.743750000001</c:v>
                </c:pt>
                <c:pt idx="10132">
                  <c:v>45093.744444444441</c:v>
                </c:pt>
                <c:pt idx="10133">
                  <c:v>45093.745138888888</c:v>
                </c:pt>
                <c:pt idx="10134">
                  <c:v>45093.745833333334</c:v>
                </c:pt>
                <c:pt idx="10135">
                  <c:v>45093.746527777781</c:v>
                </c:pt>
                <c:pt idx="10136">
                  <c:v>45093.74722222222</c:v>
                </c:pt>
                <c:pt idx="10137">
                  <c:v>45093.747916666667</c:v>
                </c:pt>
                <c:pt idx="10138">
                  <c:v>45093.748611111114</c:v>
                </c:pt>
                <c:pt idx="10139">
                  <c:v>45093.749305555553</c:v>
                </c:pt>
                <c:pt idx="10140">
                  <c:v>45093.75</c:v>
                </c:pt>
                <c:pt idx="10141">
                  <c:v>45093.750694444447</c:v>
                </c:pt>
                <c:pt idx="10142">
                  <c:v>45093.751388888886</c:v>
                </c:pt>
                <c:pt idx="10143">
                  <c:v>45093.752083333333</c:v>
                </c:pt>
                <c:pt idx="10144">
                  <c:v>45093.75277777778</c:v>
                </c:pt>
                <c:pt idx="10145">
                  <c:v>45093.753472222219</c:v>
                </c:pt>
                <c:pt idx="10146">
                  <c:v>45093.754166666666</c:v>
                </c:pt>
                <c:pt idx="10147">
                  <c:v>45093.754861111112</c:v>
                </c:pt>
                <c:pt idx="10148">
                  <c:v>45093.755555555559</c:v>
                </c:pt>
                <c:pt idx="10149">
                  <c:v>45093.756249999999</c:v>
                </c:pt>
                <c:pt idx="10150">
                  <c:v>45093.756944444445</c:v>
                </c:pt>
                <c:pt idx="10151">
                  <c:v>45093.757638888892</c:v>
                </c:pt>
                <c:pt idx="10152">
                  <c:v>45093.758333333331</c:v>
                </c:pt>
                <c:pt idx="10153">
                  <c:v>45093.759027777778</c:v>
                </c:pt>
                <c:pt idx="10154">
                  <c:v>45093.759722222225</c:v>
                </c:pt>
                <c:pt idx="10155">
                  <c:v>45093.760416666664</c:v>
                </c:pt>
                <c:pt idx="10156">
                  <c:v>45093.761111111111</c:v>
                </c:pt>
                <c:pt idx="10157">
                  <c:v>45093.761805555558</c:v>
                </c:pt>
                <c:pt idx="10158">
                  <c:v>45093.762499999997</c:v>
                </c:pt>
                <c:pt idx="10159">
                  <c:v>45093.763194444444</c:v>
                </c:pt>
                <c:pt idx="10160">
                  <c:v>45093.763888888891</c:v>
                </c:pt>
                <c:pt idx="10161">
                  <c:v>45093.76458333333</c:v>
                </c:pt>
                <c:pt idx="10162">
                  <c:v>45093.765277777777</c:v>
                </c:pt>
                <c:pt idx="10163">
                  <c:v>45093.765972222223</c:v>
                </c:pt>
                <c:pt idx="10164">
                  <c:v>45093.76666666667</c:v>
                </c:pt>
                <c:pt idx="10165">
                  <c:v>45093.767361111109</c:v>
                </c:pt>
                <c:pt idx="10166">
                  <c:v>45093.768055555556</c:v>
                </c:pt>
                <c:pt idx="10167">
                  <c:v>45093.768750000003</c:v>
                </c:pt>
                <c:pt idx="10168">
                  <c:v>45093.769444444442</c:v>
                </c:pt>
                <c:pt idx="10169">
                  <c:v>45093.770138888889</c:v>
                </c:pt>
                <c:pt idx="10170">
                  <c:v>45093.770833333336</c:v>
                </c:pt>
                <c:pt idx="10171">
                  <c:v>45093.771527777775</c:v>
                </c:pt>
                <c:pt idx="10172">
                  <c:v>45093.772222222222</c:v>
                </c:pt>
                <c:pt idx="10173">
                  <c:v>45093.772916666669</c:v>
                </c:pt>
                <c:pt idx="10174">
                  <c:v>45093.773611111108</c:v>
                </c:pt>
                <c:pt idx="10175">
                  <c:v>45093.774305555555</c:v>
                </c:pt>
                <c:pt idx="10176">
                  <c:v>45093.775000000001</c:v>
                </c:pt>
                <c:pt idx="10177">
                  <c:v>45093.775694444441</c:v>
                </c:pt>
                <c:pt idx="10178">
                  <c:v>45093.776388888888</c:v>
                </c:pt>
                <c:pt idx="10179">
                  <c:v>45093.777083333334</c:v>
                </c:pt>
                <c:pt idx="10180">
                  <c:v>45093.777777777781</c:v>
                </c:pt>
                <c:pt idx="10181">
                  <c:v>45093.77847222222</c:v>
                </c:pt>
                <c:pt idx="10182">
                  <c:v>45093.779166666667</c:v>
                </c:pt>
                <c:pt idx="10183">
                  <c:v>45093.779861111114</c:v>
                </c:pt>
                <c:pt idx="10184">
                  <c:v>45093.780555555553</c:v>
                </c:pt>
                <c:pt idx="10185">
                  <c:v>45093.78125</c:v>
                </c:pt>
                <c:pt idx="10186">
                  <c:v>45093.781944444447</c:v>
                </c:pt>
                <c:pt idx="10187">
                  <c:v>45093.782638888886</c:v>
                </c:pt>
                <c:pt idx="10188">
                  <c:v>45093.783333333333</c:v>
                </c:pt>
                <c:pt idx="10189">
                  <c:v>45093.78402777778</c:v>
                </c:pt>
                <c:pt idx="10190">
                  <c:v>45093.784722222219</c:v>
                </c:pt>
                <c:pt idx="10191">
                  <c:v>45093.785416666666</c:v>
                </c:pt>
                <c:pt idx="10192">
                  <c:v>45093.786111111112</c:v>
                </c:pt>
                <c:pt idx="10193">
                  <c:v>45093.786805555559</c:v>
                </c:pt>
                <c:pt idx="10194">
                  <c:v>45093.787499999999</c:v>
                </c:pt>
                <c:pt idx="10195">
                  <c:v>45093.788194444445</c:v>
                </c:pt>
                <c:pt idx="10196">
                  <c:v>45093.788888888892</c:v>
                </c:pt>
                <c:pt idx="10197">
                  <c:v>45093.789583333331</c:v>
                </c:pt>
                <c:pt idx="10198">
                  <c:v>45093.790277777778</c:v>
                </c:pt>
                <c:pt idx="10199">
                  <c:v>45093.790972222225</c:v>
                </c:pt>
                <c:pt idx="10200">
                  <c:v>45093.791666666664</c:v>
                </c:pt>
                <c:pt idx="10201">
                  <c:v>45093.792361111111</c:v>
                </c:pt>
                <c:pt idx="10202">
                  <c:v>45093.793055555558</c:v>
                </c:pt>
                <c:pt idx="10203">
                  <c:v>45093.793749999997</c:v>
                </c:pt>
                <c:pt idx="10204">
                  <c:v>45093.794444444444</c:v>
                </c:pt>
                <c:pt idx="10205">
                  <c:v>45093.795138888891</c:v>
                </c:pt>
                <c:pt idx="10206">
                  <c:v>45093.79583333333</c:v>
                </c:pt>
                <c:pt idx="10207">
                  <c:v>45093.796527777777</c:v>
                </c:pt>
                <c:pt idx="10208">
                  <c:v>45093.797222222223</c:v>
                </c:pt>
                <c:pt idx="10209">
                  <c:v>45093.79791666667</c:v>
                </c:pt>
                <c:pt idx="10210">
                  <c:v>45093.798611111109</c:v>
                </c:pt>
                <c:pt idx="10211">
                  <c:v>45093.799305555556</c:v>
                </c:pt>
                <c:pt idx="10212">
                  <c:v>45093.8</c:v>
                </c:pt>
                <c:pt idx="10213">
                  <c:v>45093.800694444442</c:v>
                </c:pt>
                <c:pt idx="10214">
                  <c:v>45093.801388888889</c:v>
                </c:pt>
                <c:pt idx="10215">
                  <c:v>45093.802083333336</c:v>
                </c:pt>
                <c:pt idx="10216">
                  <c:v>45093.802777777775</c:v>
                </c:pt>
                <c:pt idx="10217">
                  <c:v>45093.803472222222</c:v>
                </c:pt>
                <c:pt idx="10218">
                  <c:v>45093.804166666669</c:v>
                </c:pt>
                <c:pt idx="10219">
                  <c:v>45093.804861111108</c:v>
                </c:pt>
                <c:pt idx="10220">
                  <c:v>45093.805555555555</c:v>
                </c:pt>
                <c:pt idx="10221">
                  <c:v>45093.806250000001</c:v>
                </c:pt>
                <c:pt idx="10222">
                  <c:v>45093.806944444441</c:v>
                </c:pt>
                <c:pt idx="10223">
                  <c:v>45093.807638888888</c:v>
                </c:pt>
                <c:pt idx="10224">
                  <c:v>45093.808333333334</c:v>
                </c:pt>
                <c:pt idx="10225">
                  <c:v>45093.809027777781</c:v>
                </c:pt>
                <c:pt idx="10226">
                  <c:v>45093.80972222222</c:v>
                </c:pt>
                <c:pt idx="10227">
                  <c:v>45093.810416666667</c:v>
                </c:pt>
                <c:pt idx="10228">
                  <c:v>45093.811111111114</c:v>
                </c:pt>
                <c:pt idx="10229">
                  <c:v>45093.811805555553</c:v>
                </c:pt>
                <c:pt idx="10230">
                  <c:v>45093.8125</c:v>
                </c:pt>
                <c:pt idx="10231">
                  <c:v>45093.813194444447</c:v>
                </c:pt>
                <c:pt idx="10232">
                  <c:v>45093.813888888886</c:v>
                </c:pt>
                <c:pt idx="10233">
                  <c:v>45093.814583333333</c:v>
                </c:pt>
                <c:pt idx="10234">
                  <c:v>45093.81527777778</c:v>
                </c:pt>
                <c:pt idx="10235">
                  <c:v>45093.815972222219</c:v>
                </c:pt>
                <c:pt idx="10236">
                  <c:v>45093.816666666666</c:v>
                </c:pt>
                <c:pt idx="10237">
                  <c:v>45093.817361111112</c:v>
                </c:pt>
                <c:pt idx="10238">
                  <c:v>45093.818055555559</c:v>
                </c:pt>
                <c:pt idx="10239">
                  <c:v>45093.818749999999</c:v>
                </c:pt>
                <c:pt idx="10240">
                  <c:v>45093.819444444445</c:v>
                </c:pt>
                <c:pt idx="10241">
                  <c:v>45093.820138888892</c:v>
                </c:pt>
                <c:pt idx="10242">
                  <c:v>45093.820833333331</c:v>
                </c:pt>
                <c:pt idx="10243">
                  <c:v>45093.821527777778</c:v>
                </c:pt>
                <c:pt idx="10244">
                  <c:v>45093.822222222225</c:v>
                </c:pt>
                <c:pt idx="10245">
                  <c:v>45093.822916666664</c:v>
                </c:pt>
                <c:pt idx="10246">
                  <c:v>45093.823611111111</c:v>
                </c:pt>
                <c:pt idx="10247">
                  <c:v>45093.824305555558</c:v>
                </c:pt>
                <c:pt idx="10248">
                  <c:v>45093.824999999997</c:v>
                </c:pt>
                <c:pt idx="10249">
                  <c:v>45093.825694444444</c:v>
                </c:pt>
                <c:pt idx="10250">
                  <c:v>45093.826388888891</c:v>
                </c:pt>
                <c:pt idx="10251">
                  <c:v>45093.82708333333</c:v>
                </c:pt>
                <c:pt idx="10252">
                  <c:v>45093.827777777777</c:v>
                </c:pt>
                <c:pt idx="10253">
                  <c:v>45093.828472222223</c:v>
                </c:pt>
                <c:pt idx="10254">
                  <c:v>45093.82916666667</c:v>
                </c:pt>
                <c:pt idx="10255">
                  <c:v>45093.829861111109</c:v>
                </c:pt>
                <c:pt idx="10256">
                  <c:v>45093.830555555556</c:v>
                </c:pt>
                <c:pt idx="10257">
                  <c:v>45093.831250000003</c:v>
                </c:pt>
                <c:pt idx="10258">
                  <c:v>45093.831944444442</c:v>
                </c:pt>
                <c:pt idx="10259">
                  <c:v>45093.832638888889</c:v>
                </c:pt>
                <c:pt idx="10260">
                  <c:v>45093.833333333336</c:v>
                </c:pt>
                <c:pt idx="10261">
                  <c:v>45093.834027777775</c:v>
                </c:pt>
                <c:pt idx="10262">
                  <c:v>45093.834722222222</c:v>
                </c:pt>
                <c:pt idx="10263">
                  <c:v>45093.835416666669</c:v>
                </c:pt>
                <c:pt idx="10264">
                  <c:v>45093.836111111108</c:v>
                </c:pt>
                <c:pt idx="10265">
                  <c:v>45093.836805555555</c:v>
                </c:pt>
                <c:pt idx="10266">
                  <c:v>45093.837500000001</c:v>
                </c:pt>
                <c:pt idx="10267">
                  <c:v>45093.838194444441</c:v>
                </c:pt>
                <c:pt idx="10268">
                  <c:v>45093.838888888888</c:v>
                </c:pt>
                <c:pt idx="10269">
                  <c:v>45093.839583333334</c:v>
                </c:pt>
                <c:pt idx="10270">
                  <c:v>45093.840277777781</c:v>
                </c:pt>
                <c:pt idx="10271">
                  <c:v>45093.84097222222</c:v>
                </c:pt>
                <c:pt idx="10272">
                  <c:v>45093.841666666667</c:v>
                </c:pt>
                <c:pt idx="10273">
                  <c:v>45093.842361111114</c:v>
                </c:pt>
                <c:pt idx="10274">
                  <c:v>45093.843055555553</c:v>
                </c:pt>
                <c:pt idx="10275">
                  <c:v>45093.84375</c:v>
                </c:pt>
                <c:pt idx="10276">
                  <c:v>45093.844444444447</c:v>
                </c:pt>
                <c:pt idx="10277">
                  <c:v>45093.845138888886</c:v>
                </c:pt>
                <c:pt idx="10278">
                  <c:v>45093.845833333333</c:v>
                </c:pt>
                <c:pt idx="10279">
                  <c:v>45093.84652777778</c:v>
                </c:pt>
                <c:pt idx="10280">
                  <c:v>45093.847222222219</c:v>
                </c:pt>
                <c:pt idx="10281">
                  <c:v>45093.847916666666</c:v>
                </c:pt>
                <c:pt idx="10282">
                  <c:v>45093.848611111112</c:v>
                </c:pt>
                <c:pt idx="10283">
                  <c:v>45093.849305555559</c:v>
                </c:pt>
                <c:pt idx="10284">
                  <c:v>45093.85</c:v>
                </c:pt>
                <c:pt idx="10285">
                  <c:v>45093.850694444445</c:v>
                </c:pt>
                <c:pt idx="10286">
                  <c:v>45093.851388888892</c:v>
                </c:pt>
                <c:pt idx="10287">
                  <c:v>45093.852083333331</c:v>
                </c:pt>
                <c:pt idx="10288">
                  <c:v>45093.852777777778</c:v>
                </c:pt>
                <c:pt idx="10289">
                  <c:v>45093.853472222225</c:v>
                </c:pt>
                <c:pt idx="10290">
                  <c:v>45093.854166666664</c:v>
                </c:pt>
                <c:pt idx="10291">
                  <c:v>45093.854861111111</c:v>
                </c:pt>
                <c:pt idx="10292">
                  <c:v>45093.855555555558</c:v>
                </c:pt>
                <c:pt idx="10293">
                  <c:v>45093.856249999997</c:v>
                </c:pt>
                <c:pt idx="10294">
                  <c:v>45093.856944444444</c:v>
                </c:pt>
                <c:pt idx="10295">
                  <c:v>45093.857638888891</c:v>
                </c:pt>
                <c:pt idx="10296">
                  <c:v>45093.85833333333</c:v>
                </c:pt>
                <c:pt idx="10297">
                  <c:v>45093.859027777777</c:v>
                </c:pt>
                <c:pt idx="10298">
                  <c:v>45093.859722222223</c:v>
                </c:pt>
                <c:pt idx="10299">
                  <c:v>45093.86041666667</c:v>
                </c:pt>
                <c:pt idx="10300">
                  <c:v>45093.861111111109</c:v>
                </c:pt>
                <c:pt idx="10301">
                  <c:v>45093.861805555556</c:v>
                </c:pt>
                <c:pt idx="10302">
                  <c:v>45093.862500000003</c:v>
                </c:pt>
                <c:pt idx="10303">
                  <c:v>45093.863194444442</c:v>
                </c:pt>
                <c:pt idx="10304">
                  <c:v>45093.863888888889</c:v>
                </c:pt>
                <c:pt idx="10305">
                  <c:v>45093.864583333336</c:v>
                </c:pt>
                <c:pt idx="10306">
                  <c:v>45093.865277777775</c:v>
                </c:pt>
                <c:pt idx="10307">
                  <c:v>45093.865972222222</c:v>
                </c:pt>
                <c:pt idx="10308">
                  <c:v>45093.866666666669</c:v>
                </c:pt>
                <c:pt idx="10309">
                  <c:v>45093.867361111108</c:v>
                </c:pt>
                <c:pt idx="10310">
                  <c:v>45093.868055555555</c:v>
                </c:pt>
                <c:pt idx="10311">
                  <c:v>45093.868750000001</c:v>
                </c:pt>
                <c:pt idx="10312">
                  <c:v>45093.869444444441</c:v>
                </c:pt>
                <c:pt idx="10313">
                  <c:v>45093.870138888888</c:v>
                </c:pt>
                <c:pt idx="10314">
                  <c:v>45093.870833333334</c:v>
                </c:pt>
                <c:pt idx="10315">
                  <c:v>45093.871527777781</c:v>
                </c:pt>
                <c:pt idx="10316">
                  <c:v>45093.87222222222</c:v>
                </c:pt>
                <c:pt idx="10317">
                  <c:v>45093.872916666667</c:v>
                </c:pt>
                <c:pt idx="10318">
                  <c:v>45093.873611111114</c:v>
                </c:pt>
                <c:pt idx="10319">
                  <c:v>45093.874305555553</c:v>
                </c:pt>
                <c:pt idx="10320">
                  <c:v>45093.875</c:v>
                </c:pt>
                <c:pt idx="10321">
                  <c:v>45093.875694444447</c:v>
                </c:pt>
                <c:pt idx="10322">
                  <c:v>45093.876388888886</c:v>
                </c:pt>
                <c:pt idx="10323">
                  <c:v>45093.877083333333</c:v>
                </c:pt>
                <c:pt idx="10324">
                  <c:v>45093.87777777778</c:v>
                </c:pt>
                <c:pt idx="10325">
                  <c:v>45093.878472222219</c:v>
                </c:pt>
                <c:pt idx="10326">
                  <c:v>45093.879166666666</c:v>
                </c:pt>
                <c:pt idx="10327">
                  <c:v>45093.879861111112</c:v>
                </c:pt>
                <c:pt idx="10328">
                  <c:v>45093.880555555559</c:v>
                </c:pt>
                <c:pt idx="10329">
                  <c:v>45093.881249999999</c:v>
                </c:pt>
                <c:pt idx="10330">
                  <c:v>45093.881944444445</c:v>
                </c:pt>
                <c:pt idx="10331">
                  <c:v>45093.882638888892</c:v>
                </c:pt>
                <c:pt idx="10332">
                  <c:v>45093.883333333331</c:v>
                </c:pt>
                <c:pt idx="10333">
                  <c:v>45093.884027777778</c:v>
                </c:pt>
                <c:pt idx="10334">
                  <c:v>45093.884722222225</c:v>
                </c:pt>
                <c:pt idx="10335">
                  <c:v>45093.885416666664</c:v>
                </c:pt>
                <c:pt idx="10336">
                  <c:v>45093.886111111111</c:v>
                </c:pt>
                <c:pt idx="10337">
                  <c:v>45093.886805555558</c:v>
                </c:pt>
                <c:pt idx="10338">
                  <c:v>45093.887499999997</c:v>
                </c:pt>
                <c:pt idx="10339">
                  <c:v>45093.888194444444</c:v>
                </c:pt>
                <c:pt idx="10340">
                  <c:v>45093.888888888891</c:v>
                </c:pt>
                <c:pt idx="10341">
                  <c:v>45093.88958333333</c:v>
                </c:pt>
                <c:pt idx="10342">
                  <c:v>45093.890277777777</c:v>
                </c:pt>
                <c:pt idx="10343">
                  <c:v>45093.890972222223</c:v>
                </c:pt>
                <c:pt idx="10344">
                  <c:v>45093.89166666667</c:v>
                </c:pt>
                <c:pt idx="10345">
                  <c:v>45093.892361111109</c:v>
                </c:pt>
                <c:pt idx="10346">
                  <c:v>45093.893055555556</c:v>
                </c:pt>
                <c:pt idx="10347">
                  <c:v>45093.893750000003</c:v>
                </c:pt>
                <c:pt idx="10348">
                  <c:v>45093.894444444442</c:v>
                </c:pt>
                <c:pt idx="10349">
                  <c:v>45093.895138888889</c:v>
                </c:pt>
                <c:pt idx="10350">
                  <c:v>45093.895833333336</c:v>
                </c:pt>
                <c:pt idx="10351">
                  <c:v>45093.896527777775</c:v>
                </c:pt>
                <c:pt idx="10352">
                  <c:v>45093.897222222222</c:v>
                </c:pt>
                <c:pt idx="10353">
                  <c:v>45093.897916666669</c:v>
                </c:pt>
                <c:pt idx="10354">
                  <c:v>45093.898611111108</c:v>
                </c:pt>
                <c:pt idx="10355">
                  <c:v>45093.899305555555</c:v>
                </c:pt>
                <c:pt idx="10356">
                  <c:v>45093.9</c:v>
                </c:pt>
                <c:pt idx="10357">
                  <c:v>45093.900694444441</c:v>
                </c:pt>
                <c:pt idx="10358">
                  <c:v>45093.901388888888</c:v>
                </c:pt>
                <c:pt idx="10359">
                  <c:v>45093.902083333334</c:v>
                </c:pt>
                <c:pt idx="10360">
                  <c:v>45093.902777777781</c:v>
                </c:pt>
                <c:pt idx="10361">
                  <c:v>45093.90347222222</c:v>
                </c:pt>
                <c:pt idx="10362">
                  <c:v>45093.904166666667</c:v>
                </c:pt>
                <c:pt idx="10363">
                  <c:v>45093.904861111114</c:v>
                </c:pt>
                <c:pt idx="10364">
                  <c:v>45093.905555555553</c:v>
                </c:pt>
                <c:pt idx="10365">
                  <c:v>45093.90625</c:v>
                </c:pt>
                <c:pt idx="10366">
                  <c:v>45093.906944444447</c:v>
                </c:pt>
                <c:pt idx="10367">
                  <c:v>45093.907638888886</c:v>
                </c:pt>
                <c:pt idx="10368">
                  <c:v>45093.908333333333</c:v>
                </c:pt>
                <c:pt idx="10369">
                  <c:v>45093.90902777778</c:v>
                </c:pt>
                <c:pt idx="10370">
                  <c:v>45093.909722222219</c:v>
                </c:pt>
                <c:pt idx="10371">
                  <c:v>45093.910416666666</c:v>
                </c:pt>
                <c:pt idx="10372">
                  <c:v>45093.911111111112</c:v>
                </c:pt>
                <c:pt idx="10373">
                  <c:v>45093.911805555559</c:v>
                </c:pt>
                <c:pt idx="10374">
                  <c:v>45093.912499999999</c:v>
                </c:pt>
                <c:pt idx="10375">
                  <c:v>45093.913194444445</c:v>
                </c:pt>
                <c:pt idx="10376">
                  <c:v>45093.913888888892</c:v>
                </c:pt>
                <c:pt idx="10377">
                  <c:v>45093.914583333331</c:v>
                </c:pt>
                <c:pt idx="10378">
                  <c:v>45093.915277777778</c:v>
                </c:pt>
                <c:pt idx="10379">
                  <c:v>45093.915972222225</c:v>
                </c:pt>
                <c:pt idx="10380">
                  <c:v>45093.916666666664</c:v>
                </c:pt>
                <c:pt idx="10381">
                  <c:v>45093.917361111111</c:v>
                </c:pt>
                <c:pt idx="10382">
                  <c:v>45093.918055555558</c:v>
                </c:pt>
                <c:pt idx="10383">
                  <c:v>45093.918749999997</c:v>
                </c:pt>
                <c:pt idx="10384">
                  <c:v>45093.919444444444</c:v>
                </c:pt>
                <c:pt idx="10385">
                  <c:v>45093.920138888891</c:v>
                </c:pt>
                <c:pt idx="10386">
                  <c:v>45093.92083333333</c:v>
                </c:pt>
                <c:pt idx="10387">
                  <c:v>45093.921527777777</c:v>
                </c:pt>
                <c:pt idx="10388">
                  <c:v>45093.922222222223</c:v>
                </c:pt>
                <c:pt idx="10389">
                  <c:v>45093.92291666667</c:v>
                </c:pt>
                <c:pt idx="10390">
                  <c:v>45093.923611111109</c:v>
                </c:pt>
                <c:pt idx="10391">
                  <c:v>45093.924305555556</c:v>
                </c:pt>
                <c:pt idx="10392">
                  <c:v>45093.925000000003</c:v>
                </c:pt>
                <c:pt idx="10393">
                  <c:v>45093.925694444442</c:v>
                </c:pt>
                <c:pt idx="10394">
                  <c:v>45093.926388888889</c:v>
                </c:pt>
                <c:pt idx="10395">
                  <c:v>45093.927083333336</c:v>
                </c:pt>
                <c:pt idx="10396">
                  <c:v>45093.927777777775</c:v>
                </c:pt>
                <c:pt idx="10397">
                  <c:v>45093.928472222222</c:v>
                </c:pt>
                <c:pt idx="10398">
                  <c:v>45093.929166666669</c:v>
                </c:pt>
                <c:pt idx="10399">
                  <c:v>45093.929861111108</c:v>
                </c:pt>
                <c:pt idx="10400">
                  <c:v>45093.930555555555</c:v>
                </c:pt>
                <c:pt idx="10401">
                  <c:v>45093.931250000001</c:v>
                </c:pt>
                <c:pt idx="10402">
                  <c:v>45093.931944444441</c:v>
                </c:pt>
                <c:pt idx="10403">
                  <c:v>45093.932638888888</c:v>
                </c:pt>
                <c:pt idx="10404">
                  <c:v>45093.933333333334</c:v>
                </c:pt>
                <c:pt idx="10405">
                  <c:v>45093.934027777781</c:v>
                </c:pt>
                <c:pt idx="10406">
                  <c:v>45093.93472222222</c:v>
                </c:pt>
                <c:pt idx="10407">
                  <c:v>45093.935416666667</c:v>
                </c:pt>
                <c:pt idx="10408">
                  <c:v>45093.936111111114</c:v>
                </c:pt>
                <c:pt idx="10409">
                  <c:v>45093.936805555553</c:v>
                </c:pt>
                <c:pt idx="10410">
                  <c:v>45093.9375</c:v>
                </c:pt>
                <c:pt idx="10411">
                  <c:v>45093.938194444447</c:v>
                </c:pt>
                <c:pt idx="10412">
                  <c:v>45093.938888888886</c:v>
                </c:pt>
                <c:pt idx="10413">
                  <c:v>45093.939583333333</c:v>
                </c:pt>
                <c:pt idx="10414">
                  <c:v>45093.94027777778</c:v>
                </c:pt>
                <c:pt idx="10415">
                  <c:v>45093.940972222219</c:v>
                </c:pt>
                <c:pt idx="10416">
                  <c:v>45093.941666666666</c:v>
                </c:pt>
                <c:pt idx="10417">
                  <c:v>45093.942361111112</c:v>
                </c:pt>
                <c:pt idx="10418">
                  <c:v>45093.943055555559</c:v>
                </c:pt>
                <c:pt idx="10419">
                  <c:v>45093.943749999999</c:v>
                </c:pt>
                <c:pt idx="10420">
                  <c:v>45093.944444444445</c:v>
                </c:pt>
                <c:pt idx="10421">
                  <c:v>45093.945138888892</c:v>
                </c:pt>
                <c:pt idx="10422">
                  <c:v>45093.945833333331</c:v>
                </c:pt>
                <c:pt idx="10423">
                  <c:v>45093.946527777778</c:v>
                </c:pt>
                <c:pt idx="10424">
                  <c:v>45093.947222222225</c:v>
                </c:pt>
                <c:pt idx="10425">
                  <c:v>45093.947916666664</c:v>
                </c:pt>
                <c:pt idx="10426">
                  <c:v>45093.948611111111</c:v>
                </c:pt>
                <c:pt idx="10427">
                  <c:v>45093.949305555558</c:v>
                </c:pt>
                <c:pt idx="10428">
                  <c:v>45093.95</c:v>
                </c:pt>
                <c:pt idx="10429">
                  <c:v>45093.950694444444</c:v>
                </c:pt>
                <c:pt idx="10430">
                  <c:v>45093.951388888891</c:v>
                </c:pt>
                <c:pt idx="10431">
                  <c:v>45093.95208333333</c:v>
                </c:pt>
                <c:pt idx="10432">
                  <c:v>45093.952777777777</c:v>
                </c:pt>
                <c:pt idx="10433">
                  <c:v>45093.953472222223</c:v>
                </c:pt>
                <c:pt idx="10434">
                  <c:v>45093.95416666667</c:v>
                </c:pt>
                <c:pt idx="10435">
                  <c:v>45093.954861111109</c:v>
                </c:pt>
                <c:pt idx="10436">
                  <c:v>45093.955555555556</c:v>
                </c:pt>
                <c:pt idx="10437">
                  <c:v>45093.956250000003</c:v>
                </c:pt>
                <c:pt idx="10438">
                  <c:v>45093.956944444442</c:v>
                </c:pt>
                <c:pt idx="10439">
                  <c:v>45093.957638888889</c:v>
                </c:pt>
                <c:pt idx="10440">
                  <c:v>45093.958333333336</c:v>
                </c:pt>
                <c:pt idx="10441">
                  <c:v>45093.959027777775</c:v>
                </c:pt>
                <c:pt idx="10442">
                  <c:v>45093.959722222222</c:v>
                </c:pt>
                <c:pt idx="10443">
                  <c:v>45093.960416666669</c:v>
                </c:pt>
                <c:pt idx="10444">
                  <c:v>45093.961111111108</c:v>
                </c:pt>
                <c:pt idx="10445">
                  <c:v>45093.961805555555</c:v>
                </c:pt>
                <c:pt idx="10446">
                  <c:v>45093.962500000001</c:v>
                </c:pt>
                <c:pt idx="10447">
                  <c:v>45093.963194444441</c:v>
                </c:pt>
                <c:pt idx="10448">
                  <c:v>45093.963888888888</c:v>
                </c:pt>
                <c:pt idx="10449">
                  <c:v>45093.964583333334</c:v>
                </c:pt>
                <c:pt idx="10450">
                  <c:v>45093.965277777781</c:v>
                </c:pt>
                <c:pt idx="10451">
                  <c:v>45093.96597222222</c:v>
                </c:pt>
                <c:pt idx="10452">
                  <c:v>45093.966666666667</c:v>
                </c:pt>
                <c:pt idx="10453">
                  <c:v>45093.967361111114</c:v>
                </c:pt>
                <c:pt idx="10454">
                  <c:v>45093.968055555553</c:v>
                </c:pt>
                <c:pt idx="10455">
                  <c:v>45093.96875</c:v>
                </c:pt>
                <c:pt idx="10456">
                  <c:v>45093.969444444447</c:v>
                </c:pt>
                <c:pt idx="10457">
                  <c:v>45093.970138888886</c:v>
                </c:pt>
                <c:pt idx="10458">
                  <c:v>45093.970833333333</c:v>
                </c:pt>
                <c:pt idx="10459">
                  <c:v>45093.97152777778</c:v>
                </c:pt>
                <c:pt idx="10460">
                  <c:v>45093.972222222219</c:v>
                </c:pt>
                <c:pt idx="10461">
                  <c:v>45093.972916666666</c:v>
                </c:pt>
                <c:pt idx="10462">
                  <c:v>45093.973611111112</c:v>
                </c:pt>
                <c:pt idx="10463">
                  <c:v>45093.974305555559</c:v>
                </c:pt>
                <c:pt idx="10464">
                  <c:v>45093.974999999999</c:v>
                </c:pt>
                <c:pt idx="10465">
                  <c:v>45093.975694444445</c:v>
                </c:pt>
                <c:pt idx="10466">
                  <c:v>45093.976388888892</c:v>
                </c:pt>
                <c:pt idx="10467">
                  <c:v>45093.977083333331</c:v>
                </c:pt>
                <c:pt idx="10468">
                  <c:v>45093.977777777778</c:v>
                </c:pt>
                <c:pt idx="10469">
                  <c:v>45093.978472222225</c:v>
                </c:pt>
                <c:pt idx="10470">
                  <c:v>45093.979166666664</c:v>
                </c:pt>
                <c:pt idx="10471">
                  <c:v>45093.979861111111</c:v>
                </c:pt>
                <c:pt idx="10472">
                  <c:v>45093.980555555558</c:v>
                </c:pt>
                <c:pt idx="10473">
                  <c:v>45093.981249999997</c:v>
                </c:pt>
                <c:pt idx="10474">
                  <c:v>45093.981944444444</c:v>
                </c:pt>
                <c:pt idx="10475">
                  <c:v>45093.982638888891</c:v>
                </c:pt>
                <c:pt idx="10476">
                  <c:v>45093.98333333333</c:v>
                </c:pt>
                <c:pt idx="10477">
                  <c:v>45093.984027777777</c:v>
                </c:pt>
                <c:pt idx="10478">
                  <c:v>45093.984722222223</c:v>
                </c:pt>
                <c:pt idx="10479">
                  <c:v>45093.98541666667</c:v>
                </c:pt>
                <c:pt idx="10480">
                  <c:v>45093.986111111109</c:v>
                </c:pt>
                <c:pt idx="10481">
                  <c:v>45093.986805555556</c:v>
                </c:pt>
                <c:pt idx="10482">
                  <c:v>45093.987500000003</c:v>
                </c:pt>
                <c:pt idx="10483">
                  <c:v>45093.988194444442</c:v>
                </c:pt>
                <c:pt idx="10484">
                  <c:v>45093.988888888889</c:v>
                </c:pt>
                <c:pt idx="10485">
                  <c:v>45093.989583333336</c:v>
                </c:pt>
                <c:pt idx="10486">
                  <c:v>45093.990277777775</c:v>
                </c:pt>
                <c:pt idx="10487">
                  <c:v>45093.990972222222</c:v>
                </c:pt>
                <c:pt idx="10488">
                  <c:v>45093.991666666669</c:v>
                </c:pt>
                <c:pt idx="10489">
                  <c:v>45093.992361111108</c:v>
                </c:pt>
                <c:pt idx="10490">
                  <c:v>45093.993055555555</c:v>
                </c:pt>
                <c:pt idx="10491">
                  <c:v>45093.993750000001</c:v>
                </c:pt>
                <c:pt idx="10492">
                  <c:v>45093.994444444441</c:v>
                </c:pt>
                <c:pt idx="10493">
                  <c:v>45093.995138888888</c:v>
                </c:pt>
                <c:pt idx="10494">
                  <c:v>45093.995833333334</c:v>
                </c:pt>
                <c:pt idx="10495">
                  <c:v>45093.996527777781</c:v>
                </c:pt>
                <c:pt idx="10496">
                  <c:v>45093.99722222222</c:v>
                </c:pt>
                <c:pt idx="10497">
                  <c:v>45093.997916666667</c:v>
                </c:pt>
                <c:pt idx="10498">
                  <c:v>45093.998611111114</c:v>
                </c:pt>
                <c:pt idx="10499">
                  <c:v>45093.999305555553</c:v>
                </c:pt>
                <c:pt idx="10500">
                  <c:v>45094</c:v>
                </c:pt>
                <c:pt idx="10501">
                  <c:v>45094.000694444447</c:v>
                </c:pt>
                <c:pt idx="10502">
                  <c:v>45094.001388888886</c:v>
                </c:pt>
                <c:pt idx="10503">
                  <c:v>45094.002083333333</c:v>
                </c:pt>
                <c:pt idx="10504">
                  <c:v>45094.00277777778</c:v>
                </c:pt>
                <c:pt idx="10505">
                  <c:v>45094.003472222219</c:v>
                </c:pt>
                <c:pt idx="10506">
                  <c:v>45094.004166666666</c:v>
                </c:pt>
                <c:pt idx="10507">
                  <c:v>45094.004861111112</c:v>
                </c:pt>
                <c:pt idx="10508">
                  <c:v>45094.005555555559</c:v>
                </c:pt>
                <c:pt idx="10509">
                  <c:v>45094.006249999999</c:v>
                </c:pt>
                <c:pt idx="10510">
                  <c:v>45094.006944444445</c:v>
                </c:pt>
                <c:pt idx="10511">
                  <c:v>45094.007638888892</c:v>
                </c:pt>
                <c:pt idx="10512">
                  <c:v>45094.008333333331</c:v>
                </c:pt>
                <c:pt idx="10513">
                  <c:v>45094.009027777778</c:v>
                </c:pt>
                <c:pt idx="10514">
                  <c:v>45094.009722222225</c:v>
                </c:pt>
                <c:pt idx="10515">
                  <c:v>45094.010416666664</c:v>
                </c:pt>
                <c:pt idx="10516">
                  <c:v>45094.011111111111</c:v>
                </c:pt>
                <c:pt idx="10517">
                  <c:v>45094.011805555558</c:v>
                </c:pt>
                <c:pt idx="10518">
                  <c:v>45094.012499999997</c:v>
                </c:pt>
                <c:pt idx="10519">
                  <c:v>45094.013194444444</c:v>
                </c:pt>
                <c:pt idx="10520">
                  <c:v>45094.013888888891</c:v>
                </c:pt>
                <c:pt idx="10521">
                  <c:v>45094.01458333333</c:v>
                </c:pt>
                <c:pt idx="10522">
                  <c:v>45094.015277777777</c:v>
                </c:pt>
                <c:pt idx="10523">
                  <c:v>45094.015972222223</c:v>
                </c:pt>
                <c:pt idx="10524">
                  <c:v>45094.01666666667</c:v>
                </c:pt>
                <c:pt idx="10525">
                  <c:v>45094.017361111109</c:v>
                </c:pt>
                <c:pt idx="10526">
                  <c:v>45094.018055555556</c:v>
                </c:pt>
                <c:pt idx="10527">
                  <c:v>45094.018750000003</c:v>
                </c:pt>
                <c:pt idx="10528">
                  <c:v>45094.019444444442</c:v>
                </c:pt>
                <c:pt idx="10529">
                  <c:v>45094.020138888889</c:v>
                </c:pt>
                <c:pt idx="10530">
                  <c:v>45094.020833333336</c:v>
                </c:pt>
                <c:pt idx="10531">
                  <c:v>45094.021527777775</c:v>
                </c:pt>
                <c:pt idx="10532">
                  <c:v>45094.022222222222</c:v>
                </c:pt>
                <c:pt idx="10533">
                  <c:v>45094.022916666669</c:v>
                </c:pt>
                <c:pt idx="10534">
                  <c:v>45094.023611111108</c:v>
                </c:pt>
                <c:pt idx="10535">
                  <c:v>45094.024305555555</c:v>
                </c:pt>
                <c:pt idx="10536">
                  <c:v>45094.025000000001</c:v>
                </c:pt>
                <c:pt idx="10537">
                  <c:v>45094.025694444441</c:v>
                </c:pt>
                <c:pt idx="10538">
                  <c:v>45094.026388888888</c:v>
                </c:pt>
                <c:pt idx="10539">
                  <c:v>45094.027083333334</c:v>
                </c:pt>
                <c:pt idx="10540">
                  <c:v>45094.027777777781</c:v>
                </c:pt>
                <c:pt idx="10541">
                  <c:v>45094.02847222222</c:v>
                </c:pt>
                <c:pt idx="10542">
                  <c:v>45094.029166666667</c:v>
                </c:pt>
                <c:pt idx="10543">
                  <c:v>45094.029861111114</c:v>
                </c:pt>
                <c:pt idx="10544">
                  <c:v>45094.030555555553</c:v>
                </c:pt>
                <c:pt idx="10545">
                  <c:v>45094.03125</c:v>
                </c:pt>
                <c:pt idx="10546">
                  <c:v>45094.031944444447</c:v>
                </c:pt>
                <c:pt idx="10547">
                  <c:v>45094.032638888886</c:v>
                </c:pt>
                <c:pt idx="10548">
                  <c:v>45094.033333333333</c:v>
                </c:pt>
                <c:pt idx="10549">
                  <c:v>45094.03402777778</c:v>
                </c:pt>
                <c:pt idx="10550">
                  <c:v>45094.034722222219</c:v>
                </c:pt>
                <c:pt idx="10551">
                  <c:v>45094.035416666666</c:v>
                </c:pt>
                <c:pt idx="10552">
                  <c:v>45094.036111111112</c:v>
                </c:pt>
                <c:pt idx="10553">
                  <c:v>45094.036805555559</c:v>
                </c:pt>
                <c:pt idx="10554">
                  <c:v>45094.037499999999</c:v>
                </c:pt>
                <c:pt idx="10555">
                  <c:v>45094.038194444445</c:v>
                </c:pt>
                <c:pt idx="10556">
                  <c:v>45094.038888888892</c:v>
                </c:pt>
                <c:pt idx="10557">
                  <c:v>45094.039583333331</c:v>
                </c:pt>
                <c:pt idx="10558">
                  <c:v>45094.040277777778</c:v>
                </c:pt>
                <c:pt idx="10559">
                  <c:v>45094.040972222225</c:v>
                </c:pt>
                <c:pt idx="10560">
                  <c:v>45094.041666666664</c:v>
                </c:pt>
                <c:pt idx="10561">
                  <c:v>45094.042361111111</c:v>
                </c:pt>
                <c:pt idx="10562">
                  <c:v>45094.043055555558</c:v>
                </c:pt>
                <c:pt idx="10563">
                  <c:v>45094.043749999997</c:v>
                </c:pt>
                <c:pt idx="10564">
                  <c:v>45094.044444444444</c:v>
                </c:pt>
                <c:pt idx="10565">
                  <c:v>45094.045138888891</c:v>
                </c:pt>
                <c:pt idx="10566">
                  <c:v>45094.04583333333</c:v>
                </c:pt>
                <c:pt idx="10567">
                  <c:v>45094.046527777777</c:v>
                </c:pt>
                <c:pt idx="10568">
                  <c:v>45094.047222222223</c:v>
                </c:pt>
                <c:pt idx="10569">
                  <c:v>45094.04791666667</c:v>
                </c:pt>
                <c:pt idx="10570">
                  <c:v>45094.048611111109</c:v>
                </c:pt>
                <c:pt idx="10571">
                  <c:v>45094.049305555556</c:v>
                </c:pt>
                <c:pt idx="10572">
                  <c:v>45094.05</c:v>
                </c:pt>
                <c:pt idx="10573">
                  <c:v>45094.050694444442</c:v>
                </c:pt>
                <c:pt idx="10574">
                  <c:v>45094.051388888889</c:v>
                </c:pt>
                <c:pt idx="10575">
                  <c:v>45094.052083333336</c:v>
                </c:pt>
                <c:pt idx="10576">
                  <c:v>45094.052777777775</c:v>
                </c:pt>
                <c:pt idx="10577">
                  <c:v>45094.053472222222</c:v>
                </c:pt>
                <c:pt idx="10578">
                  <c:v>45094.054166666669</c:v>
                </c:pt>
                <c:pt idx="10579">
                  <c:v>45094.054861111108</c:v>
                </c:pt>
                <c:pt idx="10580">
                  <c:v>45094.055555555555</c:v>
                </c:pt>
                <c:pt idx="10581">
                  <c:v>45094.056250000001</c:v>
                </c:pt>
                <c:pt idx="10582">
                  <c:v>45094.056944444441</c:v>
                </c:pt>
                <c:pt idx="10583">
                  <c:v>45094.057638888888</c:v>
                </c:pt>
                <c:pt idx="10584">
                  <c:v>45094.058333333334</c:v>
                </c:pt>
                <c:pt idx="10585">
                  <c:v>45094.059027777781</c:v>
                </c:pt>
                <c:pt idx="10586">
                  <c:v>45094.05972222222</c:v>
                </c:pt>
                <c:pt idx="10587">
                  <c:v>45094.060416666667</c:v>
                </c:pt>
                <c:pt idx="10588">
                  <c:v>45094.061111111114</c:v>
                </c:pt>
                <c:pt idx="10589">
                  <c:v>45094.061805555553</c:v>
                </c:pt>
                <c:pt idx="10590">
                  <c:v>45094.0625</c:v>
                </c:pt>
                <c:pt idx="10591">
                  <c:v>45094.063194444447</c:v>
                </c:pt>
                <c:pt idx="10592">
                  <c:v>45094.063888888886</c:v>
                </c:pt>
                <c:pt idx="10593">
                  <c:v>45094.064583333333</c:v>
                </c:pt>
                <c:pt idx="10594">
                  <c:v>45094.06527777778</c:v>
                </c:pt>
                <c:pt idx="10595">
                  <c:v>45094.065972222219</c:v>
                </c:pt>
                <c:pt idx="10596">
                  <c:v>45094.066666666666</c:v>
                </c:pt>
                <c:pt idx="10597">
                  <c:v>45094.067361111112</c:v>
                </c:pt>
                <c:pt idx="10598">
                  <c:v>45094.068055555559</c:v>
                </c:pt>
                <c:pt idx="10599">
                  <c:v>45094.068749999999</c:v>
                </c:pt>
                <c:pt idx="10600">
                  <c:v>45094.069444444445</c:v>
                </c:pt>
                <c:pt idx="10601">
                  <c:v>45094.070138888892</c:v>
                </c:pt>
                <c:pt idx="10602">
                  <c:v>45094.070833333331</c:v>
                </c:pt>
                <c:pt idx="10603">
                  <c:v>45094.071527777778</c:v>
                </c:pt>
                <c:pt idx="10604">
                  <c:v>45094.072222222225</c:v>
                </c:pt>
                <c:pt idx="10605">
                  <c:v>45094.072916666664</c:v>
                </c:pt>
                <c:pt idx="10606">
                  <c:v>45094.073611111111</c:v>
                </c:pt>
                <c:pt idx="10607">
                  <c:v>45094.074305555558</c:v>
                </c:pt>
                <c:pt idx="10608">
                  <c:v>45094.074999999997</c:v>
                </c:pt>
                <c:pt idx="10609">
                  <c:v>45094.075694444444</c:v>
                </c:pt>
                <c:pt idx="10610">
                  <c:v>45094.076388888891</c:v>
                </c:pt>
                <c:pt idx="10611">
                  <c:v>45094.07708333333</c:v>
                </c:pt>
                <c:pt idx="10612">
                  <c:v>45094.077777777777</c:v>
                </c:pt>
                <c:pt idx="10613">
                  <c:v>45094.078472222223</c:v>
                </c:pt>
                <c:pt idx="10614">
                  <c:v>45094.07916666667</c:v>
                </c:pt>
                <c:pt idx="10615">
                  <c:v>45094.079861111109</c:v>
                </c:pt>
                <c:pt idx="10616">
                  <c:v>45094.080555555556</c:v>
                </c:pt>
                <c:pt idx="10617">
                  <c:v>45094.081250000003</c:v>
                </c:pt>
                <c:pt idx="10618">
                  <c:v>45094.081944444442</c:v>
                </c:pt>
                <c:pt idx="10619">
                  <c:v>45094.082638888889</c:v>
                </c:pt>
                <c:pt idx="10620">
                  <c:v>45094.083333333336</c:v>
                </c:pt>
                <c:pt idx="10621">
                  <c:v>45094.084027777775</c:v>
                </c:pt>
                <c:pt idx="10622">
                  <c:v>45094.084722222222</c:v>
                </c:pt>
                <c:pt idx="10623">
                  <c:v>45094.085416666669</c:v>
                </c:pt>
                <c:pt idx="10624">
                  <c:v>45094.086111111108</c:v>
                </c:pt>
                <c:pt idx="10625">
                  <c:v>45094.086805555555</c:v>
                </c:pt>
                <c:pt idx="10626">
                  <c:v>45094.087500000001</c:v>
                </c:pt>
                <c:pt idx="10627">
                  <c:v>45094.088194444441</c:v>
                </c:pt>
                <c:pt idx="10628">
                  <c:v>45094.088888888888</c:v>
                </c:pt>
                <c:pt idx="10629">
                  <c:v>45094.089583333334</c:v>
                </c:pt>
                <c:pt idx="10630">
                  <c:v>45094.090277777781</c:v>
                </c:pt>
                <c:pt idx="10631">
                  <c:v>45094.09097222222</c:v>
                </c:pt>
                <c:pt idx="10632">
                  <c:v>45094.091666666667</c:v>
                </c:pt>
                <c:pt idx="10633">
                  <c:v>45094.092361111114</c:v>
                </c:pt>
                <c:pt idx="10634">
                  <c:v>45094.093055555553</c:v>
                </c:pt>
                <c:pt idx="10635">
                  <c:v>45094.09375</c:v>
                </c:pt>
                <c:pt idx="10636">
                  <c:v>45094.094444444447</c:v>
                </c:pt>
                <c:pt idx="10637">
                  <c:v>45094.095138888886</c:v>
                </c:pt>
                <c:pt idx="10638">
                  <c:v>45094.095833333333</c:v>
                </c:pt>
                <c:pt idx="10639">
                  <c:v>45094.09652777778</c:v>
                </c:pt>
                <c:pt idx="10640">
                  <c:v>45094.097222222219</c:v>
                </c:pt>
                <c:pt idx="10641">
                  <c:v>45094.097916666666</c:v>
                </c:pt>
                <c:pt idx="10642">
                  <c:v>45094.098611111112</c:v>
                </c:pt>
                <c:pt idx="10643">
                  <c:v>45094.099305555559</c:v>
                </c:pt>
                <c:pt idx="10644">
                  <c:v>45094.1</c:v>
                </c:pt>
                <c:pt idx="10645">
                  <c:v>45094.100694444445</c:v>
                </c:pt>
                <c:pt idx="10646">
                  <c:v>45094.101388888892</c:v>
                </c:pt>
                <c:pt idx="10647">
                  <c:v>45094.102083333331</c:v>
                </c:pt>
                <c:pt idx="10648">
                  <c:v>45094.102777777778</c:v>
                </c:pt>
                <c:pt idx="10649">
                  <c:v>45094.103472222225</c:v>
                </c:pt>
                <c:pt idx="10650">
                  <c:v>45094.104166666664</c:v>
                </c:pt>
                <c:pt idx="10651">
                  <c:v>45094.104861111111</c:v>
                </c:pt>
                <c:pt idx="10652">
                  <c:v>45094.105555555558</c:v>
                </c:pt>
                <c:pt idx="10653">
                  <c:v>45094.106249999997</c:v>
                </c:pt>
                <c:pt idx="10654">
                  <c:v>45094.106944444444</c:v>
                </c:pt>
                <c:pt idx="10655">
                  <c:v>45094.107638888891</c:v>
                </c:pt>
                <c:pt idx="10656">
                  <c:v>45094.10833333333</c:v>
                </c:pt>
                <c:pt idx="10657">
                  <c:v>45094.109027777777</c:v>
                </c:pt>
                <c:pt idx="10658">
                  <c:v>45094.109722222223</c:v>
                </c:pt>
                <c:pt idx="10659">
                  <c:v>45094.11041666667</c:v>
                </c:pt>
                <c:pt idx="10660">
                  <c:v>45094.111111111109</c:v>
                </c:pt>
                <c:pt idx="10661">
                  <c:v>45094.111805555556</c:v>
                </c:pt>
                <c:pt idx="10662">
                  <c:v>45094.112500000003</c:v>
                </c:pt>
                <c:pt idx="10663">
                  <c:v>45094.113194444442</c:v>
                </c:pt>
                <c:pt idx="10664">
                  <c:v>45094.113888888889</c:v>
                </c:pt>
                <c:pt idx="10665">
                  <c:v>45094.114583333336</c:v>
                </c:pt>
                <c:pt idx="10666">
                  <c:v>45094.115277777775</c:v>
                </c:pt>
                <c:pt idx="10667">
                  <c:v>45094.115972222222</c:v>
                </c:pt>
                <c:pt idx="10668">
                  <c:v>45094.116666666669</c:v>
                </c:pt>
                <c:pt idx="10669">
                  <c:v>45094.117361111108</c:v>
                </c:pt>
                <c:pt idx="10670">
                  <c:v>45094.118055555555</c:v>
                </c:pt>
                <c:pt idx="10671">
                  <c:v>45094.118750000001</c:v>
                </c:pt>
                <c:pt idx="10672">
                  <c:v>45094.119444444441</c:v>
                </c:pt>
                <c:pt idx="10673">
                  <c:v>45094.120138888888</c:v>
                </c:pt>
                <c:pt idx="10674">
                  <c:v>45094.120833333334</c:v>
                </c:pt>
                <c:pt idx="10675">
                  <c:v>45094.121527777781</c:v>
                </c:pt>
                <c:pt idx="10676">
                  <c:v>45094.12222222222</c:v>
                </c:pt>
                <c:pt idx="10677">
                  <c:v>45094.122916666667</c:v>
                </c:pt>
                <c:pt idx="10678">
                  <c:v>45094.123611111114</c:v>
                </c:pt>
                <c:pt idx="10679">
                  <c:v>45094.124305555553</c:v>
                </c:pt>
                <c:pt idx="10680">
                  <c:v>45094.125</c:v>
                </c:pt>
                <c:pt idx="10681">
                  <c:v>45094.125694444447</c:v>
                </c:pt>
                <c:pt idx="10682">
                  <c:v>45094.126388888886</c:v>
                </c:pt>
                <c:pt idx="10683">
                  <c:v>45094.127083333333</c:v>
                </c:pt>
                <c:pt idx="10684">
                  <c:v>45094.12777777778</c:v>
                </c:pt>
                <c:pt idx="10685">
                  <c:v>45094.128472222219</c:v>
                </c:pt>
                <c:pt idx="10686">
                  <c:v>45094.129166666666</c:v>
                </c:pt>
                <c:pt idx="10687">
                  <c:v>45094.129861111112</c:v>
                </c:pt>
                <c:pt idx="10688">
                  <c:v>45094.130555555559</c:v>
                </c:pt>
                <c:pt idx="10689">
                  <c:v>45094.131249999999</c:v>
                </c:pt>
                <c:pt idx="10690">
                  <c:v>45094.131944444445</c:v>
                </c:pt>
                <c:pt idx="10691">
                  <c:v>45094.132638888892</c:v>
                </c:pt>
                <c:pt idx="10692">
                  <c:v>45094.133333333331</c:v>
                </c:pt>
                <c:pt idx="10693">
                  <c:v>45094.134027777778</c:v>
                </c:pt>
                <c:pt idx="10694">
                  <c:v>45094.134722222225</c:v>
                </c:pt>
                <c:pt idx="10695">
                  <c:v>45094.135416666664</c:v>
                </c:pt>
                <c:pt idx="10696">
                  <c:v>45094.136111111111</c:v>
                </c:pt>
                <c:pt idx="10697">
                  <c:v>45094.136805555558</c:v>
                </c:pt>
                <c:pt idx="10698">
                  <c:v>45094.137499999997</c:v>
                </c:pt>
                <c:pt idx="10699">
                  <c:v>45094.138194444444</c:v>
                </c:pt>
                <c:pt idx="10700">
                  <c:v>45094.138888888891</c:v>
                </c:pt>
                <c:pt idx="10701">
                  <c:v>45094.13958333333</c:v>
                </c:pt>
                <c:pt idx="10702">
                  <c:v>45094.140277777777</c:v>
                </c:pt>
                <c:pt idx="10703">
                  <c:v>45094.140972222223</c:v>
                </c:pt>
                <c:pt idx="10704">
                  <c:v>45094.14166666667</c:v>
                </c:pt>
                <c:pt idx="10705">
                  <c:v>45094.142361111109</c:v>
                </c:pt>
                <c:pt idx="10706">
                  <c:v>45094.143055555556</c:v>
                </c:pt>
                <c:pt idx="10707">
                  <c:v>45094.143750000003</c:v>
                </c:pt>
                <c:pt idx="10708">
                  <c:v>45094.144444444442</c:v>
                </c:pt>
                <c:pt idx="10709">
                  <c:v>45094.145138888889</c:v>
                </c:pt>
                <c:pt idx="10710">
                  <c:v>45094.145833333336</c:v>
                </c:pt>
                <c:pt idx="10711">
                  <c:v>45094.146527777775</c:v>
                </c:pt>
                <c:pt idx="10712">
                  <c:v>45094.147222222222</c:v>
                </c:pt>
                <c:pt idx="10713">
                  <c:v>45094.147916666669</c:v>
                </c:pt>
                <c:pt idx="10714">
                  <c:v>45094.148611111108</c:v>
                </c:pt>
                <c:pt idx="10715">
                  <c:v>45094.149305555555</c:v>
                </c:pt>
                <c:pt idx="10716">
                  <c:v>45094.15</c:v>
                </c:pt>
                <c:pt idx="10717">
                  <c:v>45094.150694444441</c:v>
                </c:pt>
                <c:pt idx="10718">
                  <c:v>45094.151388888888</c:v>
                </c:pt>
                <c:pt idx="10719">
                  <c:v>45094.152083333334</c:v>
                </c:pt>
                <c:pt idx="10720">
                  <c:v>45094.152777777781</c:v>
                </c:pt>
                <c:pt idx="10721">
                  <c:v>45094.15347222222</c:v>
                </c:pt>
                <c:pt idx="10722">
                  <c:v>45094.154166666667</c:v>
                </c:pt>
                <c:pt idx="10723">
                  <c:v>45094.154861111114</c:v>
                </c:pt>
                <c:pt idx="10724">
                  <c:v>45094.155555555553</c:v>
                </c:pt>
                <c:pt idx="10725">
                  <c:v>45094.15625</c:v>
                </c:pt>
                <c:pt idx="10726">
                  <c:v>45094.156944444447</c:v>
                </c:pt>
                <c:pt idx="10727">
                  <c:v>45094.157638888886</c:v>
                </c:pt>
                <c:pt idx="10728">
                  <c:v>45094.158333333333</c:v>
                </c:pt>
                <c:pt idx="10729">
                  <c:v>45094.15902777778</c:v>
                </c:pt>
                <c:pt idx="10730">
                  <c:v>45094.159722222219</c:v>
                </c:pt>
                <c:pt idx="10731">
                  <c:v>45094.160416666666</c:v>
                </c:pt>
                <c:pt idx="10732">
                  <c:v>45094.161111111112</c:v>
                </c:pt>
                <c:pt idx="10733">
                  <c:v>45094.161805555559</c:v>
                </c:pt>
                <c:pt idx="10734">
                  <c:v>45094.162499999999</c:v>
                </c:pt>
                <c:pt idx="10735">
                  <c:v>45094.163194444445</c:v>
                </c:pt>
                <c:pt idx="10736">
                  <c:v>45094.163888888892</c:v>
                </c:pt>
                <c:pt idx="10737">
                  <c:v>45094.164583333331</c:v>
                </c:pt>
                <c:pt idx="10738">
                  <c:v>45094.165277777778</c:v>
                </c:pt>
                <c:pt idx="10739">
                  <c:v>45094.165972222225</c:v>
                </c:pt>
                <c:pt idx="10740">
                  <c:v>45094.166666666664</c:v>
                </c:pt>
                <c:pt idx="10741">
                  <c:v>45094.167361111111</c:v>
                </c:pt>
                <c:pt idx="10742">
                  <c:v>45094.168055555558</c:v>
                </c:pt>
                <c:pt idx="10743">
                  <c:v>45094.168749999997</c:v>
                </c:pt>
                <c:pt idx="10744">
                  <c:v>45094.169444444444</c:v>
                </c:pt>
                <c:pt idx="10745">
                  <c:v>45094.170138888891</c:v>
                </c:pt>
                <c:pt idx="10746">
                  <c:v>45094.17083333333</c:v>
                </c:pt>
                <c:pt idx="10747">
                  <c:v>45094.171527777777</c:v>
                </c:pt>
                <c:pt idx="10748">
                  <c:v>45094.172222222223</c:v>
                </c:pt>
                <c:pt idx="10749">
                  <c:v>45094.17291666667</c:v>
                </c:pt>
                <c:pt idx="10750">
                  <c:v>45094.173611111109</c:v>
                </c:pt>
                <c:pt idx="10751">
                  <c:v>45094.174305555556</c:v>
                </c:pt>
                <c:pt idx="10752">
                  <c:v>45094.175000000003</c:v>
                </c:pt>
                <c:pt idx="10753">
                  <c:v>45094.175694444442</c:v>
                </c:pt>
                <c:pt idx="10754">
                  <c:v>45094.176388888889</c:v>
                </c:pt>
                <c:pt idx="10755">
                  <c:v>45094.177083333336</c:v>
                </c:pt>
                <c:pt idx="10756">
                  <c:v>45094.177777777775</c:v>
                </c:pt>
                <c:pt idx="10757">
                  <c:v>45094.178472222222</c:v>
                </c:pt>
                <c:pt idx="10758">
                  <c:v>45094.179166666669</c:v>
                </c:pt>
                <c:pt idx="10759">
                  <c:v>45094.179861111108</c:v>
                </c:pt>
                <c:pt idx="10760">
                  <c:v>45094.180555555555</c:v>
                </c:pt>
                <c:pt idx="10761">
                  <c:v>45094.181250000001</c:v>
                </c:pt>
                <c:pt idx="10762">
                  <c:v>45094.181944444441</c:v>
                </c:pt>
                <c:pt idx="10763">
                  <c:v>45094.182638888888</c:v>
                </c:pt>
                <c:pt idx="10764">
                  <c:v>45094.183333333334</c:v>
                </c:pt>
                <c:pt idx="10765">
                  <c:v>45094.184027777781</c:v>
                </c:pt>
                <c:pt idx="10766">
                  <c:v>45094.18472222222</c:v>
                </c:pt>
                <c:pt idx="10767">
                  <c:v>45094.185416666667</c:v>
                </c:pt>
                <c:pt idx="10768">
                  <c:v>45094.186111111114</c:v>
                </c:pt>
                <c:pt idx="10769">
                  <c:v>45094.186805555553</c:v>
                </c:pt>
                <c:pt idx="10770">
                  <c:v>45094.1875</c:v>
                </c:pt>
                <c:pt idx="10771">
                  <c:v>45094.188194444447</c:v>
                </c:pt>
                <c:pt idx="10772">
                  <c:v>45094.188888888886</c:v>
                </c:pt>
                <c:pt idx="10773">
                  <c:v>45094.189583333333</c:v>
                </c:pt>
                <c:pt idx="10774">
                  <c:v>45094.19027777778</c:v>
                </c:pt>
                <c:pt idx="10775">
                  <c:v>45094.190972222219</c:v>
                </c:pt>
                <c:pt idx="10776">
                  <c:v>45094.191666666666</c:v>
                </c:pt>
                <c:pt idx="10777">
                  <c:v>45094.192361111112</c:v>
                </c:pt>
                <c:pt idx="10778">
                  <c:v>45094.193055555559</c:v>
                </c:pt>
                <c:pt idx="10779">
                  <c:v>45094.193749999999</c:v>
                </c:pt>
                <c:pt idx="10780">
                  <c:v>45094.194444444445</c:v>
                </c:pt>
                <c:pt idx="10781">
                  <c:v>45094.195138888892</c:v>
                </c:pt>
                <c:pt idx="10782">
                  <c:v>45094.195833333331</c:v>
                </c:pt>
                <c:pt idx="10783">
                  <c:v>45094.196527777778</c:v>
                </c:pt>
                <c:pt idx="10784">
                  <c:v>45094.197222222225</c:v>
                </c:pt>
                <c:pt idx="10785">
                  <c:v>45094.197916666664</c:v>
                </c:pt>
                <c:pt idx="10786">
                  <c:v>45094.198611111111</c:v>
                </c:pt>
                <c:pt idx="10787">
                  <c:v>45094.199305555558</c:v>
                </c:pt>
                <c:pt idx="10788">
                  <c:v>45094.2</c:v>
                </c:pt>
                <c:pt idx="10789">
                  <c:v>45094.200694444444</c:v>
                </c:pt>
                <c:pt idx="10790">
                  <c:v>45094.201388888891</c:v>
                </c:pt>
                <c:pt idx="10791">
                  <c:v>45094.20208333333</c:v>
                </c:pt>
                <c:pt idx="10792">
                  <c:v>45094.202777777777</c:v>
                </c:pt>
                <c:pt idx="10793">
                  <c:v>45094.203472222223</c:v>
                </c:pt>
                <c:pt idx="10794">
                  <c:v>45094.20416666667</c:v>
                </c:pt>
                <c:pt idx="10795">
                  <c:v>45094.204861111109</c:v>
                </c:pt>
                <c:pt idx="10796">
                  <c:v>45094.205555555556</c:v>
                </c:pt>
                <c:pt idx="10797">
                  <c:v>45094.206250000003</c:v>
                </c:pt>
                <c:pt idx="10798">
                  <c:v>45094.206944444442</c:v>
                </c:pt>
                <c:pt idx="10799">
                  <c:v>45094.207638888889</c:v>
                </c:pt>
                <c:pt idx="10800">
                  <c:v>45094.208333333336</c:v>
                </c:pt>
                <c:pt idx="10801">
                  <c:v>45094.209027777775</c:v>
                </c:pt>
                <c:pt idx="10802">
                  <c:v>45094.209722222222</c:v>
                </c:pt>
                <c:pt idx="10803">
                  <c:v>45094.210416666669</c:v>
                </c:pt>
                <c:pt idx="10804">
                  <c:v>45094.211111111108</c:v>
                </c:pt>
                <c:pt idx="10805">
                  <c:v>45094.211805555555</c:v>
                </c:pt>
                <c:pt idx="10806">
                  <c:v>45094.212500000001</c:v>
                </c:pt>
                <c:pt idx="10807">
                  <c:v>45094.213194444441</c:v>
                </c:pt>
                <c:pt idx="10808">
                  <c:v>45094.213888888888</c:v>
                </c:pt>
                <c:pt idx="10809">
                  <c:v>45094.214583333334</c:v>
                </c:pt>
                <c:pt idx="10810">
                  <c:v>45094.215277777781</c:v>
                </c:pt>
                <c:pt idx="10811">
                  <c:v>45094.21597222222</c:v>
                </c:pt>
                <c:pt idx="10812">
                  <c:v>45094.216666666667</c:v>
                </c:pt>
                <c:pt idx="10813">
                  <c:v>45094.217361111114</c:v>
                </c:pt>
                <c:pt idx="10814">
                  <c:v>45094.218055555553</c:v>
                </c:pt>
                <c:pt idx="10815">
                  <c:v>45094.21875</c:v>
                </c:pt>
                <c:pt idx="10816">
                  <c:v>45094.219444444447</c:v>
                </c:pt>
                <c:pt idx="10817">
                  <c:v>45094.220138888886</c:v>
                </c:pt>
                <c:pt idx="10818">
                  <c:v>45094.220833333333</c:v>
                </c:pt>
                <c:pt idx="10819">
                  <c:v>45094.22152777778</c:v>
                </c:pt>
                <c:pt idx="10820">
                  <c:v>45094.222222222219</c:v>
                </c:pt>
                <c:pt idx="10821">
                  <c:v>45094.222916666666</c:v>
                </c:pt>
                <c:pt idx="10822">
                  <c:v>45094.223611111112</c:v>
                </c:pt>
                <c:pt idx="10823">
                  <c:v>45094.224305555559</c:v>
                </c:pt>
                <c:pt idx="10824">
                  <c:v>45094.224999999999</c:v>
                </c:pt>
                <c:pt idx="10825">
                  <c:v>45094.225694444445</c:v>
                </c:pt>
                <c:pt idx="10826">
                  <c:v>45094.226388888892</c:v>
                </c:pt>
                <c:pt idx="10827">
                  <c:v>45094.227083333331</c:v>
                </c:pt>
                <c:pt idx="10828">
                  <c:v>45094.227777777778</c:v>
                </c:pt>
                <c:pt idx="10829">
                  <c:v>45094.228472222225</c:v>
                </c:pt>
                <c:pt idx="10830">
                  <c:v>45094.229166666664</c:v>
                </c:pt>
                <c:pt idx="10831">
                  <c:v>45094.229861111111</c:v>
                </c:pt>
                <c:pt idx="10832">
                  <c:v>45094.230555555558</c:v>
                </c:pt>
                <c:pt idx="10833">
                  <c:v>45094.231249999997</c:v>
                </c:pt>
                <c:pt idx="10834">
                  <c:v>45094.231944444444</c:v>
                </c:pt>
                <c:pt idx="10835">
                  <c:v>45094.232638888891</c:v>
                </c:pt>
                <c:pt idx="10836">
                  <c:v>45094.23333333333</c:v>
                </c:pt>
                <c:pt idx="10837">
                  <c:v>45094.234027777777</c:v>
                </c:pt>
                <c:pt idx="10838">
                  <c:v>45094.234722222223</c:v>
                </c:pt>
                <c:pt idx="10839">
                  <c:v>45094.23541666667</c:v>
                </c:pt>
                <c:pt idx="10840">
                  <c:v>45094.236111111109</c:v>
                </c:pt>
                <c:pt idx="10841">
                  <c:v>45094.236805555556</c:v>
                </c:pt>
                <c:pt idx="10842">
                  <c:v>45094.237500000003</c:v>
                </c:pt>
                <c:pt idx="10843">
                  <c:v>45094.238194444442</c:v>
                </c:pt>
                <c:pt idx="10844">
                  <c:v>45094.238888888889</c:v>
                </c:pt>
                <c:pt idx="10845">
                  <c:v>45094.239583333336</c:v>
                </c:pt>
                <c:pt idx="10846">
                  <c:v>45094.240277777775</c:v>
                </c:pt>
                <c:pt idx="10847">
                  <c:v>45094.240972222222</c:v>
                </c:pt>
                <c:pt idx="10848">
                  <c:v>45094.241666666669</c:v>
                </c:pt>
                <c:pt idx="10849">
                  <c:v>45094.242361111108</c:v>
                </c:pt>
                <c:pt idx="10850">
                  <c:v>45094.243055555555</c:v>
                </c:pt>
                <c:pt idx="10851">
                  <c:v>45094.243750000001</c:v>
                </c:pt>
                <c:pt idx="10852">
                  <c:v>45094.244444444441</c:v>
                </c:pt>
                <c:pt idx="10853">
                  <c:v>45094.245138888888</c:v>
                </c:pt>
                <c:pt idx="10854">
                  <c:v>45094.245833333334</c:v>
                </c:pt>
                <c:pt idx="10855">
                  <c:v>45094.246527777781</c:v>
                </c:pt>
                <c:pt idx="10856">
                  <c:v>45094.24722222222</c:v>
                </c:pt>
                <c:pt idx="10857">
                  <c:v>45094.247916666667</c:v>
                </c:pt>
                <c:pt idx="10858">
                  <c:v>45094.248611111114</c:v>
                </c:pt>
                <c:pt idx="10859">
                  <c:v>45094.249305555553</c:v>
                </c:pt>
                <c:pt idx="10860">
                  <c:v>45094.25</c:v>
                </c:pt>
                <c:pt idx="10861">
                  <c:v>45094.250694444447</c:v>
                </c:pt>
                <c:pt idx="10862">
                  <c:v>45094.251388888886</c:v>
                </c:pt>
                <c:pt idx="10863">
                  <c:v>45094.252083333333</c:v>
                </c:pt>
                <c:pt idx="10864">
                  <c:v>45094.25277777778</c:v>
                </c:pt>
                <c:pt idx="10865">
                  <c:v>45094.253472222219</c:v>
                </c:pt>
                <c:pt idx="10866">
                  <c:v>45094.254166666666</c:v>
                </c:pt>
                <c:pt idx="10867">
                  <c:v>45094.254861111112</c:v>
                </c:pt>
                <c:pt idx="10868">
                  <c:v>45094.255555555559</c:v>
                </c:pt>
                <c:pt idx="10869">
                  <c:v>45094.256249999999</c:v>
                </c:pt>
                <c:pt idx="10870">
                  <c:v>45094.256944444445</c:v>
                </c:pt>
                <c:pt idx="10871">
                  <c:v>45094.257638888892</c:v>
                </c:pt>
                <c:pt idx="10872">
                  <c:v>45094.258333333331</c:v>
                </c:pt>
                <c:pt idx="10873">
                  <c:v>45094.259027777778</c:v>
                </c:pt>
                <c:pt idx="10874">
                  <c:v>45094.259722222225</c:v>
                </c:pt>
                <c:pt idx="10875">
                  <c:v>45094.260416666664</c:v>
                </c:pt>
                <c:pt idx="10876">
                  <c:v>45094.261111111111</c:v>
                </c:pt>
                <c:pt idx="10877">
                  <c:v>45094.261805555558</c:v>
                </c:pt>
                <c:pt idx="10878">
                  <c:v>45094.262499999997</c:v>
                </c:pt>
                <c:pt idx="10879">
                  <c:v>45094.263194444444</c:v>
                </c:pt>
                <c:pt idx="10880">
                  <c:v>45094.263888888891</c:v>
                </c:pt>
                <c:pt idx="10881">
                  <c:v>45094.26458333333</c:v>
                </c:pt>
                <c:pt idx="10882">
                  <c:v>45094.265277777777</c:v>
                </c:pt>
                <c:pt idx="10883">
                  <c:v>45094.265972222223</c:v>
                </c:pt>
                <c:pt idx="10884">
                  <c:v>45094.26666666667</c:v>
                </c:pt>
                <c:pt idx="10885">
                  <c:v>45094.267361111109</c:v>
                </c:pt>
                <c:pt idx="10886">
                  <c:v>45094.268055555556</c:v>
                </c:pt>
                <c:pt idx="10887">
                  <c:v>45094.268750000003</c:v>
                </c:pt>
                <c:pt idx="10888">
                  <c:v>45094.269444444442</c:v>
                </c:pt>
                <c:pt idx="10889">
                  <c:v>45094.270138888889</c:v>
                </c:pt>
                <c:pt idx="10890">
                  <c:v>45094.270833333336</c:v>
                </c:pt>
                <c:pt idx="10891">
                  <c:v>45094.271527777775</c:v>
                </c:pt>
                <c:pt idx="10892">
                  <c:v>45094.272222222222</c:v>
                </c:pt>
                <c:pt idx="10893">
                  <c:v>45094.272916666669</c:v>
                </c:pt>
                <c:pt idx="10894">
                  <c:v>45094.273611111108</c:v>
                </c:pt>
                <c:pt idx="10895">
                  <c:v>45094.274305555555</c:v>
                </c:pt>
                <c:pt idx="10896">
                  <c:v>45094.275000000001</c:v>
                </c:pt>
                <c:pt idx="10897">
                  <c:v>45094.275694444441</c:v>
                </c:pt>
                <c:pt idx="10898">
                  <c:v>45094.276388888888</c:v>
                </c:pt>
                <c:pt idx="10899">
                  <c:v>45094.277083333334</c:v>
                </c:pt>
                <c:pt idx="10900">
                  <c:v>45094.277777777781</c:v>
                </c:pt>
                <c:pt idx="10901">
                  <c:v>45094.27847222222</c:v>
                </c:pt>
                <c:pt idx="10902">
                  <c:v>45094.279166666667</c:v>
                </c:pt>
                <c:pt idx="10903">
                  <c:v>45094.279861111114</c:v>
                </c:pt>
                <c:pt idx="10904">
                  <c:v>45094.280555555553</c:v>
                </c:pt>
                <c:pt idx="10905">
                  <c:v>45094.28125</c:v>
                </c:pt>
                <c:pt idx="10906">
                  <c:v>45094.281944444447</c:v>
                </c:pt>
                <c:pt idx="10907">
                  <c:v>45094.282638888886</c:v>
                </c:pt>
                <c:pt idx="10908">
                  <c:v>45094.283333333333</c:v>
                </c:pt>
                <c:pt idx="10909">
                  <c:v>45094.28402777778</c:v>
                </c:pt>
                <c:pt idx="10910">
                  <c:v>45094.284722222219</c:v>
                </c:pt>
                <c:pt idx="10911">
                  <c:v>45094.285416666666</c:v>
                </c:pt>
                <c:pt idx="10912">
                  <c:v>45094.286111111112</c:v>
                </c:pt>
                <c:pt idx="10913">
                  <c:v>45094.286805555559</c:v>
                </c:pt>
                <c:pt idx="10914">
                  <c:v>45094.287499999999</c:v>
                </c:pt>
                <c:pt idx="10915">
                  <c:v>45094.288194444445</c:v>
                </c:pt>
                <c:pt idx="10916">
                  <c:v>45094.288888888892</c:v>
                </c:pt>
                <c:pt idx="10917">
                  <c:v>45094.289583333331</c:v>
                </c:pt>
                <c:pt idx="10918">
                  <c:v>45094.290277777778</c:v>
                </c:pt>
                <c:pt idx="10919">
                  <c:v>45094.290972222225</c:v>
                </c:pt>
                <c:pt idx="10920">
                  <c:v>45094.291666666664</c:v>
                </c:pt>
                <c:pt idx="10921">
                  <c:v>45094.292361111111</c:v>
                </c:pt>
                <c:pt idx="10922">
                  <c:v>45094.293055555558</c:v>
                </c:pt>
                <c:pt idx="10923">
                  <c:v>45094.293749999997</c:v>
                </c:pt>
                <c:pt idx="10924">
                  <c:v>45094.294444444444</c:v>
                </c:pt>
                <c:pt idx="10925">
                  <c:v>45094.295138888891</c:v>
                </c:pt>
                <c:pt idx="10926">
                  <c:v>45094.29583333333</c:v>
                </c:pt>
                <c:pt idx="10927">
                  <c:v>45094.296527777777</c:v>
                </c:pt>
                <c:pt idx="10928">
                  <c:v>45094.297222222223</c:v>
                </c:pt>
                <c:pt idx="10929">
                  <c:v>45094.29791666667</c:v>
                </c:pt>
                <c:pt idx="10930">
                  <c:v>45094.298611111109</c:v>
                </c:pt>
                <c:pt idx="10931">
                  <c:v>45094.299305555556</c:v>
                </c:pt>
                <c:pt idx="10932">
                  <c:v>45094.3</c:v>
                </c:pt>
                <c:pt idx="10933">
                  <c:v>45094.300694444442</c:v>
                </c:pt>
                <c:pt idx="10934">
                  <c:v>45094.301388888889</c:v>
                </c:pt>
                <c:pt idx="10935">
                  <c:v>45094.302083333336</c:v>
                </c:pt>
                <c:pt idx="10936">
                  <c:v>45094.302777777775</c:v>
                </c:pt>
                <c:pt idx="10937">
                  <c:v>45094.303472222222</c:v>
                </c:pt>
                <c:pt idx="10938">
                  <c:v>45094.304166666669</c:v>
                </c:pt>
                <c:pt idx="10939">
                  <c:v>45094.304861111108</c:v>
                </c:pt>
                <c:pt idx="10940">
                  <c:v>45094.305555555555</c:v>
                </c:pt>
                <c:pt idx="10941">
                  <c:v>45094.306250000001</c:v>
                </c:pt>
                <c:pt idx="10942">
                  <c:v>45094.306944444441</c:v>
                </c:pt>
                <c:pt idx="10943">
                  <c:v>45094.307638888888</c:v>
                </c:pt>
                <c:pt idx="10944">
                  <c:v>45094.308333333334</c:v>
                </c:pt>
                <c:pt idx="10945">
                  <c:v>45094.309027777781</c:v>
                </c:pt>
                <c:pt idx="10946">
                  <c:v>45094.30972222222</c:v>
                </c:pt>
                <c:pt idx="10947">
                  <c:v>45094.310416666667</c:v>
                </c:pt>
                <c:pt idx="10948">
                  <c:v>45094.311111111114</c:v>
                </c:pt>
                <c:pt idx="10949">
                  <c:v>45094.311805555553</c:v>
                </c:pt>
                <c:pt idx="10950">
                  <c:v>45094.3125</c:v>
                </c:pt>
                <c:pt idx="10951">
                  <c:v>45094.313194444447</c:v>
                </c:pt>
                <c:pt idx="10952">
                  <c:v>45094.313888888886</c:v>
                </c:pt>
                <c:pt idx="10953">
                  <c:v>45094.314583333333</c:v>
                </c:pt>
                <c:pt idx="10954">
                  <c:v>45094.31527777778</c:v>
                </c:pt>
                <c:pt idx="10955">
                  <c:v>45094.315972222219</c:v>
                </c:pt>
                <c:pt idx="10956">
                  <c:v>45094.316666666666</c:v>
                </c:pt>
                <c:pt idx="10957">
                  <c:v>45094.317361111112</c:v>
                </c:pt>
                <c:pt idx="10958">
                  <c:v>45094.318055555559</c:v>
                </c:pt>
                <c:pt idx="10959">
                  <c:v>45094.318749999999</c:v>
                </c:pt>
                <c:pt idx="10960">
                  <c:v>45094.319444444445</c:v>
                </c:pt>
                <c:pt idx="10961">
                  <c:v>45094.320138888892</c:v>
                </c:pt>
                <c:pt idx="10962">
                  <c:v>45094.320833333331</c:v>
                </c:pt>
                <c:pt idx="10963">
                  <c:v>45094.321527777778</c:v>
                </c:pt>
                <c:pt idx="10964">
                  <c:v>45094.322222222225</c:v>
                </c:pt>
                <c:pt idx="10965">
                  <c:v>45094.322916666664</c:v>
                </c:pt>
                <c:pt idx="10966">
                  <c:v>45094.323611111111</c:v>
                </c:pt>
                <c:pt idx="10967">
                  <c:v>45094.324305555558</c:v>
                </c:pt>
                <c:pt idx="10968">
                  <c:v>45094.324999999997</c:v>
                </c:pt>
                <c:pt idx="10969">
                  <c:v>45094.325694444444</c:v>
                </c:pt>
                <c:pt idx="10970">
                  <c:v>45094.326388888891</c:v>
                </c:pt>
                <c:pt idx="10971">
                  <c:v>45094.32708333333</c:v>
                </c:pt>
                <c:pt idx="10972">
                  <c:v>45094.327777777777</c:v>
                </c:pt>
                <c:pt idx="10973">
                  <c:v>45094.328472222223</c:v>
                </c:pt>
                <c:pt idx="10974">
                  <c:v>45094.32916666667</c:v>
                </c:pt>
                <c:pt idx="10975">
                  <c:v>45094.329861111109</c:v>
                </c:pt>
                <c:pt idx="10976">
                  <c:v>45094.330555555556</c:v>
                </c:pt>
                <c:pt idx="10977">
                  <c:v>45094.331250000003</c:v>
                </c:pt>
                <c:pt idx="10978">
                  <c:v>45094.331944444442</c:v>
                </c:pt>
                <c:pt idx="10979">
                  <c:v>45094.332638888889</c:v>
                </c:pt>
                <c:pt idx="10980">
                  <c:v>45094.333333333336</c:v>
                </c:pt>
                <c:pt idx="10981">
                  <c:v>45094.334027777775</c:v>
                </c:pt>
                <c:pt idx="10982">
                  <c:v>45094.334722222222</c:v>
                </c:pt>
                <c:pt idx="10983">
                  <c:v>45094.335416666669</c:v>
                </c:pt>
                <c:pt idx="10984">
                  <c:v>45094.336111111108</c:v>
                </c:pt>
                <c:pt idx="10985">
                  <c:v>45094.336805555555</c:v>
                </c:pt>
                <c:pt idx="10986">
                  <c:v>45094.337500000001</c:v>
                </c:pt>
                <c:pt idx="10987">
                  <c:v>45094.338194444441</c:v>
                </c:pt>
                <c:pt idx="10988">
                  <c:v>45094.338888888888</c:v>
                </c:pt>
                <c:pt idx="10989">
                  <c:v>45094.339583333334</c:v>
                </c:pt>
                <c:pt idx="10990">
                  <c:v>45094.340277777781</c:v>
                </c:pt>
                <c:pt idx="10991">
                  <c:v>45094.34097222222</c:v>
                </c:pt>
                <c:pt idx="10992">
                  <c:v>45094.341666666667</c:v>
                </c:pt>
                <c:pt idx="10993">
                  <c:v>45094.342361111114</c:v>
                </c:pt>
                <c:pt idx="10994">
                  <c:v>45094.343055555553</c:v>
                </c:pt>
                <c:pt idx="10995">
                  <c:v>45094.34375</c:v>
                </c:pt>
                <c:pt idx="10996">
                  <c:v>45094.344444444447</c:v>
                </c:pt>
                <c:pt idx="10997">
                  <c:v>45094.345138888886</c:v>
                </c:pt>
                <c:pt idx="10998">
                  <c:v>45094.345833333333</c:v>
                </c:pt>
                <c:pt idx="10999">
                  <c:v>45094.34652777778</c:v>
                </c:pt>
                <c:pt idx="11000">
                  <c:v>45094.347222222219</c:v>
                </c:pt>
                <c:pt idx="11001">
                  <c:v>45094.347916666666</c:v>
                </c:pt>
                <c:pt idx="11002">
                  <c:v>45094.348611111112</c:v>
                </c:pt>
                <c:pt idx="11003">
                  <c:v>45094.349305555559</c:v>
                </c:pt>
                <c:pt idx="11004">
                  <c:v>45094.35</c:v>
                </c:pt>
                <c:pt idx="11005">
                  <c:v>45094.350694444445</c:v>
                </c:pt>
                <c:pt idx="11006">
                  <c:v>45094.351388888892</c:v>
                </c:pt>
                <c:pt idx="11007">
                  <c:v>45094.352083333331</c:v>
                </c:pt>
                <c:pt idx="11008">
                  <c:v>45094.352777777778</c:v>
                </c:pt>
                <c:pt idx="11009">
                  <c:v>45094.353472222225</c:v>
                </c:pt>
                <c:pt idx="11010">
                  <c:v>45094.354166666664</c:v>
                </c:pt>
                <c:pt idx="11011">
                  <c:v>45094.354861111111</c:v>
                </c:pt>
                <c:pt idx="11012">
                  <c:v>45094.355555555558</c:v>
                </c:pt>
                <c:pt idx="11013">
                  <c:v>45094.356249999997</c:v>
                </c:pt>
                <c:pt idx="11014">
                  <c:v>45094.356944444444</c:v>
                </c:pt>
                <c:pt idx="11015">
                  <c:v>45094.357638888891</c:v>
                </c:pt>
                <c:pt idx="11016">
                  <c:v>45094.35833333333</c:v>
                </c:pt>
                <c:pt idx="11017">
                  <c:v>45094.359027777777</c:v>
                </c:pt>
                <c:pt idx="11018">
                  <c:v>45094.359722222223</c:v>
                </c:pt>
                <c:pt idx="11019">
                  <c:v>45094.36041666667</c:v>
                </c:pt>
                <c:pt idx="11020">
                  <c:v>45094.361111111109</c:v>
                </c:pt>
                <c:pt idx="11021">
                  <c:v>45094.361805555556</c:v>
                </c:pt>
                <c:pt idx="11022">
                  <c:v>45094.362500000003</c:v>
                </c:pt>
                <c:pt idx="11023">
                  <c:v>45094.363194444442</c:v>
                </c:pt>
                <c:pt idx="11024">
                  <c:v>45094.363888888889</c:v>
                </c:pt>
                <c:pt idx="11025">
                  <c:v>45094.364583333336</c:v>
                </c:pt>
                <c:pt idx="11026">
                  <c:v>45094.365277777775</c:v>
                </c:pt>
                <c:pt idx="11027">
                  <c:v>45094.365972222222</c:v>
                </c:pt>
                <c:pt idx="11028">
                  <c:v>45094.366666666669</c:v>
                </c:pt>
                <c:pt idx="11029">
                  <c:v>45094.367361111108</c:v>
                </c:pt>
                <c:pt idx="11030">
                  <c:v>45094.368055555555</c:v>
                </c:pt>
                <c:pt idx="11031">
                  <c:v>45094.368750000001</c:v>
                </c:pt>
                <c:pt idx="11032">
                  <c:v>45094.369444444441</c:v>
                </c:pt>
                <c:pt idx="11033">
                  <c:v>45094.370138888888</c:v>
                </c:pt>
                <c:pt idx="11034">
                  <c:v>45094.370833333334</c:v>
                </c:pt>
                <c:pt idx="11035">
                  <c:v>45094.371527777781</c:v>
                </c:pt>
                <c:pt idx="11036">
                  <c:v>45094.37222222222</c:v>
                </c:pt>
                <c:pt idx="11037">
                  <c:v>45094.372916666667</c:v>
                </c:pt>
                <c:pt idx="11038">
                  <c:v>45094.373611111114</c:v>
                </c:pt>
                <c:pt idx="11039">
                  <c:v>45094.374305555553</c:v>
                </c:pt>
                <c:pt idx="11040">
                  <c:v>45094.375</c:v>
                </c:pt>
                <c:pt idx="11041">
                  <c:v>45094.375694444447</c:v>
                </c:pt>
                <c:pt idx="11042">
                  <c:v>45094.376388888886</c:v>
                </c:pt>
                <c:pt idx="11043">
                  <c:v>45094.377083333333</c:v>
                </c:pt>
                <c:pt idx="11044">
                  <c:v>45094.37777777778</c:v>
                </c:pt>
                <c:pt idx="11045">
                  <c:v>45094.378472222219</c:v>
                </c:pt>
                <c:pt idx="11046">
                  <c:v>45094.379166666666</c:v>
                </c:pt>
                <c:pt idx="11047">
                  <c:v>45094.379861111112</c:v>
                </c:pt>
                <c:pt idx="11048">
                  <c:v>45094.380555555559</c:v>
                </c:pt>
                <c:pt idx="11049">
                  <c:v>45094.381249999999</c:v>
                </c:pt>
                <c:pt idx="11050">
                  <c:v>45094.381944444445</c:v>
                </c:pt>
                <c:pt idx="11051">
                  <c:v>45094.382638888892</c:v>
                </c:pt>
                <c:pt idx="11052">
                  <c:v>45094.383333333331</c:v>
                </c:pt>
                <c:pt idx="11053">
                  <c:v>45094.384027777778</c:v>
                </c:pt>
                <c:pt idx="11054">
                  <c:v>45094.384722222225</c:v>
                </c:pt>
                <c:pt idx="11055">
                  <c:v>45094.385416666664</c:v>
                </c:pt>
                <c:pt idx="11056">
                  <c:v>45094.386111111111</c:v>
                </c:pt>
                <c:pt idx="11057">
                  <c:v>45094.386805555558</c:v>
                </c:pt>
                <c:pt idx="11058">
                  <c:v>45094.387499999997</c:v>
                </c:pt>
                <c:pt idx="11059">
                  <c:v>45094.388194444444</c:v>
                </c:pt>
                <c:pt idx="11060">
                  <c:v>45094.388888888891</c:v>
                </c:pt>
                <c:pt idx="11061">
                  <c:v>45094.38958333333</c:v>
                </c:pt>
                <c:pt idx="11062">
                  <c:v>45094.390277777777</c:v>
                </c:pt>
                <c:pt idx="11063">
                  <c:v>45094.390972222223</c:v>
                </c:pt>
                <c:pt idx="11064">
                  <c:v>45094.39166666667</c:v>
                </c:pt>
                <c:pt idx="11065">
                  <c:v>45094.392361111109</c:v>
                </c:pt>
                <c:pt idx="11066">
                  <c:v>45094.393055555556</c:v>
                </c:pt>
                <c:pt idx="11067">
                  <c:v>45094.393750000003</c:v>
                </c:pt>
                <c:pt idx="11068">
                  <c:v>45094.394444444442</c:v>
                </c:pt>
                <c:pt idx="11069">
                  <c:v>45094.395138888889</c:v>
                </c:pt>
                <c:pt idx="11070">
                  <c:v>45094.395833333336</c:v>
                </c:pt>
                <c:pt idx="11071">
                  <c:v>45094.396527777775</c:v>
                </c:pt>
                <c:pt idx="11072">
                  <c:v>45094.397222222222</c:v>
                </c:pt>
                <c:pt idx="11073">
                  <c:v>45094.397916666669</c:v>
                </c:pt>
                <c:pt idx="11074">
                  <c:v>45094.398611111108</c:v>
                </c:pt>
                <c:pt idx="11075">
                  <c:v>45094.399305555555</c:v>
                </c:pt>
                <c:pt idx="11076">
                  <c:v>45094.400000000001</c:v>
                </c:pt>
                <c:pt idx="11077">
                  <c:v>45094.400694444441</c:v>
                </c:pt>
                <c:pt idx="11078">
                  <c:v>45094.401388888888</c:v>
                </c:pt>
                <c:pt idx="11079">
                  <c:v>45094.402083333334</c:v>
                </c:pt>
                <c:pt idx="11080">
                  <c:v>45094.402777777781</c:v>
                </c:pt>
                <c:pt idx="11081">
                  <c:v>45094.40347222222</c:v>
                </c:pt>
                <c:pt idx="11082">
                  <c:v>45094.404166666667</c:v>
                </c:pt>
                <c:pt idx="11083">
                  <c:v>45094.404861111114</c:v>
                </c:pt>
                <c:pt idx="11084">
                  <c:v>45094.405555555553</c:v>
                </c:pt>
                <c:pt idx="11085">
                  <c:v>45094.40625</c:v>
                </c:pt>
                <c:pt idx="11086">
                  <c:v>45094.406944444447</c:v>
                </c:pt>
                <c:pt idx="11087">
                  <c:v>45094.407638888886</c:v>
                </c:pt>
                <c:pt idx="11088">
                  <c:v>45094.408333333333</c:v>
                </c:pt>
                <c:pt idx="11089">
                  <c:v>45094.40902777778</c:v>
                </c:pt>
                <c:pt idx="11090">
                  <c:v>45094.409722222219</c:v>
                </c:pt>
                <c:pt idx="11091">
                  <c:v>45094.410416666666</c:v>
                </c:pt>
                <c:pt idx="11092">
                  <c:v>45094.411111111112</c:v>
                </c:pt>
                <c:pt idx="11093">
                  <c:v>45094.411805555559</c:v>
                </c:pt>
                <c:pt idx="11094">
                  <c:v>45094.412499999999</c:v>
                </c:pt>
                <c:pt idx="11095">
                  <c:v>45094.413194444445</c:v>
                </c:pt>
                <c:pt idx="11096">
                  <c:v>45094.413888888892</c:v>
                </c:pt>
                <c:pt idx="11097">
                  <c:v>45094.414583333331</c:v>
                </c:pt>
                <c:pt idx="11098">
                  <c:v>45094.415277777778</c:v>
                </c:pt>
                <c:pt idx="11099">
                  <c:v>45094.415972222225</c:v>
                </c:pt>
                <c:pt idx="11100">
                  <c:v>45094.416666666664</c:v>
                </c:pt>
                <c:pt idx="11101">
                  <c:v>45094.417361111111</c:v>
                </c:pt>
                <c:pt idx="11102">
                  <c:v>45094.418055555558</c:v>
                </c:pt>
                <c:pt idx="11103">
                  <c:v>45094.418749999997</c:v>
                </c:pt>
                <c:pt idx="11104">
                  <c:v>45094.419444444444</c:v>
                </c:pt>
                <c:pt idx="11105">
                  <c:v>45094.420138888891</c:v>
                </c:pt>
                <c:pt idx="11106">
                  <c:v>45094.42083333333</c:v>
                </c:pt>
                <c:pt idx="11107">
                  <c:v>45094.421527777777</c:v>
                </c:pt>
                <c:pt idx="11108">
                  <c:v>45094.422222222223</c:v>
                </c:pt>
                <c:pt idx="11109">
                  <c:v>45094.42291666667</c:v>
                </c:pt>
                <c:pt idx="11110">
                  <c:v>45094.423611111109</c:v>
                </c:pt>
                <c:pt idx="11111">
                  <c:v>45094.424305555556</c:v>
                </c:pt>
                <c:pt idx="11112">
                  <c:v>45094.425000000003</c:v>
                </c:pt>
                <c:pt idx="11113">
                  <c:v>45094.425694444442</c:v>
                </c:pt>
                <c:pt idx="11114">
                  <c:v>45094.426388888889</c:v>
                </c:pt>
                <c:pt idx="11115">
                  <c:v>45094.427083333336</c:v>
                </c:pt>
                <c:pt idx="11116">
                  <c:v>45094.427777777775</c:v>
                </c:pt>
                <c:pt idx="11117">
                  <c:v>45094.428472222222</c:v>
                </c:pt>
                <c:pt idx="11118">
                  <c:v>45094.429166666669</c:v>
                </c:pt>
                <c:pt idx="11119">
                  <c:v>45094.429861111108</c:v>
                </c:pt>
                <c:pt idx="11120">
                  <c:v>45094.430555555555</c:v>
                </c:pt>
                <c:pt idx="11121">
                  <c:v>45094.431250000001</c:v>
                </c:pt>
                <c:pt idx="11122">
                  <c:v>45094.431944444441</c:v>
                </c:pt>
                <c:pt idx="11123">
                  <c:v>45094.432638888888</c:v>
                </c:pt>
                <c:pt idx="11124">
                  <c:v>45094.433333333334</c:v>
                </c:pt>
                <c:pt idx="11125">
                  <c:v>45094.434027777781</c:v>
                </c:pt>
                <c:pt idx="11126">
                  <c:v>45094.43472222222</c:v>
                </c:pt>
                <c:pt idx="11127">
                  <c:v>45094.435416666667</c:v>
                </c:pt>
                <c:pt idx="11128">
                  <c:v>45094.436111111114</c:v>
                </c:pt>
                <c:pt idx="11129">
                  <c:v>45094.436805555553</c:v>
                </c:pt>
                <c:pt idx="11130">
                  <c:v>45094.4375</c:v>
                </c:pt>
                <c:pt idx="11131">
                  <c:v>45094.438194444447</c:v>
                </c:pt>
                <c:pt idx="11132">
                  <c:v>45094.438888888886</c:v>
                </c:pt>
                <c:pt idx="11133">
                  <c:v>45094.439583333333</c:v>
                </c:pt>
                <c:pt idx="11134">
                  <c:v>45094.44027777778</c:v>
                </c:pt>
                <c:pt idx="11135">
                  <c:v>45094.440972222219</c:v>
                </c:pt>
                <c:pt idx="11136">
                  <c:v>45094.441666666666</c:v>
                </c:pt>
                <c:pt idx="11137">
                  <c:v>45094.442361111112</c:v>
                </c:pt>
                <c:pt idx="11138">
                  <c:v>45094.443055555559</c:v>
                </c:pt>
                <c:pt idx="11139">
                  <c:v>45094.443749999999</c:v>
                </c:pt>
                <c:pt idx="11140">
                  <c:v>45094.444444444445</c:v>
                </c:pt>
                <c:pt idx="11141">
                  <c:v>45094.445138888892</c:v>
                </c:pt>
                <c:pt idx="11142">
                  <c:v>45094.445833333331</c:v>
                </c:pt>
                <c:pt idx="11143">
                  <c:v>45094.446527777778</c:v>
                </c:pt>
                <c:pt idx="11144">
                  <c:v>45094.447222222225</c:v>
                </c:pt>
                <c:pt idx="11145">
                  <c:v>45094.447916666664</c:v>
                </c:pt>
                <c:pt idx="11146">
                  <c:v>45094.448611111111</c:v>
                </c:pt>
                <c:pt idx="11147">
                  <c:v>45094.449305555558</c:v>
                </c:pt>
                <c:pt idx="11148">
                  <c:v>45094.45</c:v>
                </c:pt>
                <c:pt idx="11149">
                  <c:v>45094.450694444444</c:v>
                </c:pt>
                <c:pt idx="11150">
                  <c:v>45094.451388888891</c:v>
                </c:pt>
                <c:pt idx="11151">
                  <c:v>45094.45208333333</c:v>
                </c:pt>
                <c:pt idx="11152">
                  <c:v>45094.452777777777</c:v>
                </c:pt>
                <c:pt idx="11153">
                  <c:v>45094.453472222223</c:v>
                </c:pt>
                <c:pt idx="11154">
                  <c:v>45094.45416666667</c:v>
                </c:pt>
                <c:pt idx="11155">
                  <c:v>45094.454861111109</c:v>
                </c:pt>
                <c:pt idx="11156">
                  <c:v>45094.455555555556</c:v>
                </c:pt>
                <c:pt idx="11157">
                  <c:v>45094.456250000003</c:v>
                </c:pt>
                <c:pt idx="11158">
                  <c:v>45094.456944444442</c:v>
                </c:pt>
                <c:pt idx="11159">
                  <c:v>45094.457638888889</c:v>
                </c:pt>
                <c:pt idx="11160">
                  <c:v>45094.458333333336</c:v>
                </c:pt>
                <c:pt idx="11161">
                  <c:v>45094.459027777775</c:v>
                </c:pt>
                <c:pt idx="11162">
                  <c:v>45094.459722222222</c:v>
                </c:pt>
                <c:pt idx="11163">
                  <c:v>45094.460416666669</c:v>
                </c:pt>
                <c:pt idx="11164">
                  <c:v>45094.461111111108</c:v>
                </c:pt>
                <c:pt idx="11165">
                  <c:v>45094.461805555555</c:v>
                </c:pt>
                <c:pt idx="11166">
                  <c:v>45094.462500000001</c:v>
                </c:pt>
                <c:pt idx="11167">
                  <c:v>45094.463194444441</c:v>
                </c:pt>
                <c:pt idx="11168">
                  <c:v>45094.463888888888</c:v>
                </c:pt>
                <c:pt idx="11169">
                  <c:v>45094.464583333334</c:v>
                </c:pt>
                <c:pt idx="11170">
                  <c:v>45094.465277777781</c:v>
                </c:pt>
                <c:pt idx="11171">
                  <c:v>45094.46597222222</c:v>
                </c:pt>
                <c:pt idx="11172">
                  <c:v>45094.466666666667</c:v>
                </c:pt>
                <c:pt idx="11173">
                  <c:v>45094.467361111114</c:v>
                </c:pt>
                <c:pt idx="11174">
                  <c:v>45094.468055555553</c:v>
                </c:pt>
                <c:pt idx="11175">
                  <c:v>45094.46875</c:v>
                </c:pt>
                <c:pt idx="11176">
                  <c:v>45094.469444444447</c:v>
                </c:pt>
                <c:pt idx="11177">
                  <c:v>45094.470138888886</c:v>
                </c:pt>
                <c:pt idx="11178">
                  <c:v>45094.470833333333</c:v>
                </c:pt>
                <c:pt idx="11179">
                  <c:v>45094.47152777778</c:v>
                </c:pt>
                <c:pt idx="11180">
                  <c:v>45094.472222222219</c:v>
                </c:pt>
                <c:pt idx="11181">
                  <c:v>45094.472916666666</c:v>
                </c:pt>
                <c:pt idx="11182">
                  <c:v>45094.473611111112</c:v>
                </c:pt>
                <c:pt idx="11183">
                  <c:v>45094.474305555559</c:v>
                </c:pt>
                <c:pt idx="11184">
                  <c:v>45094.474999999999</c:v>
                </c:pt>
                <c:pt idx="11185">
                  <c:v>45094.475694444445</c:v>
                </c:pt>
                <c:pt idx="11186">
                  <c:v>45094.476388888892</c:v>
                </c:pt>
                <c:pt idx="11187">
                  <c:v>45094.477083333331</c:v>
                </c:pt>
                <c:pt idx="11188">
                  <c:v>45094.477777777778</c:v>
                </c:pt>
                <c:pt idx="11189">
                  <c:v>45094.478472222225</c:v>
                </c:pt>
                <c:pt idx="11190">
                  <c:v>45094.479166666664</c:v>
                </c:pt>
                <c:pt idx="11191">
                  <c:v>45094.479861111111</c:v>
                </c:pt>
                <c:pt idx="11192">
                  <c:v>45094.480555555558</c:v>
                </c:pt>
                <c:pt idx="11193">
                  <c:v>45094.481249999997</c:v>
                </c:pt>
                <c:pt idx="11194">
                  <c:v>45094.481944444444</c:v>
                </c:pt>
                <c:pt idx="11195">
                  <c:v>45094.482638888891</c:v>
                </c:pt>
                <c:pt idx="11196">
                  <c:v>45094.48333333333</c:v>
                </c:pt>
                <c:pt idx="11197">
                  <c:v>45094.484027777777</c:v>
                </c:pt>
                <c:pt idx="11198">
                  <c:v>45094.484722222223</c:v>
                </c:pt>
                <c:pt idx="11199">
                  <c:v>45094.48541666667</c:v>
                </c:pt>
                <c:pt idx="11200">
                  <c:v>45094.486111111109</c:v>
                </c:pt>
                <c:pt idx="11201">
                  <c:v>45094.486805555556</c:v>
                </c:pt>
                <c:pt idx="11202">
                  <c:v>45094.487500000003</c:v>
                </c:pt>
                <c:pt idx="11203">
                  <c:v>45094.488194444442</c:v>
                </c:pt>
                <c:pt idx="11204">
                  <c:v>45094.488888888889</c:v>
                </c:pt>
                <c:pt idx="11205">
                  <c:v>45094.489583333336</c:v>
                </c:pt>
                <c:pt idx="11206">
                  <c:v>45094.490277777775</c:v>
                </c:pt>
                <c:pt idx="11207">
                  <c:v>45094.490972222222</c:v>
                </c:pt>
                <c:pt idx="11208">
                  <c:v>45094.491666666669</c:v>
                </c:pt>
                <c:pt idx="11209">
                  <c:v>45094.492361111108</c:v>
                </c:pt>
                <c:pt idx="11210">
                  <c:v>45094.493055555555</c:v>
                </c:pt>
                <c:pt idx="11211">
                  <c:v>45094.493750000001</c:v>
                </c:pt>
                <c:pt idx="11212">
                  <c:v>45094.494444444441</c:v>
                </c:pt>
                <c:pt idx="11213">
                  <c:v>45094.495138888888</c:v>
                </c:pt>
                <c:pt idx="11214">
                  <c:v>45094.495833333334</c:v>
                </c:pt>
                <c:pt idx="11215">
                  <c:v>45094.496527777781</c:v>
                </c:pt>
                <c:pt idx="11216">
                  <c:v>45094.49722222222</c:v>
                </c:pt>
                <c:pt idx="11217">
                  <c:v>45094.497916666667</c:v>
                </c:pt>
                <c:pt idx="11218">
                  <c:v>45094.498611111114</c:v>
                </c:pt>
                <c:pt idx="11219">
                  <c:v>45094.499305555553</c:v>
                </c:pt>
                <c:pt idx="11220">
                  <c:v>45094.5</c:v>
                </c:pt>
                <c:pt idx="11221">
                  <c:v>45094.500694444447</c:v>
                </c:pt>
                <c:pt idx="11222">
                  <c:v>45094.501388888886</c:v>
                </c:pt>
                <c:pt idx="11223">
                  <c:v>45094.502083333333</c:v>
                </c:pt>
                <c:pt idx="11224">
                  <c:v>45094.50277777778</c:v>
                </c:pt>
                <c:pt idx="11225">
                  <c:v>45094.503472222219</c:v>
                </c:pt>
                <c:pt idx="11226">
                  <c:v>45094.504166666666</c:v>
                </c:pt>
                <c:pt idx="11227">
                  <c:v>45094.504861111112</c:v>
                </c:pt>
                <c:pt idx="11228">
                  <c:v>45094.505555555559</c:v>
                </c:pt>
                <c:pt idx="11229">
                  <c:v>45094.506249999999</c:v>
                </c:pt>
                <c:pt idx="11230">
                  <c:v>45094.506944444445</c:v>
                </c:pt>
                <c:pt idx="11231">
                  <c:v>45094.507638888892</c:v>
                </c:pt>
                <c:pt idx="11232">
                  <c:v>45094.508333333331</c:v>
                </c:pt>
                <c:pt idx="11233">
                  <c:v>45094.509027777778</c:v>
                </c:pt>
                <c:pt idx="11234">
                  <c:v>45094.509722222225</c:v>
                </c:pt>
                <c:pt idx="11235">
                  <c:v>45094.510416666664</c:v>
                </c:pt>
                <c:pt idx="11236">
                  <c:v>45094.511111111111</c:v>
                </c:pt>
                <c:pt idx="11237">
                  <c:v>45094.511805555558</c:v>
                </c:pt>
                <c:pt idx="11238">
                  <c:v>45094.512499999997</c:v>
                </c:pt>
                <c:pt idx="11239">
                  <c:v>45094.513194444444</c:v>
                </c:pt>
                <c:pt idx="11240">
                  <c:v>45094.513888888891</c:v>
                </c:pt>
                <c:pt idx="11241">
                  <c:v>45094.51458333333</c:v>
                </c:pt>
                <c:pt idx="11242">
                  <c:v>45094.515277777777</c:v>
                </c:pt>
                <c:pt idx="11243">
                  <c:v>45094.515972222223</c:v>
                </c:pt>
                <c:pt idx="11244">
                  <c:v>45094.51666666667</c:v>
                </c:pt>
                <c:pt idx="11245">
                  <c:v>45094.517361111109</c:v>
                </c:pt>
                <c:pt idx="11246">
                  <c:v>45094.518055555556</c:v>
                </c:pt>
                <c:pt idx="11247">
                  <c:v>45094.518750000003</c:v>
                </c:pt>
                <c:pt idx="11248">
                  <c:v>45094.519444444442</c:v>
                </c:pt>
                <c:pt idx="11249">
                  <c:v>45094.520138888889</c:v>
                </c:pt>
                <c:pt idx="11250">
                  <c:v>45094.520833333336</c:v>
                </c:pt>
                <c:pt idx="11251">
                  <c:v>45094.521527777775</c:v>
                </c:pt>
                <c:pt idx="11252">
                  <c:v>45094.522222222222</c:v>
                </c:pt>
                <c:pt idx="11253">
                  <c:v>45094.522916666669</c:v>
                </c:pt>
                <c:pt idx="11254">
                  <c:v>45094.523611111108</c:v>
                </c:pt>
                <c:pt idx="11255">
                  <c:v>45094.524305555555</c:v>
                </c:pt>
                <c:pt idx="11256">
                  <c:v>45094.525000000001</c:v>
                </c:pt>
                <c:pt idx="11257">
                  <c:v>45094.525694444441</c:v>
                </c:pt>
                <c:pt idx="11258">
                  <c:v>45094.526388888888</c:v>
                </c:pt>
                <c:pt idx="11259">
                  <c:v>45094.527083333334</c:v>
                </c:pt>
                <c:pt idx="11260">
                  <c:v>45094.527777777781</c:v>
                </c:pt>
                <c:pt idx="11261">
                  <c:v>45094.52847222222</c:v>
                </c:pt>
                <c:pt idx="11262">
                  <c:v>45094.529166666667</c:v>
                </c:pt>
                <c:pt idx="11263">
                  <c:v>45094.529861111114</c:v>
                </c:pt>
                <c:pt idx="11264">
                  <c:v>45094.530555555553</c:v>
                </c:pt>
                <c:pt idx="11265">
                  <c:v>45094.53125</c:v>
                </c:pt>
                <c:pt idx="11266">
                  <c:v>45094.531944444447</c:v>
                </c:pt>
                <c:pt idx="11267">
                  <c:v>45094.532638888886</c:v>
                </c:pt>
                <c:pt idx="11268">
                  <c:v>45094.533333333333</c:v>
                </c:pt>
                <c:pt idx="11269">
                  <c:v>45094.53402777778</c:v>
                </c:pt>
                <c:pt idx="11270">
                  <c:v>45094.534722222219</c:v>
                </c:pt>
                <c:pt idx="11271">
                  <c:v>45094.535416666666</c:v>
                </c:pt>
                <c:pt idx="11272">
                  <c:v>45094.536111111112</c:v>
                </c:pt>
                <c:pt idx="11273">
                  <c:v>45094.536805555559</c:v>
                </c:pt>
                <c:pt idx="11274">
                  <c:v>45094.537499999999</c:v>
                </c:pt>
                <c:pt idx="11275">
                  <c:v>45094.538194444445</c:v>
                </c:pt>
                <c:pt idx="11276">
                  <c:v>45094.538888888892</c:v>
                </c:pt>
                <c:pt idx="11277">
                  <c:v>45094.539583333331</c:v>
                </c:pt>
                <c:pt idx="11278">
                  <c:v>45094.540277777778</c:v>
                </c:pt>
                <c:pt idx="11279">
                  <c:v>45094.540972222225</c:v>
                </c:pt>
                <c:pt idx="11280">
                  <c:v>45094.541666666664</c:v>
                </c:pt>
                <c:pt idx="11281">
                  <c:v>45094.542361111111</c:v>
                </c:pt>
                <c:pt idx="11282">
                  <c:v>45094.543055555558</c:v>
                </c:pt>
                <c:pt idx="11283">
                  <c:v>45094.543749999997</c:v>
                </c:pt>
                <c:pt idx="11284">
                  <c:v>45094.544444444444</c:v>
                </c:pt>
                <c:pt idx="11285">
                  <c:v>45094.545138888891</c:v>
                </c:pt>
                <c:pt idx="11286">
                  <c:v>45094.54583333333</c:v>
                </c:pt>
                <c:pt idx="11287">
                  <c:v>45094.546527777777</c:v>
                </c:pt>
                <c:pt idx="11288">
                  <c:v>45094.547222222223</c:v>
                </c:pt>
                <c:pt idx="11289">
                  <c:v>45094.54791666667</c:v>
                </c:pt>
                <c:pt idx="11290">
                  <c:v>45094.548611111109</c:v>
                </c:pt>
                <c:pt idx="11291">
                  <c:v>45094.549305555556</c:v>
                </c:pt>
                <c:pt idx="11292">
                  <c:v>45094.55</c:v>
                </c:pt>
                <c:pt idx="11293">
                  <c:v>45094.550694444442</c:v>
                </c:pt>
                <c:pt idx="11294">
                  <c:v>45094.551388888889</c:v>
                </c:pt>
                <c:pt idx="11295">
                  <c:v>45094.552083333336</c:v>
                </c:pt>
                <c:pt idx="11296">
                  <c:v>45094.552777777775</c:v>
                </c:pt>
                <c:pt idx="11297">
                  <c:v>45094.553472222222</c:v>
                </c:pt>
                <c:pt idx="11298">
                  <c:v>45094.554166666669</c:v>
                </c:pt>
                <c:pt idx="11299">
                  <c:v>45094.554861111108</c:v>
                </c:pt>
                <c:pt idx="11300">
                  <c:v>45094.555555555555</c:v>
                </c:pt>
                <c:pt idx="11301">
                  <c:v>45094.556250000001</c:v>
                </c:pt>
                <c:pt idx="11302">
                  <c:v>45094.556944444441</c:v>
                </c:pt>
                <c:pt idx="11303">
                  <c:v>45094.557638888888</c:v>
                </c:pt>
                <c:pt idx="11304">
                  <c:v>45094.558333333334</c:v>
                </c:pt>
                <c:pt idx="11305">
                  <c:v>45094.559027777781</c:v>
                </c:pt>
                <c:pt idx="11306">
                  <c:v>45094.55972222222</c:v>
                </c:pt>
                <c:pt idx="11307">
                  <c:v>45094.560416666667</c:v>
                </c:pt>
                <c:pt idx="11308">
                  <c:v>45094.561111111114</c:v>
                </c:pt>
                <c:pt idx="11309">
                  <c:v>45094.561805555553</c:v>
                </c:pt>
                <c:pt idx="11310">
                  <c:v>45094.5625</c:v>
                </c:pt>
                <c:pt idx="11311">
                  <c:v>45094.563194444447</c:v>
                </c:pt>
                <c:pt idx="11312">
                  <c:v>45094.563888888886</c:v>
                </c:pt>
                <c:pt idx="11313">
                  <c:v>45094.564583333333</c:v>
                </c:pt>
                <c:pt idx="11314">
                  <c:v>45094.56527777778</c:v>
                </c:pt>
                <c:pt idx="11315">
                  <c:v>45094.565972222219</c:v>
                </c:pt>
                <c:pt idx="11316">
                  <c:v>45094.566666666666</c:v>
                </c:pt>
                <c:pt idx="11317">
                  <c:v>45094.567361111112</c:v>
                </c:pt>
                <c:pt idx="11318">
                  <c:v>45094.568055555559</c:v>
                </c:pt>
                <c:pt idx="11319">
                  <c:v>45094.568749999999</c:v>
                </c:pt>
                <c:pt idx="11320">
                  <c:v>45094.569444444445</c:v>
                </c:pt>
                <c:pt idx="11321">
                  <c:v>45094.570138888892</c:v>
                </c:pt>
                <c:pt idx="11322">
                  <c:v>45094.570833333331</c:v>
                </c:pt>
                <c:pt idx="11323">
                  <c:v>45094.571527777778</c:v>
                </c:pt>
                <c:pt idx="11324">
                  <c:v>45094.572222222225</c:v>
                </c:pt>
                <c:pt idx="11325">
                  <c:v>45094.572916666664</c:v>
                </c:pt>
                <c:pt idx="11326">
                  <c:v>45094.573611111111</c:v>
                </c:pt>
                <c:pt idx="11327">
                  <c:v>45094.574305555558</c:v>
                </c:pt>
                <c:pt idx="11328">
                  <c:v>45094.574999999997</c:v>
                </c:pt>
                <c:pt idx="11329">
                  <c:v>45094.575694444444</c:v>
                </c:pt>
                <c:pt idx="11330">
                  <c:v>45094.576388888891</c:v>
                </c:pt>
                <c:pt idx="11331">
                  <c:v>45094.57708333333</c:v>
                </c:pt>
                <c:pt idx="11332">
                  <c:v>45094.577777777777</c:v>
                </c:pt>
                <c:pt idx="11333">
                  <c:v>45094.578472222223</c:v>
                </c:pt>
                <c:pt idx="11334">
                  <c:v>45094.57916666667</c:v>
                </c:pt>
                <c:pt idx="11335">
                  <c:v>45094.579861111109</c:v>
                </c:pt>
                <c:pt idx="11336">
                  <c:v>45094.580555555556</c:v>
                </c:pt>
                <c:pt idx="11337">
                  <c:v>45094.581250000003</c:v>
                </c:pt>
                <c:pt idx="11338">
                  <c:v>45094.581944444442</c:v>
                </c:pt>
                <c:pt idx="11339">
                  <c:v>45094.582638888889</c:v>
                </c:pt>
                <c:pt idx="11340">
                  <c:v>45094.583333333336</c:v>
                </c:pt>
                <c:pt idx="11341">
                  <c:v>45094.584027777775</c:v>
                </c:pt>
                <c:pt idx="11342">
                  <c:v>45094.584722222222</c:v>
                </c:pt>
                <c:pt idx="11343">
                  <c:v>45094.585416666669</c:v>
                </c:pt>
                <c:pt idx="11344">
                  <c:v>45094.586111111108</c:v>
                </c:pt>
                <c:pt idx="11345">
                  <c:v>45094.586805555555</c:v>
                </c:pt>
                <c:pt idx="11346">
                  <c:v>45094.587500000001</c:v>
                </c:pt>
                <c:pt idx="11347">
                  <c:v>45094.588194444441</c:v>
                </c:pt>
                <c:pt idx="11348">
                  <c:v>45094.588888888888</c:v>
                </c:pt>
                <c:pt idx="11349">
                  <c:v>45094.589583333334</c:v>
                </c:pt>
                <c:pt idx="11350">
                  <c:v>45094.590277777781</c:v>
                </c:pt>
                <c:pt idx="11351">
                  <c:v>45094.59097222222</c:v>
                </c:pt>
                <c:pt idx="11352">
                  <c:v>45094.591666666667</c:v>
                </c:pt>
                <c:pt idx="11353">
                  <c:v>45094.592361111114</c:v>
                </c:pt>
                <c:pt idx="11354">
                  <c:v>45094.593055555553</c:v>
                </c:pt>
                <c:pt idx="11355">
                  <c:v>45094.59375</c:v>
                </c:pt>
                <c:pt idx="11356">
                  <c:v>45094.594444444447</c:v>
                </c:pt>
                <c:pt idx="11357">
                  <c:v>45094.595138888886</c:v>
                </c:pt>
                <c:pt idx="11358">
                  <c:v>45094.595833333333</c:v>
                </c:pt>
                <c:pt idx="11359">
                  <c:v>45094.59652777778</c:v>
                </c:pt>
                <c:pt idx="11360">
                  <c:v>45094.597222222219</c:v>
                </c:pt>
                <c:pt idx="11361">
                  <c:v>45094.597916666666</c:v>
                </c:pt>
                <c:pt idx="11362">
                  <c:v>45094.598611111112</c:v>
                </c:pt>
                <c:pt idx="11363">
                  <c:v>45094.599305555559</c:v>
                </c:pt>
                <c:pt idx="11364">
                  <c:v>45094.6</c:v>
                </c:pt>
                <c:pt idx="11365">
                  <c:v>45094.600694444445</c:v>
                </c:pt>
                <c:pt idx="11366">
                  <c:v>45094.601388888892</c:v>
                </c:pt>
                <c:pt idx="11367">
                  <c:v>45094.602083333331</c:v>
                </c:pt>
                <c:pt idx="11368">
                  <c:v>45094.602777777778</c:v>
                </c:pt>
                <c:pt idx="11369">
                  <c:v>45094.603472222225</c:v>
                </c:pt>
                <c:pt idx="11370">
                  <c:v>45094.604166666664</c:v>
                </c:pt>
                <c:pt idx="11371">
                  <c:v>45094.604861111111</c:v>
                </c:pt>
                <c:pt idx="11372">
                  <c:v>45094.605555555558</c:v>
                </c:pt>
                <c:pt idx="11373">
                  <c:v>45094.606249999997</c:v>
                </c:pt>
                <c:pt idx="11374">
                  <c:v>45094.606944444444</c:v>
                </c:pt>
                <c:pt idx="11375">
                  <c:v>45094.607638888891</c:v>
                </c:pt>
                <c:pt idx="11376">
                  <c:v>45094.60833333333</c:v>
                </c:pt>
                <c:pt idx="11377">
                  <c:v>45094.609027777777</c:v>
                </c:pt>
                <c:pt idx="11378">
                  <c:v>45094.609722222223</c:v>
                </c:pt>
                <c:pt idx="11379">
                  <c:v>45094.61041666667</c:v>
                </c:pt>
                <c:pt idx="11380">
                  <c:v>45094.611111111109</c:v>
                </c:pt>
                <c:pt idx="11381">
                  <c:v>45094.611805555556</c:v>
                </c:pt>
                <c:pt idx="11382">
                  <c:v>45094.612500000003</c:v>
                </c:pt>
                <c:pt idx="11383">
                  <c:v>45094.613194444442</c:v>
                </c:pt>
                <c:pt idx="11384">
                  <c:v>45094.613888888889</c:v>
                </c:pt>
                <c:pt idx="11385">
                  <c:v>45094.614583333336</c:v>
                </c:pt>
                <c:pt idx="11386">
                  <c:v>45094.615277777775</c:v>
                </c:pt>
                <c:pt idx="11387">
                  <c:v>45094.615972222222</c:v>
                </c:pt>
                <c:pt idx="11388">
                  <c:v>45094.616666666669</c:v>
                </c:pt>
                <c:pt idx="11389">
                  <c:v>45094.617361111108</c:v>
                </c:pt>
                <c:pt idx="11390">
                  <c:v>45094.618055555555</c:v>
                </c:pt>
                <c:pt idx="11391">
                  <c:v>45094.618750000001</c:v>
                </c:pt>
                <c:pt idx="11392">
                  <c:v>45094.619444444441</c:v>
                </c:pt>
                <c:pt idx="11393">
                  <c:v>45094.620138888888</c:v>
                </c:pt>
                <c:pt idx="11394">
                  <c:v>45094.620833333334</c:v>
                </c:pt>
                <c:pt idx="11395">
                  <c:v>45094.621527777781</c:v>
                </c:pt>
                <c:pt idx="11396">
                  <c:v>45094.62222222222</c:v>
                </c:pt>
                <c:pt idx="11397">
                  <c:v>45094.622916666667</c:v>
                </c:pt>
                <c:pt idx="11398">
                  <c:v>45094.623611111114</c:v>
                </c:pt>
                <c:pt idx="11399">
                  <c:v>45094.624305555553</c:v>
                </c:pt>
                <c:pt idx="11400">
                  <c:v>45094.625</c:v>
                </c:pt>
                <c:pt idx="11401">
                  <c:v>45094.625694444447</c:v>
                </c:pt>
                <c:pt idx="11402">
                  <c:v>45094.626388888886</c:v>
                </c:pt>
                <c:pt idx="11403">
                  <c:v>45094.627083333333</c:v>
                </c:pt>
                <c:pt idx="11404">
                  <c:v>45094.62777777778</c:v>
                </c:pt>
                <c:pt idx="11405">
                  <c:v>45094.628472222219</c:v>
                </c:pt>
                <c:pt idx="11406">
                  <c:v>45094.629166666666</c:v>
                </c:pt>
                <c:pt idx="11407">
                  <c:v>45094.629861111112</c:v>
                </c:pt>
                <c:pt idx="11408">
                  <c:v>45094.630555555559</c:v>
                </c:pt>
                <c:pt idx="11409">
                  <c:v>45094.631249999999</c:v>
                </c:pt>
                <c:pt idx="11410">
                  <c:v>45094.631944444445</c:v>
                </c:pt>
                <c:pt idx="11411">
                  <c:v>45094.632638888892</c:v>
                </c:pt>
                <c:pt idx="11412">
                  <c:v>45094.633333333331</c:v>
                </c:pt>
                <c:pt idx="11413">
                  <c:v>45094.634027777778</c:v>
                </c:pt>
                <c:pt idx="11414">
                  <c:v>45094.634722222225</c:v>
                </c:pt>
                <c:pt idx="11415">
                  <c:v>45094.635416666664</c:v>
                </c:pt>
                <c:pt idx="11416">
                  <c:v>45094.636111111111</c:v>
                </c:pt>
                <c:pt idx="11417">
                  <c:v>45094.636805555558</c:v>
                </c:pt>
                <c:pt idx="11418">
                  <c:v>45094.637499999997</c:v>
                </c:pt>
                <c:pt idx="11419">
                  <c:v>45094.638194444444</c:v>
                </c:pt>
                <c:pt idx="11420">
                  <c:v>45094.638888888891</c:v>
                </c:pt>
                <c:pt idx="11421">
                  <c:v>45094.63958333333</c:v>
                </c:pt>
                <c:pt idx="11422">
                  <c:v>45094.640277777777</c:v>
                </c:pt>
                <c:pt idx="11423">
                  <c:v>45094.640972222223</c:v>
                </c:pt>
                <c:pt idx="11424">
                  <c:v>45094.64166666667</c:v>
                </c:pt>
                <c:pt idx="11425">
                  <c:v>45094.642361111109</c:v>
                </c:pt>
                <c:pt idx="11426">
                  <c:v>45094.643055555556</c:v>
                </c:pt>
                <c:pt idx="11427">
                  <c:v>45094.643750000003</c:v>
                </c:pt>
                <c:pt idx="11428">
                  <c:v>45094.644444444442</c:v>
                </c:pt>
                <c:pt idx="11429">
                  <c:v>45094.645138888889</c:v>
                </c:pt>
                <c:pt idx="11430">
                  <c:v>45094.645833333336</c:v>
                </c:pt>
                <c:pt idx="11431">
                  <c:v>45094.646527777775</c:v>
                </c:pt>
                <c:pt idx="11432">
                  <c:v>45094.647222222222</c:v>
                </c:pt>
                <c:pt idx="11433">
                  <c:v>45094.647916666669</c:v>
                </c:pt>
                <c:pt idx="11434">
                  <c:v>45094.648611111108</c:v>
                </c:pt>
                <c:pt idx="11435">
                  <c:v>45094.649305555555</c:v>
                </c:pt>
                <c:pt idx="11436">
                  <c:v>45094.65</c:v>
                </c:pt>
                <c:pt idx="11437">
                  <c:v>45094.650694444441</c:v>
                </c:pt>
                <c:pt idx="11438">
                  <c:v>45094.651388888888</c:v>
                </c:pt>
                <c:pt idx="11439">
                  <c:v>45094.652083333334</c:v>
                </c:pt>
                <c:pt idx="11440">
                  <c:v>45094.652777777781</c:v>
                </c:pt>
                <c:pt idx="11441">
                  <c:v>45094.65347222222</c:v>
                </c:pt>
                <c:pt idx="11442">
                  <c:v>45094.654166666667</c:v>
                </c:pt>
                <c:pt idx="11443">
                  <c:v>45094.654861111114</c:v>
                </c:pt>
                <c:pt idx="11444">
                  <c:v>45094.655555555553</c:v>
                </c:pt>
                <c:pt idx="11445">
                  <c:v>45094.65625</c:v>
                </c:pt>
                <c:pt idx="11446">
                  <c:v>45094.656944444447</c:v>
                </c:pt>
                <c:pt idx="11447">
                  <c:v>45094.657638888886</c:v>
                </c:pt>
                <c:pt idx="11448">
                  <c:v>45094.658333333333</c:v>
                </c:pt>
                <c:pt idx="11449">
                  <c:v>45094.65902777778</c:v>
                </c:pt>
                <c:pt idx="11450">
                  <c:v>45094.659722222219</c:v>
                </c:pt>
                <c:pt idx="11451">
                  <c:v>45094.660416666666</c:v>
                </c:pt>
                <c:pt idx="11452">
                  <c:v>45094.661111111112</c:v>
                </c:pt>
                <c:pt idx="11453">
                  <c:v>45094.661805555559</c:v>
                </c:pt>
                <c:pt idx="11454">
                  <c:v>45094.662499999999</c:v>
                </c:pt>
                <c:pt idx="11455">
                  <c:v>45094.663194444445</c:v>
                </c:pt>
                <c:pt idx="11456">
                  <c:v>45094.663888888892</c:v>
                </c:pt>
                <c:pt idx="11457">
                  <c:v>45094.664583333331</c:v>
                </c:pt>
                <c:pt idx="11458">
                  <c:v>45094.665277777778</c:v>
                </c:pt>
                <c:pt idx="11459">
                  <c:v>45094.665972222225</c:v>
                </c:pt>
                <c:pt idx="11460">
                  <c:v>45094.666666666664</c:v>
                </c:pt>
                <c:pt idx="11461">
                  <c:v>45094.667361111111</c:v>
                </c:pt>
                <c:pt idx="11462">
                  <c:v>45094.668055555558</c:v>
                </c:pt>
                <c:pt idx="11463">
                  <c:v>45094.668749999997</c:v>
                </c:pt>
                <c:pt idx="11464">
                  <c:v>45094.669444444444</c:v>
                </c:pt>
                <c:pt idx="11465">
                  <c:v>45094.670138888891</c:v>
                </c:pt>
                <c:pt idx="11466">
                  <c:v>45094.67083333333</c:v>
                </c:pt>
                <c:pt idx="11467">
                  <c:v>45094.671527777777</c:v>
                </c:pt>
                <c:pt idx="11468">
                  <c:v>45094.672222222223</c:v>
                </c:pt>
                <c:pt idx="11469">
                  <c:v>45094.67291666667</c:v>
                </c:pt>
                <c:pt idx="11470">
                  <c:v>45094.673611111109</c:v>
                </c:pt>
                <c:pt idx="11471">
                  <c:v>45094.674305555556</c:v>
                </c:pt>
                <c:pt idx="11472">
                  <c:v>45094.675000000003</c:v>
                </c:pt>
                <c:pt idx="11473">
                  <c:v>45094.675694444442</c:v>
                </c:pt>
                <c:pt idx="11474">
                  <c:v>45094.676388888889</c:v>
                </c:pt>
                <c:pt idx="11475">
                  <c:v>45094.677083333336</c:v>
                </c:pt>
                <c:pt idx="11476">
                  <c:v>45094.677777777775</c:v>
                </c:pt>
                <c:pt idx="11477">
                  <c:v>45094.678472222222</c:v>
                </c:pt>
                <c:pt idx="11478">
                  <c:v>45094.679166666669</c:v>
                </c:pt>
                <c:pt idx="11479">
                  <c:v>45094.679861111108</c:v>
                </c:pt>
                <c:pt idx="11480">
                  <c:v>45094.680555555555</c:v>
                </c:pt>
                <c:pt idx="11481">
                  <c:v>45094.681250000001</c:v>
                </c:pt>
                <c:pt idx="11482">
                  <c:v>45094.681944444441</c:v>
                </c:pt>
                <c:pt idx="11483">
                  <c:v>45094.682638888888</c:v>
                </c:pt>
                <c:pt idx="11484">
                  <c:v>45094.683333333334</c:v>
                </c:pt>
                <c:pt idx="11485">
                  <c:v>45094.684027777781</c:v>
                </c:pt>
                <c:pt idx="11486">
                  <c:v>45094.68472222222</c:v>
                </c:pt>
                <c:pt idx="11487">
                  <c:v>45094.685416666667</c:v>
                </c:pt>
                <c:pt idx="11488">
                  <c:v>45094.686111111114</c:v>
                </c:pt>
                <c:pt idx="11489">
                  <c:v>45094.686805555553</c:v>
                </c:pt>
                <c:pt idx="11490">
                  <c:v>45094.6875</c:v>
                </c:pt>
                <c:pt idx="11491">
                  <c:v>45094.688194444447</c:v>
                </c:pt>
                <c:pt idx="11492">
                  <c:v>45094.688888888886</c:v>
                </c:pt>
                <c:pt idx="11493">
                  <c:v>45094.689583333333</c:v>
                </c:pt>
                <c:pt idx="11494">
                  <c:v>45094.69027777778</c:v>
                </c:pt>
                <c:pt idx="11495">
                  <c:v>45094.690972222219</c:v>
                </c:pt>
                <c:pt idx="11496">
                  <c:v>45094.691666666666</c:v>
                </c:pt>
                <c:pt idx="11497">
                  <c:v>45094.692361111112</c:v>
                </c:pt>
                <c:pt idx="11498">
                  <c:v>45094.693055555559</c:v>
                </c:pt>
                <c:pt idx="11499">
                  <c:v>45094.693749999999</c:v>
                </c:pt>
                <c:pt idx="11500">
                  <c:v>45094.694444444445</c:v>
                </c:pt>
                <c:pt idx="11501">
                  <c:v>45094.695138888892</c:v>
                </c:pt>
                <c:pt idx="11502">
                  <c:v>45094.695833333331</c:v>
                </c:pt>
                <c:pt idx="11503">
                  <c:v>45094.696527777778</c:v>
                </c:pt>
                <c:pt idx="11504">
                  <c:v>45094.697222222225</c:v>
                </c:pt>
                <c:pt idx="11505">
                  <c:v>45094.697916666664</c:v>
                </c:pt>
                <c:pt idx="11506">
                  <c:v>45094.698611111111</c:v>
                </c:pt>
                <c:pt idx="11507">
                  <c:v>45094.699305555558</c:v>
                </c:pt>
                <c:pt idx="11508">
                  <c:v>45094.7</c:v>
                </c:pt>
                <c:pt idx="11509">
                  <c:v>45094.700694444444</c:v>
                </c:pt>
                <c:pt idx="11510">
                  <c:v>45094.701388888891</c:v>
                </c:pt>
                <c:pt idx="11511">
                  <c:v>45094.70208333333</c:v>
                </c:pt>
                <c:pt idx="11512">
                  <c:v>45094.702777777777</c:v>
                </c:pt>
                <c:pt idx="11513">
                  <c:v>45094.703472222223</c:v>
                </c:pt>
                <c:pt idx="11514">
                  <c:v>45094.70416666667</c:v>
                </c:pt>
                <c:pt idx="11515">
                  <c:v>45094.704861111109</c:v>
                </c:pt>
                <c:pt idx="11516">
                  <c:v>45094.705555555556</c:v>
                </c:pt>
                <c:pt idx="11517">
                  <c:v>45094.706250000003</c:v>
                </c:pt>
                <c:pt idx="11518">
                  <c:v>45094.706944444442</c:v>
                </c:pt>
                <c:pt idx="11519">
                  <c:v>45094.707638888889</c:v>
                </c:pt>
                <c:pt idx="11520">
                  <c:v>45094.708333333336</c:v>
                </c:pt>
                <c:pt idx="11521">
                  <c:v>45094.709027777775</c:v>
                </c:pt>
                <c:pt idx="11522">
                  <c:v>45094.709722222222</c:v>
                </c:pt>
                <c:pt idx="11523">
                  <c:v>45094.710416666669</c:v>
                </c:pt>
                <c:pt idx="11524">
                  <c:v>45094.711111111108</c:v>
                </c:pt>
                <c:pt idx="11525">
                  <c:v>45094.711805555555</c:v>
                </c:pt>
                <c:pt idx="11526">
                  <c:v>45094.712500000001</c:v>
                </c:pt>
                <c:pt idx="11527">
                  <c:v>45094.713194444441</c:v>
                </c:pt>
                <c:pt idx="11528">
                  <c:v>45094.713888888888</c:v>
                </c:pt>
                <c:pt idx="11529">
                  <c:v>45094.714583333334</c:v>
                </c:pt>
                <c:pt idx="11530">
                  <c:v>45094.715277777781</c:v>
                </c:pt>
                <c:pt idx="11531">
                  <c:v>45094.71597222222</c:v>
                </c:pt>
                <c:pt idx="11532">
                  <c:v>45094.716666666667</c:v>
                </c:pt>
                <c:pt idx="11533">
                  <c:v>45094.717361111114</c:v>
                </c:pt>
                <c:pt idx="11534">
                  <c:v>45094.718055555553</c:v>
                </c:pt>
                <c:pt idx="11535">
                  <c:v>45094.71875</c:v>
                </c:pt>
                <c:pt idx="11536">
                  <c:v>45094.719444444447</c:v>
                </c:pt>
                <c:pt idx="11537">
                  <c:v>45094.720138888886</c:v>
                </c:pt>
                <c:pt idx="11538">
                  <c:v>45094.720833333333</c:v>
                </c:pt>
                <c:pt idx="11539">
                  <c:v>45094.72152777778</c:v>
                </c:pt>
                <c:pt idx="11540">
                  <c:v>45094.722222222219</c:v>
                </c:pt>
                <c:pt idx="11541">
                  <c:v>45094.722916666666</c:v>
                </c:pt>
                <c:pt idx="11542">
                  <c:v>45094.723611111112</c:v>
                </c:pt>
                <c:pt idx="11543">
                  <c:v>45094.724305555559</c:v>
                </c:pt>
                <c:pt idx="11544">
                  <c:v>45094.724999999999</c:v>
                </c:pt>
                <c:pt idx="11545">
                  <c:v>45094.725694444445</c:v>
                </c:pt>
                <c:pt idx="11546">
                  <c:v>45094.726388888892</c:v>
                </c:pt>
                <c:pt idx="11547">
                  <c:v>45094.727083333331</c:v>
                </c:pt>
                <c:pt idx="11548">
                  <c:v>45094.727777777778</c:v>
                </c:pt>
                <c:pt idx="11549">
                  <c:v>45094.728472222225</c:v>
                </c:pt>
                <c:pt idx="11550">
                  <c:v>45094.729166666664</c:v>
                </c:pt>
                <c:pt idx="11551">
                  <c:v>45094.729861111111</c:v>
                </c:pt>
                <c:pt idx="11552">
                  <c:v>45094.730555555558</c:v>
                </c:pt>
                <c:pt idx="11553">
                  <c:v>45094.731249999997</c:v>
                </c:pt>
                <c:pt idx="11554">
                  <c:v>45094.731944444444</c:v>
                </c:pt>
                <c:pt idx="11555">
                  <c:v>45094.732638888891</c:v>
                </c:pt>
                <c:pt idx="11556">
                  <c:v>45094.73333333333</c:v>
                </c:pt>
                <c:pt idx="11557">
                  <c:v>45094.734027777777</c:v>
                </c:pt>
                <c:pt idx="11558">
                  <c:v>45094.734722222223</c:v>
                </c:pt>
                <c:pt idx="11559">
                  <c:v>45094.73541666667</c:v>
                </c:pt>
                <c:pt idx="11560">
                  <c:v>45094.736111111109</c:v>
                </c:pt>
                <c:pt idx="11561">
                  <c:v>45094.736805555556</c:v>
                </c:pt>
                <c:pt idx="11562">
                  <c:v>45094.737500000003</c:v>
                </c:pt>
                <c:pt idx="11563">
                  <c:v>45094.738194444442</c:v>
                </c:pt>
                <c:pt idx="11564">
                  <c:v>45094.738888888889</c:v>
                </c:pt>
                <c:pt idx="11565">
                  <c:v>45094.739583333336</c:v>
                </c:pt>
                <c:pt idx="11566">
                  <c:v>45094.740277777775</c:v>
                </c:pt>
                <c:pt idx="11567">
                  <c:v>45094.740972222222</c:v>
                </c:pt>
                <c:pt idx="11568">
                  <c:v>45094.741666666669</c:v>
                </c:pt>
                <c:pt idx="11569">
                  <c:v>45094.742361111108</c:v>
                </c:pt>
                <c:pt idx="11570">
                  <c:v>45094.743055555555</c:v>
                </c:pt>
                <c:pt idx="11571">
                  <c:v>45094.743750000001</c:v>
                </c:pt>
                <c:pt idx="11572">
                  <c:v>45094.744444444441</c:v>
                </c:pt>
                <c:pt idx="11573">
                  <c:v>45094.745138888888</c:v>
                </c:pt>
                <c:pt idx="11574">
                  <c:v>45094.745833333334</c:v>
                </c:pt>
                <c:pt idx="11575">
                  <c:v>45094.746527777781</c:v>
                </c:pt>
                <c:pt idx="11576">
                  <c:v>45094.74722222222</c:v>
                </c:pt>
                <c:pt idx="11577">
                  <c:v>45094.747916666667</c:v>
                </c:pt>
                <c:pt idx="11578">
                  <c:v>45094.748611111114</c:v>
                </c:pt>
                <c:pt idx="11579">
                  <c:v>45094.749305555553</c:v>
                </c:pt>
                <c:pt idx="11580">
                  <c:v>45094.75</c:v>
                </c:pt>
                <c:pt idx="11581">
                  <c:v>45094.750694444447</c:v>
                </c:pt>
                <c:pt idx="11582">
                  <c:v>45094.751388888886</c:v>
                </c:pt>
                <c:pt idx="11583">
                  <c:v>45094.752083333333</c:v>
                </c:pt>
                <c:pt idx="11584">
                  <c:v>45094.75277777778</c:v>
                </c:pt>
                <c:pt idx="11585">
                  <c:v>45094.753472222219</c:v>
                </c:pt>
                <c:pt idx="11586">
                  <c:v>45094.754166666666</c:v>
                </c:pt>
                <c:pt idx="11587">
                  <c:v>45094.754861111112</c:v>
                </c:pt>
                <c:pt idx="11588">
                  <c:v>45094.755555555559</c:v>
                </c:pt>
                <c:pt idx="11589">
                  <c:v>45094.756249999999</c:v>
                </c:pt>
                <c:pt idx="11590">
                  <c:v>45094.756944444445</c:v>
                </c:pt>
                <c:pt idx="11591">
                  <c:v>45094.757638888892</c:v>
                </c:pt>
                <c:pt idx="11592">
                  <c:v>45094.758333333331</c:v>
                </c:pt>
                <c:pt idx="11593">
                  <c:v>45094.759027777778</c:v>
                </c:pt>
                <c:pt idx="11594">
                  <c:v>45094.759722222225</c:v>
                </c:pt>
                <c:pt idx="11595">
                  <c:v>45094.760416666664</c:v>
                </c:pt>
                <c:pt idx="11596">
                  <c:v>45094.761111111111</c:v>
                </c:pt>
                <c:pt idx="11597">
                  <c:v>45094.761805555558</c:v>
                </c:pt>
                <c:pt idx="11598">
                  <c:v>45094.762499999997</c:v>
                </c:pt>
                <c:pt idx="11599">
                  <c:v>45094.763194444444</c:v>
                </c:pt>
                <c:pt idx="11600">
                  <c:v>45094.763888888891</c:v>
                </c:pt>
                <c:pt idx="11601">
                  <c:v>45094.76458333333</c:v>
                </c:pt>
                <c:pt idx="11602">
                  <c:v>45094.765277777777</c:v>
                </c:pt>
                <c:pt idx="11603">
                  <c:v>45094.765972222223</c:v>
                </c:pt>
                <c:pt idx="11604">
                  <c:v>45094.76666666667</c:v>
                </c:pt>
                <c:pt idx="11605">
                  <c:v>45094.767361111109</c:v>
                </c:pt>
                <c:pt idx="11606">
                  <c:v>45094.768055555556</c:v>
                </c:pt>
                <c:pt idx="11607">
                  <c:v>45094.768750000003</c:v>
                </c:pt>
                <c:pt idx="11608">
                  <c:v>45094.769444444442</c:v>
                </c:pt>
                <c:pt idx="11609">
                  <c:v>45094.770138888889</c:v>
                </c:pt>
                <c:pt idx="11610">
                  <c:v>45094.770833333336</c:v>
                </c:pt>
                <c:pt idx="11611">
                  <c:v>45094.771527777775</c:v>
                </c:pt>
                <c:pt idx="11612">
                  <c:v>45094.772222222222</c:v>
                </c:pt>
                <c:pt idx="11613">
                  <c:v>45094.772916666669</c:v>
                </c:pt>
                <c:pt idx="11614">
                  <c:v>45094.773611111108</c:v>
                </c:pt>
                <c:pt idx="11615">
                  <c:v>45094.774305555555</c:v>
                </c:pt>
                <c:pt idx="11616">
                  <c:v>45094.775000000001</c:v>
                </c:pt>
                <c:pt idx="11617">
                  <c:v>45094.775694444441</c:v>
                </c:pt>
                <c:pt idx="11618">
                  <c:v>45094.776388888888</c:v>
                </c:pt>
                <c:pt idx="11619">
                  <c:v>45094.777083333334</c:v>
                </c:pt>
                <c:pt idx="11620">
                  <c:v>45094.777777777781</c:v>
                </c:pt>
                <c:pt idx="11621">
                  <c:v>45094.77847222222</c:v>
                </c:pt>
                <c:pt idx="11622">
                  <c:v>45094.779166666667</c:v>
                </c:pt>
                <c:pt idx="11623">
                  <c:v>45094.779861111114</c:v>
                </c:pt>
                <c:pt idx="11624">
                  <c:v>45094.780555555553</c:v>
                </c:pt>
                <c:pt idx="11625">
                  <c:v>45094.78125</c:v>
                </c:pt>
                <c:pt idx="11626">
                  <c:v>45094.781944444447</c:v>
                </c:pt>
                <c:pt idx="11627">
                  <c:v>45094.782638888886</c:v>
                </c:pt>
                <c:pt idx="11628">
                  <c:v>45094.783333333333</c:v>
                </c:pt>
                <c:pt idx="11629">
                  <c:v>45094.78402777778</c:v>
                </c:pt>
                <c:pt idx="11630">
                  <c:v>45094.784722222219</c:v>
                </c:pt>
                <c:pt idx="11631">
                  <c:v>45094.785416666666</c:v>
                </c:pt>
                <c:pt idx="11632">
                  <c:v>45094.786111111112</c:v>
                </c:pt>
                <c:pt idx="11633">
                  <c:v>45094.786805555559</c:v>
                </c:pt>
                <c:pt idx="11634">
                  <c:v>45094.787499999999</c:v>
                </c:pt>
                <c:pt idx="11635">
                  <c:v>45094.788194444445</c:v>
                </c:pt>
                <c:pt idx="11636">
                  <c:v>45094.788888888892</c:v>
                </c:pt>
                <c:pt idx="11637">
                  <c:v>45094.789583333331</c:v>
                </c:pt>
                <c:pt idx="11638">
                  <c:v>45094.790277777778</c:v>
                </c:pt>
                <c:pt idx="11639">
                  <c:v>45094.790972222225</c:v>
                </c:pt>
                <c:pt idx="11640">
                  <c:v>45094.791666666664</c:v>
                </c:pt>
                <c:pt idx="11641">
                  <c:v>45094.792361111111</c:v>
                </c:pt>
                <c:pt idx="11642">
                  <c:v>45094.793055555558</c:v>
                </c:pt>
                <c:pt idx="11643">
                  <c:v>45094.793749999997</c:v>
                </c:pt>
                <c:pt idx="11644">
                  <c:v>45094.794444444444</c:v>
                </c:pt>
                <c:pt idx="11645">
                  <c:v>45094.795138888891</c:v>
                </c:pt>
                <c:pt idx="11646">
                  <c:v>45094.79583333333</c:v>
                </c:pt>
                <c:pt idx="11647">
                  <c:v>45094.796527777777</c:v>
                </c:pt>
                <c:pt idx="11648">
                  <c:v>45094.797222222223</c:v>
                </c:pt>
                <c:pt idx="11649">
                  <c:v>45094.79791666667</c:v>
                </c:pt>
                <c:pt idx="11650">
                  <c:v>45094.798611111109</c:v>
                </c:pt>
                <c:pt idx="11651">
                  <c:v>45094.799305555556</c:v>
                </c:pt>
                <c:pt idx="11652">
                  <c:v>45094.8</c:v>
                </c:pt>
                <c:pt idx="11653">
                  <c:v>45094.800694444442</c:v>
                </c:pt>
                <c:pt idx="11654">
                  <c:v>45094.801388888889</c:v>
                </c:pt>
                <c:pt idx="11655">
                  <c:v>45094.802083333336</c:v>
                </c:pt>
                <c:pt idx="11656">
                  <c:v>45094.802777777775</c:v>
                </c:pt>
                <c:pt idx="11657">
                  <c:v>45094.803472222222</c:v>
                </c:pt>
                <c:pt idx="11658">
                  <c:v>45094.804166666669</c:v>
                </c:pt>
                <c:pt idx="11659">
                  <c:v>45094.804861111108</c:v>
                </c:pt>
                <c:pt idx="11660">
                  <c:v>45094.805555555555</c:v>
                </c:pt>
                <c:pt idx="11661">
                  <c:v>45094.806250000001</c:v>
                </c:pt>
                <c:pt idx="11662">
                  <c:v>45094.806944444441</c:v>
                </c:pt>
                <c:pt idx="11663">
                  <c:v>45094.807638888888</c:v>
                </c:pt>
                <c:pt idx="11664">
                  <c:v>45094.808333333334</c:v>
                </c:pt>
                <c:pt idx="11665">
                  <c:v>45094.809027777781</c:v>
                </c:pt>
                <c:pt idx="11666">
                  <c:v>45094.80972222222</c:v>
                </c:pt>
                <c:pt idx="11667">
                  <c:v>45094.810416666667</c:v>
                </c:pt>
                <c:pt idx="11668">
                  <c:v>45094.811111111114</c:v>
                </c:pt>
                <c:pt idx="11669">
                  <c:v>45094.811805555553</c:v>
                </c:pt>
                <c:pt idx="11670">
                  <c:v>45094.8125</c:v>
                </c:pt>
                <c:pt idx="11671">
                  <c:v>45094.813194444447</c:v>
                </c:pt>
                <c:pt idx="11672">
                  <c:v>45094.813888888886</c:v>
                </c:pt>
                <c:pt idx="11673">
                  <c:v>45094.814583333333</c:v>
                </c:pt>
                <c:pt idx="11674">
                  <c:v>45094.81527777778</c:v>
                </c:pt>
                <c:pt idx="11675">
                  <c:v>45094.815972222219</c:v>
                </c:pt>
                <c:pt idx="11676">
                  <c:v>45094.816666666666</c:v>
                </c:pt>
                <c:pt idx="11677">
                  <c:v>45094.817361111112</c:v>
                </c:pt>
                <c:pt idx="11678">
                  <c:v>45094.818055555559</c:v>
                </c:pt>
                <c:pt idx="11679">
                  <c:v>45094.818749999999</c:v>
                </c:pt>
                <c:pt idx="11680">
                  <c:v>45094.819444444445</c:v>
                </c:pt>
                <c:pt idx="11681">
                  <c:v>45094.820138888892</c:v>
                </c:pt>
                <c:pt idx="11682">
                  <c:v>45094.820833333331</c:v>
                </c:pt>
                <c:pt idx="11683">
                  <c:v>45094.821527777778</c:v>
                </c:pt>
                <c:pt idx="11684">
                  <c:v>45094.822222222225</c:v>
                </c:pt>
                <c:pt idx="11685">
                  <c:v>45094.822916666664</c:v>
                </c:pt>
                <c:pt idx="11686">
                  <c:v>45094.823611111111</c:v>
                </c:pt>
                <c:pt idx="11687">
                  <c:v>45094.824305555558</c:v>
                </c:pt>
                <c:pt idx="11688">
                  <c:v>45094.824999999997</c:v>
                </c:pt>
                <c:pt idx="11689">
                  <c:v>45094.825694444444</c:v>
                </c:pt>
                <c:pt idx="11690">
                  <c:v>45094.826388888891</c:v>
                </c:pt>
                <c:pt idx="11691">
                  <c:v>45094.82708333333</c:v>
                </c:pt>
                <c:pt idx="11692">
                  <c:v>45094.827777777777</c:v>
                </c:pt>
                <c:pt idx="11693">
                  <c:v>45094.828472222223</c:v>
                </c:pt>
                <c:pt idx="11694">
                  <c:v>45094.82916666667</c:v>
                </c:pt>
                <c:pt idx="11695">
                  <c:v>45094.829861111109</c:v>
                </c:pt>
                <c:pt idx="11696">
                  <c:v>45094.830555555556</c:v>
                </c:pt>
                <c:pt idx="11697">
                  <c:v>45094.831250000003</c:v>
                </c:pt>
                <c:pt idx="11698">
                  <c:v>45094.831944444442</c:v>
                </c:pt>
                <c:pt idx="11699">
                  <c:v>45094.832638888889</c:v>
                </c:pt>
                <c:pt idx="11700">
                  <c:v>45094.833333333336</c:v>
                </c:pt>
                <c:pt idx="11701">
                  <c:v>45094.834027777775</c:v>
                </c:pt>
                <c:pt idx="11702">
                  <c:v>45094.834722222222</c:v>
                </c:pt>
                <c:pt idx="11703">
                  <c:v>45094.835416666669</c:v>
                </c:pt>
                <c:pt idx="11704">
                  <c:v>45094.836111111108</c:v>
                </c:pt>
                <c:pt idx="11705">
                  <c:v>45094.836805555555</c:v>
                </c:pt>
                <c:pt idx="11706">
                  <c:v>45094.837500000001</c:v>
                </c:pt>
                <c:pt idx="11707">
                  <c:v>45094.838194444441</c:v>
                </c:pt>
                <c:pt idx="11708">
                  <c:v>45094.838888888888</c:v>
                </c:pt>
                <c:pt idx="11709">
                  <c:v>45094.839583333334</c:v>
                </c:pt>
                <c:pt idx="11710">
                  <c:v>45094.840277777781</c:v>
                </c:pt>
                <c:pt idx="11711">
                  <c:v>45094.84097222222</c:v>
                </c:pt>
                <c:pt idx="11712">
                  <c:v>45094.841666666667</c:v>
                </c:pt>
                <c:pt idx="11713">
                  <c:v>45094.842361111114</c:v>
                </c:pt>
                <c:pt idx="11714">
                  <c:v>45094.843055555553</c:v>
                </c:pt>
                <c:pt idx="11715">
                  <c:v>45094.84375</c:v>
                </c:pt>
                <c:pt idx="11716">
                  <c:v>45094.844444444447</c:v>
                </c:pt>
                <c:pt idx="11717">
                  <c:v>45094.845138888886</c:v>
                </c:pt>
                <c:pt idx="11718">
                  <c:v>45094.845833333333</c:v>
                </c:pt>
                <c:pt idx="11719">
                  <c:v>45094.84652777778</c:v>
                </c:pt>
                <c:pt idx="11720">
                  <c:v>45094.847222222219</c:v>
                </c:pt>
                <c:pt idx="11721">
                  <c:v>45094.847916666666</c:v>
                </c:pt>
                <c:pt idx="11722">
                  <c:v>45094.848611111112</c:v>
                </c:pt>
                <c:pt idx="11723">
                  <c:v>45094.849305555559</c:v>
                </c:pt>
                <c:pt idx="11724">
                  <c:v>45094.85</c:v>
                </c:pt>
                <c:pt idx="11725">
                  <c:v>45094.850694444445</c:v>
                </c:pt>
                <c:pt idx="11726">
                  <c:v>45094.851388888892</c:v>
                </c:pt>
                <c:pt idx="11727">
                  <c:v>45094.852083333331</c:v>
                </c:pt>
                <c:pt idx="11728">
                  <c:v>45094.852777777778</c:v>
                </c:pt>
                <c:pt idx="11729">
                  <c:v>45094.853472222225</c:v>
                </c:pt>
                <c:pt idx="11730">
                  <c:v>45094.854166666664</c:v>
                </c:pt>
                <c:pt idx="11731">
                  <c:v>45094.854861111111</c:v>
                </c:pt>
                <c:pt idx="11732">
                  <c:v>45094.855555555558</c:v>
                </c:pt>
                <c:pt idx="11733">
                  <c:v>45094.856249999997</c:v>
                </c:pt>
                <c:pt idx="11734">
                  <c:v>45094.856944444444</c:v>
                </c:pt>
                <c:pt idx="11735">
                  <c:v>45094.857638888891</c:v>
                </c:pt>
                <c:pt idx="11736">
                  <c:v>45094.85833333333</c:v>
                </c:pt>
                <c:pt idx="11737">
                  <c:v>45094.859027777777</c:v>
                </c:pt>
                <c:pt idx="11738">
                  <c:v>45094.859722222223</c:v>
                </c:pt>
                <c:pt idx="11739">
                  <c:v>45094.86041666667</c:v>
                </c:pt>
                <c:pt idx="11740">
                  <c:v>45094.861111111109</c:v>
                </c:pt>
                <c:pt idx="11741">
                  <c:v>45094.861805555556</c:v>
                </c:pt>
                <c:pt idx="11742">
                  <c:v>45094.862500000003</c:v>
                </c:pt>
                <c:pt idx="11743">
                  <c:v>45094.863194444442</c:v>
                </c:pt>
                <c:pt idx="11744">
                  <c:v>45094.863888888889</c:v>
                </c:pt>
                <c:pt idx="11745">
                  <c:v>45094.864583333336</c:v>
                </c:pt>
                <c:pt idx="11746">
                  <c:v>45094.865277777775</c:v>
                </c:pt>
                <c:pt idx="11747">
                  <c:v>45094.865972222222</c:v>
                </c:pt>
                <c:pt idx="11748">
                  <c:v>45094.866666666669</c:v>
                </c:pt>
                <c:pt idx="11749">
                  <c:v>45094.867361111108</c:v>
                </c:pt>
                <c:pt idx="11750">
                  <c:v>45094.868055555555</c:v>
                </c:pt>
                <c:pt idx="11751">
                  <c:v>45094.868750000001</c:v>
                </c:pt>
                <c:pt idx="11752">
                  <c:v>45094.869444444441</c:v>
                </c:pt>
                <c:pt idx="11753">
                  <c:v>45094.870138888888</c:v>
                </c:pt>
                <c:pt idx="11754">
                  <c:v>45094.870833333334</c:v>
                </c:pt>
                <c:pt idx="11755">
                  <c:v>45094.871527777781</c:v>
                </c:pt>
                <c:pt idx="11756">
                  <c:v>45094.87222222222</c:v>
                </c:pt>
                <c:pt idx="11757">
                  <c:v>45094.872916666667</c:v>
                </c:pt>
                <c:pt idx="11758">
                  <c:v>45094.873611111114</c:v>
                </c:pt>
                <c:pt idx="11759">
                  <c:v>45094.874305555553</c:v>
                </c:pt>
                <c:pt idx="11760">
                  <c:v>45094.875</c:v>
                </c:pt>
                <c:pt idx="11761">
                  <c:v>45094.875694444447</c:v>
                </c:pt>
                <c:pt idx="11762">
                  <c:v>45094.876388888886</c:v>
                </c:pt>
                <c:pt idx="11763">
                  <c:v>45094.877083333333</c:v>
                </c:pt>
                <c:pt idx="11764">
                  <c:v>45094.87777777778</c:v>
                </c:pt>
                <c:pt idx="11765">
                  <c:v>45094.878472222219</c:v>
                </c:pt>
                <c:pt idx="11766">
                  <c:v>45094.879166666666</c:v>
                </c:pt>
                <c:pt idx="11767">
                  <c:v>45094.879861111112</c:v>
                </c:pt>
                <c:pt idx="11768">
                  <c:v>45094.880555555559</c:v>
                </c:pt>
                <c:pt idx="11769">
                  <c:v>45094.881249999999</c:v>
                </c:pt>
                <c:pt idx="11770">
                  <c:v>45094.881944444445</c:v>
                </c:pt>
                <c:pt idx="11771">
                  <c:v>45094.882638888892</c:v>
                </c:pt>
                <c:pt idx="11772">
                  <c:v>45094.883333333331</c:v>
                </c:pt>
                <c:pt idx="11773">
                  <c:v>45094.884027777778</c:v>
                </c:pt>
                <c:pt idx="11774">
                  <c:v>45094.884722222225</c:v>
                </c:pt>
                <c:pt idx="11775">
                  <c:v>45094.885416666664</c:v>
                </c:pt>
                <c:pt idx="11776">
                  <c:v>45094.886111111111</c:v>
                </c:pt>
                <c:pt idx="11777">
                  <c:v>45094.886805555558</c:v>
                </c:pt>
                <c:pt idx="11778">
                  <c:v>45094.887499999997</c:v>
                </c:pt>
                <c:pt idx="11779">
                  <c:v>45094.888194444444</c:v>
                </c:pt>
                <c:pt idx="11780">
                  <c:v>45094.888888888891</c:v>
                </c:pt>
                <c:pt idx="11781">
                  <c:v>45094.88958333333</c:v>
                </c:pt>
                <c:pt idx="11782">
                  <c:v>45094.890277777777</c:v>
                </c:pt>
                <c:pt idx="11783">
                  <c:v>45094.890972222223</c:v>
                </c:pt>
                <c:pt idx="11784">
                  <c:v>45094.89166666667</c:v>
                </c:pt>
                <c:pt idx="11785">
                  <c:v>45094.892361111109</c:v>
                </c:pt>
                <c:pt idx="11786">
                  <c:v>45094.893055555556</c:v>
                </c:pt>
                <c:pt idx="11787">
                  <c:v>45094.893750000003</c:v>
                </c:pt>
                <c:pt idx="11788">
                  <c:v>45094.894444444442</c:v>
                </c:pt>
                <c:pt idx="11789">
                  <c:v>45094.895138888889</c:v>
                </c:pt>
                <c:pt idx="11790">
                  <c:v>45094.895833333336</c:v>
                </c:pt>
                <c:pt idx="11791">
                  <c:v>45094.896527777775</c:v>
                </c:pt>
                <c:pt idx="11792">
                  <c:v>45094.897222222222</c:v>
                </c:pt>
                <c:pt idx="11793">
                  <c:v>45094.897916666669</c:v>
                </c:pt>
                <c:pt idx="11794">
                  <c:v>45094.898611111108</c:v>
                </c:pt>
                <c:pt idx="11795">
                  <c:v>45094.899305555555</c:v>
                </c:pt>
                <c:pt idx="11796">
                  <c:v>45094.9</c:v>
                </c:pt>
                <c:pt idx="11797">
                  <c:v>45094.900694444441</c:v>
                </c:pt>
                <c:pt idx="11798">
                  <c:v>45094.901388888888</c:v>
                </c:pt>
                <c:pt idx="11799">
                  <c:v>45094.902083333334</c:v>
                </c:pt>
                <c:pt idx="11800">
                  <c:v>45094.902777777781</c:v>
                </c:pt>
                <c:pt idx="11801">
                  <c:v>45094.90347222222</c:v>
                </c:pt>
                <c:pt idx="11802">
                  <c:v>45094.904166666667</c:v>
                </c:pt>
                <c:pt idx="11803">
                  <c:v>45094.904861111114</c:v>
                </c:pt>
                <c:pt idx="11804">
                  <c:v>45094.905555555553</c:v>
                </c:pt>
                <c:pt idx="11805">
                  <c:v>45094.90625</c:v>
                </c:pt>
                <c:pt idx="11806">
                  <c:v>45094.906944444447</c:v>
                </c:pt>
                <c:pt idx="11807">
                  <c:v>45094.907638888886</c:v>
                </c:pt>
                <c:pt idx="11808">
                  <c:v>45094.908333333333</c:v>
                </c:pt>
                <c:pt idx="11809">
                  <c:v>45094.90902777778</c:v>
                </c:pt>
                <c:pt idx="11810">
                  <c:v>45094.909722222219</c:v>
                </c:pt>
                <c:pt idx="11811">
                  <c:v>45094.910416666666</c:v>
                </c:pt>
                <c:pt idx="11812">
                  <c:v>45094.911111111112</c:v>
                </c:pt>
                <c:pt idx="11813">
                  <c:v>45094.911805555559</c:v>
                </c:pt>
                <c:pt idx="11814">
                  <c:v>45094.912499999999</c:v>
                </c:pt>
                <c:pt idx="11815">
                  <c:v>45094.913194444445</c:v>
                </c:pt>
                <c:pt idx="11816">
                  <c:v>45094.913888888892</c:v>
                </c:pt>
                <c:pt idx="11817">
                  <c:v>45094.914583333331</c:v>
                </c:pt>
                <c:pt idx="11818">
                  <c:v>45094.915277777778</c:v>
                </c:pt>
                <c:pt idx="11819">
                  <c:v>45094.915972222225</c:v>
                </c:pt>
                <c:pt idx="11820">
                  <c:v>45094.916666666664</c:v>
                </c:pt>
                <c:pt idx="11821">
                  <c:v>45094.917361111111</c:v>
                </c:pt>
                <c:pt idx="11822">
                  <c:v>45094.918055555558</c:v>
                </c:pt>
                <c:pt idx="11823">
                  <c:v>45094.918749999997</c:v>
                </c:pt>
                <c:pt idx="11824">
                  <c:v>45094.919444444444</c:v>
                </c:pt>
                <c:pt idx="11825">
                  <c:v>45094.920138888891</c:v>
                </c:pt>
                <c:pt idx="11826">
                  <c:v>45094.92083333333</c:v>
                </c:pt>
                <c:pt idx="11827">
                  <c:v>45094.921527777777</c:v>
                </c:pt>
                <c:pt idx="11828">
                  <c:v>45094.922222222223</c:v>
                </c:pt>
                <c:pt idx="11829">
                  <c:v>45094.92291666667</c:v>
                </c:pt>
                <c:pt idx="11830">
                  <c:v>45094.923611111109</c:v>
                </c:pt>
                <c:pt idx="11831">
                  <c:v>45094.924305555556</c:v>
                </c:pt>
                <c:pt idx="11832">
                  <c:v>45094.925000000003</c:v>
                </c:pt>
                <c:pt idx="11833">
                  <c:v>45094.925694444442</c:v>
                </c:pt>
                <c:pt idx="11834">
                  <c:v>45094.926388888889</c:v>
                </c:pt>
                <c:pt idx="11835">
                  <c:v>45094.927083333336</c:v>
                </c:pt>
                <c:pt idx="11836">
                  <c:v>45094.927777777775</c:v>
                </c:pt>
                <c:pt idx="11837">
                  <c:v>45094.928472222222</c:v>
                </c:pt>
                <c:pt idx="11838">
                  <c:v>45094.929166666669</c:v>
                </c:pt>
                <c:pt idx="11839">
                  <c:v>45094.929861111108</c:v>
                </c:pt>
                <c:pt idx="11840">
                  <c:v>45094.930555555555</c:v>
                </c:pt>
                <c:pt idx="11841">
                  <c:v>45094.931250000001</c:v>
                </c:pt>
                <c:pt idx="11842">
                  <c:v>45094.931944444441</c:v>
                </c:pt>
                <c:pt idx="11843">
                  <c:v>45094.932638888888</c:v>
                </c:pt>
                <c:pt idx="11844">
                  <c:v>45094.933333333334</c:v>
                </c:pt>
                <c:pt idx="11845">
                  <c:v>45094.934027777781</c:v>
                </c:pt>
                <c:pt idx="11846">
                  <c:v>45094.93472222222</c:v>
                </c:pt>
                <c:pt idx="11847">
                  <c:v>45094.935416666667</c:v>
                </c:pt>
                <c:pt idx="11848">
                  <c:v>45094.936111111114</c:v>
                </c:pt>
                <c:pt idx="11849">
                  <c:v>45094.936805555553</c:v>
                </c:pt>
                <c:pt idx="11850">
                  <c:v>45094.9375</c:v>
                </c:pt>
                <c:pt idx="11851">
                  <c:v>45094.938194444447</c:v>
                </c:pt>
                <c:pt idx="11852">
                  <c:v>45094.938888888886</c:v>
                </c:pt>
                <c:pt idx="11853">
                  <c:v>45094.939583333333</c:v>
                </c:pt>
                <c:pt idx="11854">
                  <c:v>45094.94027777778</c:v>
                </c:pt>
                <c:pt idx="11855">
                  <c:v>45094.940972222219</c:v>
                </c:pt>
                <c:pt idx="11856">
                  <c:v>45094.941666666666</c:v>
                </c:pt>
                <c:pt idx="11857">
                  <c:v>45094.942361111112</c:v>
                </c:pt>
                <c:pt idx="11858">
                  <c:v>45094.943055555559</c:v>
                </c:pt>
                <c:pt idx="11859">
                  <c:v>45094.943749999999</c:v>
                </c:pt>
                <c:pt idx="11860">
                  <c:v>45094.944444444445</c:v>
                </c:pt>
                <c:pt idx="11861">
                  <c:v>45094.945138888892</c:v>
                </c:pt>
                <c:pt idx="11862">
                  <c:v>45094.945833333331</c:v>
                </c:pt>
                <c:pt idx="11863">
                  <c:v>45094.946527777778</c:v>
                </c:pt>
                <c:pt idx="11864">
                  <c:v>45094.947222222225</c:v>
                </c:pt>
                <c:pt idx="11865">
                  <c:v>45094.947916666664</c:v>
                </c:pt>
                <c:pt idx="11866">
                  <c:v>45094.948611111111</c:v>
                </c:pt>
                <c:pt idx="11867">
                  <c:v>45094.949305555558</c:v>
                </c:pt>
                <c:pt idx="11868">
                  <c:v>45094.95</c:v>
                </c:pt>
                <c:pt idx="11869">
                  <c:v>45094.950694444444</c:v>
                </c:pt>
                <c:pt idx="11870">
                  <c:v>45094.951388888891</c:v>
                </c:pt>
                <c:pt idx="11871">
                  <c:v>45094.95208333333</c:v>
                </c:pt>
                <c:pt idx="11872">
                  <c:v>45094.952777777777</c:v>
                </c:pt>
                <c:pt idx="11873">
                  <c:v>45094.953472222223</c:v>
                </c:pt>
                <c:pt idx="11874">
                  <c:v>45094.95416666667</c:v>
                </c:pt>
                <c:pt idx="11875">
                  <c:v>45094.954861111109</c:v>
                </c:pt>
                <c:pt idx="11876">
                  <c:v>45094.955555555556</c:v>
                </c:pt>
                <c:pt idx="11877">
                  <c:v>45094.956250000003</c:v>
                </c:pt>
                <c:pt idx="11878">
                  <c:v>45094.956944444442</c:v>
                </c:pt>
                <c:pt idx="11879">
                  <c:v>45094.957638888889</c:v>
                </c:pt>
                <c:pt idx="11880">
                  <c:v>45094.958333333336</c:v>
                </c:pt>
                <c:pt idx="11881">
                  <c:v>45094.959027777775</c:v>
                </c:pt>
                <c:pt idx="11882">
                  <c:v>45094.959722222222</c:v>
                </c:pt>
                <c:pt idx="11883">
                  <c:v>45094.960416666669</c:v>
                </c:pt>
                <c:pt idx="11884">
                  <c:v>45094.961111111108</c:v>
                </c:pt>
                <c:pt idx="11885">
                  <c:v>45094.961805555555</c:v>
                </c:pt>
                <c:pt idx="11886">
                  <c:v>45094.962500000001</c:v>
                </c:pt>
                <c:pt idx="11887">
                  <c:v>45094.963194444441</c:v>
                </c:pt>
                <c:pt idx="11888">
                  <c:v>45094.963888888888</c:v>
                </c:pt>
                <c:pt idx="11889">
                  <c:v>45094.964583333334</c:v>
                </c:pt>
                <c:pt idx="11890">
                  <c:v>45094.965277777781</c:v>
                </c:pt>
                <c:pt idx="11891">
                  <c:v>45094.96597222222</c:v>
                </c:pt>
                <c:pt idx="11892">
                  <c:v>45094.966666666667</c:v>
                </c:pt>
                <c:pt idx="11893">
                  <c:v>45094.967361111114</c:v>
                </c:pt>
                <c:pt idx="11894">
                  <c:v>45094.968055555553</c:v>
                </c:pt>
                <c:pt idx="11895">
                  <c:v>45094.96875</c:v>
                </c:pt>
                <c:pt idx="11896">
                  <c:v>45094.969444444447</c:v>
                </c:pt>
                <c:pt idx="11897">
                  <c:v>45094.970138888886</c:v>
                </c:pt>
                <c:pt idx="11898">
                  <c:v>45094.970833333333</c:v>
                </c:pt>
                <c:pt idx="11899">
                  <c:v>45094.97152777778</c:v>
                </c:pt>
                <c:pt idx="11900">
                  <c:v>45094.972222222219</c:v>
                </c:pt>
                <c:pt idx="11901">
                  <c:v>45094.972916666666</c:v>
                </c:pt>
                <c:pt idx="11902">
                  <c:v>45094.973611111112</c:v>
                </c:pt>
                <c:pt idx="11903">
                  <c:v>45094.974305555559</c:v>
                </c:pt>
                <c:pt idx="11904">
                  <c:v>45094.974999999999</c:v>
                </c:pt>
                <c:pt idx="11905">
                  <c:v>45094.975694444445</c:v>
                </c:pt>
                <c:pt idx="11906">
                  <c:v>45094.976388888892</c:v>
                </c:pt>
                <c:pt idx="11907">
                  <c:v>45094.977083333331</c:v>
                </c:pt>
                <c:pt idx="11908">
                  <c:v>45094.977777777778</c:v>
                </c:pt>
                <c:pt idx="11909">
                  <c:v>45094.978472222225</c:v>
                </c:pt>
                <c:pt idx="11910">
                  <c:v>45094.979166666664</c:v>
                </c:pt>
                <c:pt idx="11911">
                  <c:v>45094.979861111111</c:v>
                </c:pt>
                <c:pt idx="11912">
                  <c:v>45094.980555555558</c:v>
                </c:pt>
                <c:pt idx="11913">
                  <c:v>45094.981249999997</c:v>
                </c:pt>
                <c:pt idx="11914">
                  <c:v>45094.981944444444</c:v>
                </c:pt>
                <c:pt idx="11915">
                  <c:v>45094.982638888891</c:v>
                </c:pt>
                <c:pt idx="11916">
                  <c:v>45094.98333333333</c:v>
                </c:pt>
                <c:pt idx="11917">
                  <c:v>45094.984027777777</c:v>
                </c:pt>
                <c:pt idx="11918">
                  <c:v>45094.984722222223</c:v>
                </c:pt>
                <c:pt idx="11919">
                  <c:v>45094.98541666667</c:v>
                </c:pt>
                <c:pt idx="11920">
                  <c:v>45094.986111111109</c:v>
                </c:pt>
                <c:pt idx="11921">
                  <c:v>45094.986805555556</c:v>
                </c:pt>
                <c:pt idx="11922">
                  <c:v>45094.987500000003</c:v>
                </c:pt>
                <c:pt idx="11923">
                  <c:v>45094.988194444442</c:v>
                </c:pt>
                <c:pt idx="11924">
                  <c:v>45094.988888888889</c:v>
                </c:pt>
                <c:pt idx="11925">
                  <c:v>45094.989583333336</c:v>
                </c:pt>
                <c:pt idx="11926">
                  <c:v>45094.990277777775</c:v>
                </c:pt>
                <c:pt idx="11927">
                  <c:v>45094.990972222222</c:v>
                </c:pt>
                <c:pt idx="11928">
                  <c:v>45094.991666666669</c:v>
                </c:pt>
                <c:pt idx="11929">
                  <c:v>45094.992361111108</c:v>
                </c:pt>
                <c:pt idx="11930">
                  <c:v>45094.993055555555</c:v>
                </c:pt>
                <c:pt idx="11931">
                  <c:v>45094.993750000001</c:v>
                </c:pt>
                <c:pt idx="11932">
                  <c:v>45094.994444444441</c:v>
                </c:pt>
                <c:pt idx="11933">
                  <c:v>45094.995138888888</c:v>
                </c:pt>
                <c:pt idx="11934">
                  <c:v>45094.995833333334</c:v>
                </c:pt>
                <c:pt idx="11935">
                  <c:v>45094.996527777781</c:v>
                </c:pt>
                <c:pt idx="11936">
                  <c:v>45094.99722222222</c:v>
                </c:pt>
                <c:pt idx="11937">
                  <c:v>45094.997916666667</c:v>
                </c:pt>
                <c:pt idx="11938">
                  <c:v>45094.998611111114</c:v>
                </c:pt>
                <c:pt idx="11939">
                  <c:v>45094.999305555553</c:v>
                </c:pt>
                <c:pt idx="11940">
                  <c:v>45095</c:v>
                </c:pt>
                <c:pt idx="11941">
                  <c:v>45095.000694444447</c:v>
                </c:pt>
                <c:pt idx="11942">
                  <c:v>45095.001388888886</c:v>
                </c:pt>
                <c:pt idx="11943">
                  <c:v>45095.002083333333</c:v>
                </c:pt>
                <c:pt idx="11944">
                  <c:v>45095.00277777778</c:v>
                </c:pt>
                <c:pt idx="11945">
                  <c:v>45095.003472222219</c:v>
                </c:pt>
                <c:pt idx="11946">
                  <c:v>45095.004166666666</c:v>
                </c:pt>
                <c:pt idx="11947">
                  <c:v>45095.004861111112</c:v>
                </c:pt>
                <c:pt idx="11948">
                  <c:v>45095.005555555559</c:v>
                </c:pt>
                <c:pt idx="11949">
                  <c:v>45095.006249999999</c:v>
                </c:pt>
                <c:pt idx="11950">
                  <c:v>45095.006944444445</c:v>
                </c:pt>
                <c:pt idx="11951">
                  <c:v>45095.007638888892</c:v>
                </c:pt>
                <c:pt idx="11952">
                  <c:v>45095.008333333331</c:v>
                </c:pt>
                <c:pt idx="11953">
                  <c:v>45095.009027777778</c:v>
                </c:pt>
                <c:pt idx="11954">
                  <c:v>45095.009722222225</c:v>
                </c:pt>
                <c:pt idx="11955">
                  <c:v>45095.010416666664</c:v>
                </c:pt>
                <c:pt idx="11956">
                  <c:v>45095.011111111111</c:v>
                </c:pt>
                <c:pt idx="11957">
                  <c:v>45095.011805555558</c:v>
                </c:pt>
                <c:pt idx="11958">
                  <c:v>45095.012499999997</c:v>
                </c:pt>
                <c:pt idx="11959">
                  <c:v>45095.013194444444</c:v>
                </c:pt>
                <c:pt idx="11960">
                  <c:v>45095.013888888891</c:v>
                </c:pt>
                <c:pt idx="11961">
                  <c:v>45095.01458333333</c:v>
                </c:pt>
                <c:pt idx="11962">
                  <c:v>45095.015277777777</c:v>
                </c:pt>
                <c:pt idx="11963">
                  <c:v>45095.015972222223</c:v>
                </c:pt>
                <c:pt idx="11964">
                  <c:v>45095.01666666667</c:v>
                </c:pt>
                <c:pt idx="11965">
                  <c:v>45095.017361111109</c:v>
                </c:pt>
                <c:pt idx="11966">
                  <c:v>45095.018055555556</c:v>
                </c:pt>
                <c:pt idx="11967">
                  <c:v>45095.018750000003</c:v>
                </c:pt>
                <c:pt idx="11968">
                  <c:v>45095.019444444442</c:v>
                </c:pt>
                <c:pt idx="11969">
                  <c:v>45095.020138888889</c:v>
                </c:pt>
                <c:pt idx="11970">
                  <c:v>45095.020833333336</c:v>
                </c:pt>
                <c:pt idx="11971">
                  <c:v>45095.021527777775</c:v>
                </c:pt>
                <c:pt idx="11972">
                  <c:v>45095.022222222222</c:v>
                </c:pt>
                <c:pt idx="11973">
                  <c:v>45095.022916666669</c:v>
                </c:pt>
                <c:pt idx="11974">
                  <c:v>45095.023611111108</c:v>
                </c:pt>
                <c:pt idx="11975">
                  <c:v>45095.024305555555</c:v>
                </c:pt>
                <c:pt idx="11976">
                  <c:v>45095.025000000001</c:v>
                </c:pt>
                <c:pt idx="11977">
                  <c:v>45095.025694444441</c:v>
                </c:pt>
                <c:pt idx="11978">
                  <c:v>45095.026388888888</c:v>
                </c:pt>
                <c:pt idx="11979">
                  <c:v>45095.027083333334</c:v>
                </c:pt>
                <c:pt idx="11980">
                  <c:v>45095.027777777781</c:v>
                </c:pt>
                <c:pt idx="11981">
                  <c:v>45095.02847222222</c:v>
                </c:pt>
                <c:pt idx="11982">
                  <c:v>45095.029166666667</c:v>
                </c:pt>
                <c:pt idx="11983">
                  <c:v>45095.029861111114</c:v>
                </c:pt>
                <c:pt idx="11984">
                  <c:v>45095.030555555553</c:v>
                </c:pt>
                <c:pt idx="11985">
                  <c:v>45095.03125</c:v>
                </c:pt>
                <c:pt idx="11986">
                  <c:v>45095.031944444447</c:v>
                </c:pt>
                <c:pt idx="11987">
                  <c:v>45095.032638888886</c:v>
                </c:pt>
                <c:pt idx="11988">
                  <c:v>45095.033333333333</c:v>
                </c:pt>
                <c:pt idx="11989">
                  <c:v>45095.03402777778</c:v>
                </c:pt>
                <c:pt idx="11990">
                  <c:v>45095.034722222219</c:v>
                </c:pt>
                <c:pt idx="11991">
                  <c:v>45095.035416666666</c:v>
                </c:pt>
                <c:pt idx="11992">
                  <c:v>45095.036111111112</c:v>
                </c:pt>
                <c:pt idx="11993">
                  <c:v>45095.036805555559</c:v>
                </c:pt>
                <c:pt idx="11994">
                  <c:v>45095.037499999999</c:v>
                </c:pt>
                <c:pt idx="11995">
                  <c:v>45095.038194444445</c:v>
                </c:pt>
                <c:pt idx="11996">
                  <c:v>45095.038888888892</c:v>
                </c:pt>
                <c:pt idx="11997">
                  <c:v>45095.039583333331</c:v>
                </c:pt>
                <c:pt idx="11998">
                  <c:v>45095.040277777778</c:v>
                </c:pt>
                <c:pt idx="11999">
                  <c:v>45095.040972222225</c:v>
                </c:pt>
                <c:pt idx="12000">
                  <c:v>45095.041666666664</c:v>
                </c:pt>
                <c:pt idx="12001">
                  <c:v>45095.042361111111</c:v>
                </c:pt>
                <c:pt idx="12002">
                  <c:v>45095.043055555558</c:v>
                </c:pt>
                <c:pt idx="12003">
                  <c:v>45095.043749999997</c:v>
                </c:pt>
                <c:pt idx="12004">
                  <c:v>45095.044444444444</c:v>
                </c:pt>
                <c:pt idx="12005">
                  <c:v>45095.045138888891</c:v>
                </c:pt>
                <c:pt idx="12006">
                  <c:v>45095.04583333333</c:v>
                </c:pt>
                <c:pt idx="12007">
                  <c:v>45095.046527777777</c:v>
                </c:pt>
                <c:pt idx="12008">
                  <c:v>45095.047222222223</c:v>
                </c:pt>
                <c:pt idx="12009">
                  <c:v>45095.04791666667</c:v>
                </c:pt>
                <c:pt idx="12010">
                  <c:v>45095.048611111109</c:v>
                </c:pt>
                <c:pt idx="12011">
                  <c:v>45095.049305555556</c:v>
                </c:pt>
                <c:pt idx="12012">
                  <c:v>45095.05</c:v>
                </c:pt>
                <c:pt idx="12013">
                  <c:v>45095.050694444442</c:v>
                </c:pt>
                <c:pt idx="12014">
                  <c:v>45095.051388888889</c:v>
                </c:pt>
                <c:pt idx="12015">
                  <c:v>45095.052083333336</c:v>
                </c:pt>
                <c:pt idx="12016">
                  <c:v>45095.052777777775</c:v>
                </c:pt>
                <c:pt idx="12017">
                  <c:v>45095.053472222222</c:v>
                </c:pt>
                <c:pt idx="12018">
                  <c:v>45095.054166666669</c:v>
                </c:pt>
                <c:pt idx="12019">
                  <c:v>45095.054861111108</c:v>
                </c:pt>
                <c:pt idx="12020">
                  <c:v>45095.055555555555</c:v>
                </c:pt>
                <c:pt idx="12021">
                  <c:v>45095.056250000001</c:v>
                </c:pt>
                <c:pt idx="12022">
                  <c:v>45095.056944444441</c:v>
                </c:pt>
                <c:pt idx="12023">
                  <c:v>45095.057638888888</c:v>
                </c:pt>
                <c:pt idx="12024">
                  <c:v>45095.058333333334</c:v>
                </c:pt>
                <c:pt idx="12025">
                  <c:v>45095.059027777781</c:v>
                </c:pt>
                <c:pt idx="12026">
                  <c:v>45095.05972222222</c:v>
                </c:pt>
                <c:pt idx="12027">
                  <c:v>45095.060416666667</c:v>
                </c:pt>
                <c:pt idx="12028">
                  <c:v>45095.061111111114</c:v>
                </c:pt>
                <c:pt idx="12029">
                  <c:v>45095.061805555553</c:v>
                </c:pt>
                <c:pt idx="12030">
                  <c:v>45095.0625</c:v>
                </c:pt>
                <c:pt idx="12031">
                  <c:v>45095.063194444447</c:v>
                </c:pt>
                <c:pt idx="12032">
                  <c:v>45095.063888888886</c:v>
                </c:pt>
                <c:pt idx="12033">
                  <c:v>45095.064583333333</c:v>
                </c:pt>
                <c:pt idx="12034">
                  <c:v>45095.06527777778</c:v>
                </c:pt>
                <c:pt idx="12035">
                  <c:v>45095.065972222219</c:v>
                </c:pt>
                <c:pt idx="12036">
                  <c:v>45095.066666666666</c:v>
                </c:pt>
                <c:pt idx="12037">
                  <c:v>45095.067361111112</c:v>
                </c:pt>
                <c:pt idx="12038">
                  <c:v>45095.068055555559</c:v>
                </c:pt>
                <c:pt idx="12039">
                  <c:v>45095.068749999999</c:v>
                </c:pt>
                <c:pt idx="12040">
                  <c:v>45095.069444444445</c:v>
                </c:pt>
                <c:pt idx="12041">
                  <c:v>45095.070138888892</c:v>
                </c:pt>
                <c:pt idx="12042">
                  <c:v>45095.070833333331</c:v>
                </c:pt>
                <c:pt idx="12043">
                  <c:v>45095.071527777778</c:v>
                </c:pt>
                <c:pt idx="12044">
                  <c:v>45095.072222222225</c:v>
                </c:pt>
                <c:pt idx="12045">
                  <c:v>45095.072916666664</c:v>
                </c:pt>
                <c:pt idx="12046">
                  <c:v>45095.073611111111</c:v>
                </c:pt>
                <c:pt idx="12047">
                  <c:v>45095.074305555558</c:v>
                </c:pt>
                <c:pt idx="12048">
                  <c:v>45095.074999999997</c:v>
                </c:pt>
                <c:pt idx="12049">
                  <c:v>45095.075694444444</c:v>
                </c:pt>
                <c:pt idx="12050">
                  <c:v>45095.076388888891</c:v>
                </c:pt>
                <c:pt idx="12051">
                  <c:v>45095.07708333333</c:v>
                </c:pt>
                <c:pt idx="12052">
                  <c:v>45095.077777777777</c:v>
                </c:pt>
                <c:pt idx="12053">
                  <c:v>45095.078472222223</c:v>
                </c:pt>
                <c:pt idx="12054">
                  <c:v>45095.07916666667</c:v>
                </c:pt>
                <c:pt idx="12055">
                  <c:v>45095.079861111109</c:v>
                </c:pt>
                <c:pt idx="12056">
                  <c:v>45095.080555555556</c:v>
                </c:pt>
                <c:pt idx="12057">
                  <c:v>45095.081250000003</c:v>
                </c:pt>
                <c:pt idx="12058">
                  <c:v>45095.081944444442</c:v>
                </c:pt>
                <c:pt idx="12059">
                  <c:v>45095.082638888889</c:v>
                </c:pt>
                <c:pt idx="12060">
                  <c:v>45095.083333333336</c:v>
                </c:pt>
                <c:pt idx="12061">
                  <c:v>45095.084027777775</c:v>
                </c:pt>
                <c:pt idx="12062">
                  <c:v>45095.084722222222</c:v>
                </c:pt>
                <c:pt idx="12063">
                  <c:v>45095.085416666669</c:v>
                </c:pt>
                <c:pt idx="12064">
                  <c:v>45095.086111111108</c:v>
                </c:pt>
                <c:pt idx="12065">
                  <c:v>45095.086805555555</c:v>
                </c:pt>
                <c:pt idx="12066">
                  <c:v>45095.087500000001</c:v>
                </c:pt>
                <c:pt idx="12067">
                  <c:v>45095.088194444441</c:v>
                </c:pt>
                <c:pt idx="12068">
                  <c:v>45095.088888888888</c:v>
                </c:pt>
                <c:pt idx="12069">
                  <c:v>45095.089583333334</c:v>
                </c:pt>
                <c:pt idx="12070">
                  <c:v>45095.090277777781</c:v>
                </c:pt>
                <c:pt idx="12071">
                  <c:v>45095.09097222222</c:v>
                </c:pt>
                <c:pt idx="12072">
                  <c:v>45095.091666666667</c:v>
                </c:pt>
                <c:pt idx="12073">
                  <c:v>45095.092361111114</c:v>
                </c:pt>
                <c:pt idx="12074">
                  <c:v>45095.093055555553</c:v>
                </c:pt>
                <c:pt idx="12075">
                  <c:v>45095.09375</c:v>
                </c:pt>
                <c:pt idx="12076">
                  <c:v>45095.094444444447</c:v>
                </c:pt>
                <c:pt idx="12077">
                  <c:v>45095.095138888886</c:v>
                </c:pt>
                <c:pt idx="12078">
                  <c:v>45095.095833333333</c:v>
                </c:pt>
                <c:pt idx="12079">
                  <c:v>45095.09652777778</c:v>
                </c:pt>
                <c:pt idx="12080">
                  <c:v>45095.097222222219</c:v>
                </c:pt>
                <c:pt idx="12081">
                  <c:v>45095.097916666666</c:v>
                </c:pt>
                <c:pt idx="12082">
                  <c:v>45095.098611111112</c:v>
                </c:pt>
                <c:pt idx="12083">
                  <c:v>45095.099305555559</c:v>
                </c:pt>
                <c:pt idx="12084">
                  <c:v>45095.1</c:v>
                </c:pt>
                <c:pt idx="12085">
                  <c:v>45095.100694444445</c:v>
                </c:pt>
                <c:pt idx="12086">
                  <c:v>45095.101388888892</c:v>
                </c:pt>
                <c:pt idx="12087">
                  <c:v>45095.102083333331</c:v>
                </c:pt>
                <c:pt idx="12088">
                  <c:v>45095.102777777778</c:v>
                </c:pt>
                <c:pt idx="12089">
                  <c:v>45095.103472222225</c:v>
                </c:pt>
                <c:pt idx="12090">
                  <c:v>45095.104166666664</c:v>
                </c:pt>
                <c:pt idx="12091">
                  <c:v>45095.104861111111</c:v>
                </c:pt>
                <c:pt idx="12092">
                  <c:v>45095.105555555558</c:v>
                </c:pt>
                <c:pt idx="12093">
                  <c:v>45095.106249999997</c:v>
                </c:pt>
                <c:pt idx="12094">
                  <c:v>45095.106944444444</c:v>
                </c:pt>
                <c:pt idx="12095">
                  <c:v>45095.107638888891</c:v>
                </c:pt>
                <c:pt idx="12096">
                  <c:v>45095.10833333333</c:v>
                </c:pt>
                <c:pt idx="12097">
                  <c:v>45095.109027777777</c:v>
                </c:pt>
                <c:pt idx="12098">
                  <c:v>45095.109722222223</c:v>
                </c:pt>
                <c:pt idx="12099">
                  <c:v>45095.11041666667</c:v>
                </c:pt>
                <c:pt idx="12100">
                  <c:v>45095.111111111109</c:v>
                </c:pt>
                <c:pt idx="12101">
                  <c:v>45095.111805555556</c:v>
                </c:pt>
                <c:pt idx="12102">
                  <c:v>45095.112500000003</c:v>
                </c:pt>
                <c:pt idx="12103">
                  <c:v>45095.113194444442</c:v>
                </c:pt>
                <c:pt idx="12104">
                  <c:v>45095.113888888889</c:v>
                </c:pt>
                <c:pt idx="12105">
                  <c:v>45095.114583333336</c:v>
                </c:pt>
                <c:pt idx="12106">
                  <c:v>45095.115277777775</c:v>
                </c:pt>
                <c:pt idx="12107">
                  <c:v>45095.115972222222</c:v>
                </c:pt>
                <c:pt idx="12108">
                  <c:v>45095.116666666669</c:v>
                </c:pt>
                <c:pt idx="12109">
                  <c:v>45095.117361111108</c:v>
                </c:pt>
                <c:pt idx="12110">
                  <c:v>45095.118055555555</c:v>
                </c:pt>
                <c:pt idx="12111">
                  <c:v>45095.118750000001</c:v>
                </c:pt>
                <c:pt idx="12112">
                  <c:v>45095.119444444441</c:v>
                </c:pt>
                <c:pt idx="12113">
                  <c:v>45095.120138888888</c:v>
                </c:pt>
                <c:pt idx="12114">
                  <c:v>45095.120833333334</c:v>
                </c:pt>
                <c:pt idx="12115">
                  <c:v>45095.121527777781</c:v>
                </c:pt>
                <c:pt idx="12116">
                  <c:v>45095.12222222222</c:v>
                </c:pt>
                <c:pt idx="12117">
                  <c:v>45095.122916666667</c:v>
                </c:pt>
                <c:pt idx="12118">
                  <c:v>45095.123611111114</c:v>
                </c:pt>
                <c:pt idx="12119">
                  <c:v>45095.124305555553</c:v>
                </c:pt>
                <c:pt idx="12120">
                  <c:v>45095.125</c:v>
                </c:pt>
                <c:pt idx="12121">
                  <c:v>45095.125694444447</c:v>
                </c:pt>
                <c:pt idx="12122">
                  <c:v>45095.126388888886</c:v>
                </c:pt>
                <c:pt idx="12123">
                  <c:v>45095.127083333333</c:v>
                </c:pt>
                <c:pt idx="12124">
                  <c:v>45095.12777777778</c:v>
                </c:pt>
                <c:pt idx="12125">
                  <c:v>45095.128472222219</c:v>
                </c:pt>
                <c:pt idx="12126">
                  <c:v>45095.129166666666</c:v>
                </c:pt>
                <c:pt idx="12127">
                  <c:v>45095.129861111112</c:v>
                </c:pt>
                <c:pt idx="12128">
                  <c:v>45095.130555555559</c:v>
                </c:pt>
                <c:pt idx="12129">
                  <c:v>45095.131249999999</c:v>
                </c:pt>
                <c:pt idx="12130">
                  <c:v>45095.131944444445</c:v>
                </c:pt>
                <c:pt idx="12131">
                  <c:v>45095.132638888892</c:v>
                </c:pt>
                <c:pt idx="12132">
                  <c:v>45095.133333333331</c:v>
                </c:pt>
                <c:pt idx="12133">
                  <c:v>45095.134027777778</c:v>
                </c:pt>
                <c:pt idx="12134">
                  <c:v>45095.134722222225</c:v>
                </c:pt>
                <c:pt idx="12135">
                  <c:v>45095.135416666664</c:v>
                </c:pt>
                <c:pt idx="12136">
                  <c:v>45095.136111111111</c:v>
                </c:pt>
                <c:pt idx="12137">
                  <c:v>45095.136805555558</c:v>
                </c:pt>
                <c:pt idx="12138">
                  <c:v>45095.137499999997</c:v>
                </c:pt>
                <c:pt idx="12139">
                  <c:v>45095.138194444444</c:v>
                </c:pt>
                <c:pt idx="12140">
                  <c:v>45095.138888888891</c:v>
                </c:pt>
                <c:pt idx="12141">
                  <c:v>45095.13958333333</c:v>
                </c:pt>
                <c:pt idx="12142">
                  <c:v>45095.140277777777</c:v>
                </c:pt>
                <c:pt idx="12143">
                  <c:v>45095.140972222223</c:v>
                </c:pt>
                <c:pt idx="12144">
                  <c:v>45095.14166666667</c:v>
                </c:pt>
                <c:pt idx="12145">
                  <c:v>45095.142361111109</c:v>
                </c:pt>
                <c:pt idx="12146">
                  <c:v>45095.143055555556</c:v>
                </c:pt>
                <c:pt idx="12147">
                  <c:v>45095.143750000003</c:v>
                </c:pt>
                <c:pt idx="12148">
                  <c:v>45095.144444444442</c:v>
                </c:pt>
                <c:pt idx="12149">
                  <c:v>45095.145138888889</c:v>
                </c:pt>
                <c:pt idx="12150">
                  <c:v>45095.145833333336</c:v>
                </c:pt>
                <c:pt idx="12151">
                  <c:v>45095.146527777775</c:v>
                </c:pt>
                <c:pt idx="12152">
                  <c:v>45095.147222222222</c:v>
                </c:pt>
                <c:pt idx="12153">
                  <c:v>45095.147916666669</c:v>
                </c:pt>
                <c:pt idx="12154">
                  <c:v>45095.148611111108</c:v>
                </c:pt>
                <c:pt idx="12155">
                  <c:v>45095.149305555555</c:v>
                </c:pt>
                <c:pt idx="12156">
                  <c:v>45095.15</c:v>
                </c:pt>
                <c:pt idx="12157">
                  <c:v>45095.150694444441</c:v>
                </c:pt>
                <c:pt idx="12158">
                  <c:v>45095.151388888888</c:v>
                </c:pt>
                <c:pt idx="12159">
                  <c:v>45095.152083333334</c:v>
                </c:pt>
                <c:pt idx="12160">
                  <c:v>45095.152777777781</c:v>
                </c:pt>
                <c:pt idx="12161">
                  <c:v>45095.15347222222</c:v>
                </c:pt>
                <c:pt idx="12162">
                  <c:v>45095.154166666667</c:v>
                </c:pt>
                <c:pt idx="12163">
                  <c:v>45095.154861111114</c:v>
                </c:pt>
                <c:pt idx="12164">
                  <c:v>45095.155555555553</c:v>
                </c:pt>
                <c:pt idx="12165">
                  <c:v>45095.15625</c:v>
                </c:pt>
                <c:pt idx="12166">
                  <c:v>45095.156944444447</c:v>
                </c:pt>
                <c:pt idx="12167">
                  <c:v>45095.157638888886</c:v>
                </c:pt>
                <c:pt idx="12168">
                  <c:v>45095.158333333333</c:v>
                </c:pt>
                <c:pt idx="12169">
                  <c:v>45095.15902777778</c:v>
                </c:pt>
                <c:pt idx="12170">
                  <c:v>45095.159722222219</c:v>
                </c:pt>
                <c:pt idx="12171">
                  <c:v>45095.160416666666</c:v>
                </c:pt>
                <c:pt idx="12172">
                  <c:v>45095.161111111112</c:v>
                </c:pt>
                <c:pt idx="12173">
                  <c:v>45095.161805555559</c:v>
                </c:pt>
                <c:pt idx="12174">
                  <c:v>45095.162499999999</c:v>
                </c:pt>
                <c:pt idx="12175">
                  <c:v>45095.163194444445</c:v>
                </c:pt>
                <c:pt idx="12176">
                  <c:v>45095.163888888892</c:v>
                </c:pt>
                <c:pt idx="12177">
                  <c:v>45095.164583333331</c:v>
                </c:pt>
                <c:pt idx="12178">
                  <c:v>45095.165277777778</c:v>
                </c:pt>
                <c:pt idx="12179">
                  <c:v>45095.165972222225</c:v>
                </c:pt>
                <c:pt idx="12180">
                  <c:v>45095.166666666664</c:v>
                </c:pt>
                <c:pt idx="12181">
                  <c:v>45095.167361111111</c:v>
                </c:pt>
                <c:pt idx="12182">
                  <c:v>45095.168055555558</c:v>
                </c:pt>
                <c:pt idx="12183">
                  <c:v>45095.168749999997</c:v>
                </c:pt>
                <c:pt idx="12184">
                  <c:v>45095.169444444444</c:v>
                </c:pt>
                <c:pt idx="12185">
                  <c:v>45095.170138888891</c:v>
                </c:pt>
                <c:pt idx="12186">
                  <c:v>45095.17083333333</c:v>
                </c:pt>
                <c:pt idx="12187">
                  <c:v>45095.171527777777</c:v>
                </c:pt>
                <c:pt idx="12188">
                  <c:v>45095.172222222223</c:v>
                </c:pt>
                <c:pt idx="12189">
                  <c:v>45095.17291666667</c:v>
                </c:pt>
                <c:pt idx="12190">
                  <c:v>45095.173611111109</c:v>
                </c:pt>
                <c:pt idx="12191">
                  <c:v>45095.174305555556</c:v>
                </c:pt>
                <c:pt idx="12192">
                  <c:v>45095.175000000003</c:v>
                </c:pt>
                <c:pt idx="12193">
                  <c:v>45095.175694444442</c:v>
                </c:pt>
                <c:pt idx="12194">
                  <c:v>45095.176388888889</c:v>
                </c:pt>
                <c:pt idx="12195">
                  <c:v>45095.177083333336</c:v>
                </c:pt>
                <c:pt idx="12196">
                  <c:v>45095.177777777775</c:v>
                </c:pt>
                <c:pt idx="12197">
                  <c:v>45095.178472222222</c:v>
                </c:pt>
                <c:pt idx="12198">
                  <c:v>45095.179166666669</c:v>
                </c:pt>
                <c:pt idx="12199">
                  <c:v>45095.179861111108</c:v>
                </c:pt>
                <c:pt idx="12200">
                  <c:v>45095.180555555555</c:v>
                </c:pt>
                <c:pt idx="12201">
                  <c:v>45095.181250000001</c:v>
                </c:pt>
                <c:pt idx="12202">
                  <c:v>45095.181944444441</c:v>
                </c:pt>
                <c:pt idx="12203">
                  <c:v>45095.182638888888</c:v>
                </c:pt>
                <c:pt idx="12204">
                  <c:v>45095.183333333334</c:v>
                </c:pt>
                <c:pt idx="12205">
                  <c:v>45095.184027777781</c:v>
                </c:pt>
                <c:pt idx="12206">
                  <c:v>45095.18472222222</c:v>
                </c:pt>
                <c:pt idx="12207">
                  <c:v>45095.185416666667</c:v>
                </c:pt>
                <c:pt idx="12208">
                  <c:v>45095.186111111114</c:v>
                </c:pt>
                <c:pt idx="12209">
                  <c:v>45095.186805555553</c:v>
                </c:pt>
                <c:pt idx="12210">
                  <c:v>45095.1875</c:v>
                </c:pt>
                <c:pt idx="12211">
                  <c:v>45095.188194444447</c:v>
                </c:pt>
                <c:pt idx="12212">
                  <c:v>45095.188888888886</c:v>
                </c:pt>
                <c:pt idx="12213">
                  <c:v>45095.189583333333</c:v>
                </c:pt>
                <c:pt idx="12214">
                  <c:v>45095.19027777778</c:v>
                </c:pt>
                <c:pt idx="12215">
                  <c:v>45095.190972222219</c:v>
                </c:pt>
                <c:pt idx="12216">
                  <c:v>45095.191666666666</c:v>
                </c:pt>
                <c:pt idx="12217">
                  <c:v>45095.192361111112</c:v>
                </c:pt>
                <c:pt idx="12218">
                  <c:v>45095.193055555559</c:v>
                </c:pt>
                <c:pt idx="12219">
                  <c:v>45095.193749999999</c:v>
                </c:pt>
                <c:pt idx="12220">
                  <c:v>45095.194444444445</c:v>
                </c:pt>
                <c:pt idx="12221">
                  <c:v>45095.195138888892</c:v>
                </c:pt>
                <c:pt idx="12222">
                  <c:v>45095.195833333331</c:v>
                </c:pt>
                <c:pt idx="12223">
                  <c:v>45095.196527777778</c:v>
                </c:pt>
                <c:pt idx="12224">
                  <c:v>45095.197222222225</c:v>
                </c:pt>
                <c:pt idx="12225">
                  <c:v>45095.197916666664</c:v>
                </c:pt>
                <c:pt idx="12226">
                  <c:v>45095.198611111111</c:v>
                </c:pt>
                <c:pt idx="12227">
                  <c:v>45095.199305555558</c:v>
                </c:pt>
                <c:pt idx="12228">
                  <c:v>45095.199999999997</c:v>
                </c:pt>
                <c:pt idx="12229">
                  <c:v>45095.200694444444</c:v>
                </c:pt>
                <c:pt idx="12230">
                  <c:v>45095.201388888891</c:v>
                </c:pt>
                <c:pt idx="12231">
                  <c:v>45095.20208333333</c:v>
                </c:pt>
                <c:pt idx="12232">
                  <c:v>45095.202777777777</c:v>
                </c:pt>
                <c:pt idx="12233">
                  <c:v>45095.203472222223</c:v>
                </c:pt>
                <c:pt idx="12234">
                  <c:v>45095.20416666667</c:v>
                </c:pt>
                <c:pt idx="12235">
                  <c:v>45095.204861111109</c:v>
                </c:pt>
                <c:pt idx="12236">
                  <c:v>45095.205555555556</c:v>
                </c:pt>
                <c:pt idx="12237">
                  <c:v>45095.206250000003</c:v>
                </c:pt>
                <c:pt idx="12238">
                  <c:v>45095.206944444442</c:v>
                </c:pt>
                <c:pt idx="12239">
                  <c:v>45095.207638888889</c:v>
                </c:pt>
                <c:pt idx="12240">
                  <c:v>45095.208333333336</c:v>
                </c:pt>
                <c:pt idx="12241">
                  <c:v>45095.209027777775</c:v>
                </c:pt>
                <c:pt idx="12242">
                  <c:v>45095.209722222222</c:v>
                </c:pt>
                <c:pt idx="12243">
                  <c:v>45095.210416666669</c:v>
                </c:pt>
                <c:pt idx="12244">
                  <c:v>45095.211111111108</c:v>
                </c:pt>
                <c:pt idx="12245">
                  <c:v>45095.211805555555</c:v>
                </c:pt>
                <c:pt idx="12246">
                  <c:v>45095.212500000001</c:v>
                </c:pt>
                <c:pt idx="12247">
                  <c:v>45095.213194444441</c:v>
                </c:pt>
                <c:pt idx="12248">
                  <c:v>45095.213888888888</c:v>
                </c:pt>
                <c:pt idx="12249">
                  <c:v>45095.214583333334</c:v>
                </c:pt>
                <c:pt idx="12250">
                  <c:v>45095.215277777781</c:v>
                </c:pt>
                <c:pt idx="12251">
                  <c:v>45095.21597222222</c:v>
                </c:pt>
                <c:pt idx="12252">
                  <c:v>45095.216666666667</c:v>
                </c:pt>
                <c:pt idx="12253">
                  <c:v>45095.217361111114</c:v>
                </c:pt>
                <c:pt idx="12254">
                  <c:v>45095.218055555553</c:v>
                </c:pt>
                <c:pt idx="12255">
                  <c:v>45095.21875</c:v>
                </c:pt>
                <c:pt idx="12256">
                  <c:v>45095.219444444447</c:v>
                </c:pt>
                <c:pt idx="12257">
                  <c:v>45095.220138888886</c:v>
                </c:pt>
                <c:pt idx="12258">
                  <c:v>45095.220833333333</c:v>
                </c:pt>
                <c:pt idx="12259">
                  <c:v>45095.22152777778</c:v>
                </c:pt>
                <c:pt idx="12260">
                  <c:v>45095.222222222219</c:v>
                </c:pt>
                <c:pt idx="12261">
                  <c:v>45095.222916666666</c:v>
                </c:pt>
                <c:pt idx="12262">
                  <c:v>45095.223611111112</c:v>
                </c:pt>
                <c:pt idx="12263">
                  <c:v>45095.224305555559</c:v>
                </c:pt>
                <c:pt idx="12264">
                  <c:v>45095.224999999999</c:v>
                </c:pt>
                <c:pt idx="12265">
                  <c:v>45095.225694444445</c:v>
                </c:pt>
                <c:pt idx="12266">
                  <c:v>45095.226388888892</c:v>
                </c:pt>
                <c:pt idx="12267">
                  <c:v>45095.227083333331</c:v>
                </c:pt>
                <c:pt idx="12268">
                  <c:v>45095.227777777778</c:v>
                </c:pt>
                <c:pt idx="12269">
                  <c:v>45095.228472222225</c:v>
                </c:pt>
                <c:pt idx="12270">
                  <c:v>45095.229166666664</c:v>
                </c:pt>
                <c:pt idx="12271">
                  <c:v>45095.229861111111</c:v>
                </c:pt>
                <c:pt idx="12272">
                  <c:v>45095.230555555558</c:v>
                </c:pt>
                <c:pt idx="12273">
                  <c:v>45095.231249999997</c:v>
                </c:pt>
                <c:pt idx="12274">
                  <c:v>45095.231944444444</c:v>
                </c:pt>
                <c:pt idx="12275">
                  <c:v>45095.232638888891</c:v>
                </c:pt>
                <c:pt idx="12276">
                  <c:v>45095.23333333333</c:v>
                </c:pt>
                <c:pt idx="12277">
                  <c:v>45095.234027777777</c:v>
                </c:pt>
                <c:pt idx="12278">
                  <c:v>45095.234722222223</c:v>
                </c:pt>
                <c:pt idx="12279">
                  <c:v>45095.23541666667</c:v>
                </c:pt>
                <c:pt idx="12280">
                  <c:v>45095.236111111109</c:v>
                </c:pt>
                <c:pt idx="12281">
                  <c:v>45095.236805555556</c:v>
                </c:pt>
                <c:pt idx="12282">
                  <c:v>45095.237500000003</c:v>
                </c:pt>
                <c:pt idx="12283">
                  <c:v>45095.238194444442</c:v>
                </c:pt>
                <c:pt idx="12284">
                  <c:v>45095.238888888889</c:v>
                </c:pt>
                <c:pt idx="12285">
                  <c:v>45095.239583333336</c:v>
                </c:pt>
                <c:pt idx="12286">
                  <c:v>45095.240277777775</c:v>
                </c:pt>
                <c:pt idx="12287">
                  <c:v>45095.240972222222</c:v>
                </c:pt>
                <c:pt idx="12288">
                  <c:v>45095.241666666669</c:v>
                </c:pt>
                <c:pt idx="12289">
                  <c:v>45095.242361111108</c:v>
                </c:pt>
                <c:pt idx="12290">
                  <c:v>45095.243055555555</c:v>
                </c:pt>
                <c:pt idx="12291">
                  <c:v>45095.243750000001</c:v>
                </c:pt>
                <c:pt idx="12292">
                  <c:v>45095.244444444441</c:v>
                </c:pt>
                <c:pt idx="12293">
                  <c:v>45095.245138888888</c:v>
                </c:pt>
                <c:pt idx="12294">
                  <c:v>45095.245833333334</c:v>
                </c:pt>
                <c:pt idx="12295">
                  <c:v>45095.246527777781</c:v>
                </c:pt>
                <c:pt idx="12296">
                  <c:v>45095.24722222222</c:v>
                </c:pt>
                <c:pt idx="12297">
                  <c:v>45095.247916666667</c:v>
                </c:pt>
                <c:pt idx="12298">
                  <c:v>45095.248611111114</c:v>
                </c:pt>
                <c:pt idx="12299">
                  <c:v>45095.249305555553</c:v>
                </c:pt>
                <c:pt idx="12300">
                  <c:v>45095.25</c:v>
                </c:pt>
                <c:pt idx="12301">
                  <c:v>45095.250694444447</c:v>
                </c:pt>
                <c:pt idx="12302">
                  <c:v>45095.251388888886</c:v>
                </c:pt>
                <c:pt idx="12303">
                  <c:v>45095.252083333333</c:v>
                </c:pt>
                <c:pt idx="12304">
                  <c:v>45095.25277777778</c:v>
                </c:pt>
                <c:pt idx="12305">
                  <c:v>45095.253472222219</c:v>
                </c:pt>
                <c:pt idx="12306">
                  <c:v>45095.254166666666</c:v>
                </c:pt>
                <c:pt idx="12307">
                  <c:v>45095.254861111112</c:v>
                </c:pt>
                <c:pt idx="12308">
                  <c:v>45095.255555555559</c:v>
                </c:pt>
                <c:pt idx="12309">
                  <c:v>45095.256249999999</c:v>
                </c:pt>
                <c:pt idx="12310">
                  <c:v>45095.256944444445</c:v>
                </c:pt>
                <c:pt idx="12311">
                  <c:v>45095.257638888892</c:v>
                </c:pt>
                <c:pt idx="12312">
                  <c:v>45095.258333333331</c:v>
                </c:pt>
                <c:pt idx="12313">
                  <c:v>45095.259027777778</c:v>
                </c:pt>
                <c:pt idx="12314">
                  <c:v>45095.259722222225</c:v>
                </c:pt>
                <c:pt idx="12315">
                  <c:v>45095.260416666664</c:v>
                </c:pt>
                <c:pt idx="12316">
                  <c:v>45095.261111111111</c:v>
                </c:pt>
                <c:pt idx="12317">
                  <c:v>45095.261805555558</c:v>
                </c:pt>
                <c:pt idx="12318">
                  <c:v>45095.262499999997</c:v>
                </c:pt>
                <c:pt idx="12319">
                  <c:v>45095.263194444444</c:v>
                </c:pt>
                <c:pt idx="12320">
                  <c:v>45095.263888888891</c:v>
                </c:pt>
                <c:pt idx="12321">
                  <c:v>45095.26458333333</c:v>
                </c:pt>
                <c:pt idx="12322">
                  <c:v>45095.265277777777</c:v>
                </c:pt>
                <c:pt idx="12323">
                  <c:v>45095.265972222223</c:v>
                </c:pt>
                <c:pt idx="12324">
                  <c:v>45095.26666666667</c:v>
                </c:pt>
                <c:pt idx="12325">
                  <c:v>45095.267361111109</c:v>
                </c:pt>
                <c:pt idx="12326">
                  <c:v>45095.268055555556</c:v>
                </c:pt>
                <c:pt idx="12327">
                  <c:v>45095.268750000003</c:v>
                </c:pt>
                <c:pt idx="12328">
                  <c:v>45095.269444444442</c:v>
                </c:pt>
                <c:pt idx="12329">
                  <c:v>45095.270138888889</c:v>
                </c:pt>
                <c:pt idx="12330">
                  <c:v>45095.270833333336</c:v>
                </c:pt>
                <c:pt idx="12331">
                  <c:v>45095.271527777775</c:v>
                </c:pt>
                <c:pt idx="12332">
                  <c:v>45095.272222222222</c:v>
                </c:pt>
                <c:pt idx="12333">
                  <c:v>45095.272916666669</c:v>
                </c:pt>
                <c:pt idx="12334">
                  <c:v>45095.273611111108</c:v>
                </c:pt>
                <c:pt idx="12335">
                  <c:v>45095.274305555555</c:v>
                </c:pt>
                <c:pt idx="12336">
                  <c:v>45095.275000000001</c:v>
                </c:pt>
                <c:pt idx="12337">
                  <c:v>45095.275694444441</c:v>
                </c:pt>
                <c:pt idx="12338">
                  <c:v>45095.276388888888</c:v>
                </c:pt>
                <c:pt idx="12339">
                  <c:v>45095.277083333334</c:v>
                </c:pt>
                <c:pt idx="12340">
                  <c:v>45095.277777777781</c:v>
                </c:pt>
                <c:pt idx="12341">
                  <c:v>45095.27847222222</c:v>
                </c:pt>
                <c:pt idx="12342">
                  <c:v>45095.279166666667</c:v>
                </c:pt>
                <c:pt idx="12343">
                  <c:v>45095.279861111114</c:v>
                </c:pt>
                <c:pt idx="12344">
                  <c:v>45095.280555555553</c:v>
                </c:pt>
                <c:pt idx="12345">
                  <c:v>45095.28125</c:v>
                </c:pt>
                <c:pt idx="12346">
                  <c:v>45095.281944444447</c:v>
                </c:pt>
                <c:pt idx="12347">
                  <c:v>45095.282638888886</c:v>
                </c:pt>
                <c:pt idx="12348">
                  <c:v>45095.283333333333</c:v>
                </c:pt>
                <c:pt idx="12349">
                  <c:v>45095.28402777778</c:v>
                </c:pt>
                <c:pt idx="12350">
                  <c:v>45095.284722222219</c:v>
                </c:pt>
                <c:pt idx="12351">
                  <c:v>45095.285416666666</c:v>
                </c:pt>
                <c:pt idx="12352">
                  <c:v>45095.286111111112</c:v>
                </c:pt>
                <c:pt idx="12353">
                  <c:v>45095.286805555559</c:v>
                </c:pt>
                <c:pt idx="12354">
                  <c:v>45095.287499999999</c:v>
                </c:pt>
                <c:pt idx="12355">
                  <c:v>45095.288194444445</c:v>
                </c:pt>
                <c:pt idx="12356">
                  <c:v>45095.288888888892</c:v>
                </c:pt>
                <c:pt idx="12357">
                  <c:v>45095.289583333331</c:v>
                </c:pt>
                <c:pt idx="12358">
                  <c:v>45095.290277777778</c:v>
                </c:pt>
                <c:pt idx="12359">
                  <c:v>45095.290972222225</c:v>
                </c:pt>
                <c:pt idx="12360">
                  <c:v>45095.291666666664</c:v>
                </c:pt>
                <c:pt idx="12361">
                  <c:v>45095.292361111111</c:v>
                </c:pt>
                <c:pt idx="12362">
                  <c:v>45095.293055555558</c:v>
                </c:pt>
                <c:pt idx="12363">
                  <c:v>45095.293749999997</c:v>
                </c:pt>
                <c:pt idx="12364">
                  <c:v>45095.294444444444</c:v>
                </c:pt>
                <c:pt idx="12365">
                  <c:v>45095.295138888891</c:v>
                </c:pt>
                <c:pt idx="12366">
                  <c:v>45095.29583333333</c:v>
                </c:pt>
                <c:pt idx="12367">
                  <c:v>45095.296527777777</c:v>
                </c:pt>
                <c:pt idx="12368">
                  <c:v>45095.297222222223</c:v>
                </c:pt>
                <c:pt idx="12369">
                  <c:v>45095.29791666667</c:v>
                </c:pt>
                <c:pt idx="12370">
                  <c:v>45095.298611111109</c:v>
                </c:pt>
                <c:pt idx="12371">
                  <c:v>45095.299305555556</c:v>
                </c:pt>
                <c:pt idx="12372">
                  <c:v>45095.3</c:v>
                </c:pt>
                <c:pt idx="12373">
                  <c:v>45095.300694444442</c:v>
                </c:pt>
                <c:pt idx="12374">
                  <c:v>45095.301388888889</c:v>
                </c:pt>
                <c:pt idx="12375">
                  <c:v>45095.302083333336</c:v>
                </c:pt>
                <c:pt idx="12376">
                  <c:v>45095.302777777775</c:v>
                </c:pt>
                <c:pt idx="12377">
                  <c:v>45095.303472222222</c:v>
                </c:pt>
                <c:pt idx="12378">
                  <c:v>45095.304166666669</c:v>
                </c:pt>
                <c:pt idx="12379">
                  <c:v>45095.304861111108</c:v>
                </c:pt>
                <c:pt idx="12380">
                  <c:v>45095.305555555555</c:v>
                </c:pt>
                <c:pt idx="12381">
                  <c:v>45095.306250000001</c:v>
                </c:pt>
                <c:pt idx="12382">
                  <c:v>45095.306944444441</c:v>
                </c:pt>
                <c:pt idx="12383">
                  <c:v>45095.307638888888</c:v>
                </c:pt>
                <c:pt idx="12384">
                  <c:v>45095.308333333334</c:v>
                </c:pt>
                <c:pt idx="12385">
                  <c:v>45095.309027777781</c:v>
                </c:pt>
                <c:pt idx="12386">
                  <c:v>45095.30972222222</c:v>
                </c:pt>
                <c:pt idx="12387">
                  <c:v>45095.310416666667</c:v>
                </c:pt>
                <c:pt idx="12388">
                  <c:v>45095.311111111114</c:v>
                </c:pt>
                <c:pt idx="12389">
                  <c:v>45095.311805555553</c:v>
                </c:pt>
                <c:pt idx="12390">
                  <c:v>45095.3125</c:v>
                </c:pt>
                <c:pt idx="12391">
                  <c:v>45095.313194444447</c:v>
                </c:pt>
                <c:pt idx="12392">
                  <c:v>45095.313888888886</c:v>
                </c:pt>
                <c:pt idx="12393">
                  <c:v>45095.314583333333</c:v>
                </c:pt>
                <c:pt idx="12394">
                  <c:v>45095.31527777778</c:v>
                </c:pt>
                <c:pt idx="12395">
                  <c:v>45095.315972222219</c:v>
                </c:pt>
                <c:pt idx="12396">
                  <c:v>45095.316666666666</c:v>
                </c:pt>
                <c:pt idx="12397">
                  <c:v>45095.317361111112</c:v>
                </c:pt>
                <c:pt idx="12398">
                  <c:v>45095.318055555559</c:v>
                </c:pt>
                <c:pt idx="12399">
                  <c:v>45095.318749999999</c:v>
                </c:pt>
                <c:pt idx="12400">
                  <c:v>45095.319444444445</c:v>
                </c:pt>
                <c:pt idx="12401">
                  <c:v>45095.320138888892</c:v>
                </c:pt>
                <c:pt idx="12402">
                  <c:v>45095.320833333331</c:v>
                </c:pt>
                <c:pt idx="12403">
                  <c:v>45095.321527777778</c:v>
                </c:pt>
                <c:pt idx="12404">
                  <c:v>45095.322222222225</c:v>
                </c:pt>
                <c:pt idx="12405">
                  <c:v>45095.322916666664</c:v>
                </c:pt>
                <c:pt idx="12406">
                  <c:v>45095.323611111111</c:v>
                </c:pt>
                <c:pt idx="12407">
                  <c:v>45095.324305555558</c:v>
                </c:pt>
                <c:pt idx="12408">
                  <c:v>45095.324999999997</c:v>
                </c:pt>
                <c:pt idx="12409">
                  <c:v>45095.325694444444</c:v>
                </c:pt>
                <c:pt idx="12410">
                  <c:v>45095.326388888891</c:v>
                </c:pt>
                <c:pt idx="12411">
                  <c:v>45095.32708333333</c:v>
                </c:pt>
                <c:pt idx="12412">
                  <c:v>45095.327777777777</c:v>
                </c:pt>
                <c:pt idx="12413">
                  <c:v>45095.328472222223</c:v>
                </c:pt>
                <c:pt idx="12414">
                  <c:v>45095.32916666667</c:v>
                </c:pt>
                <c:pt idx="12415">
                  <c:v>45095.329861111109</c:v>
                </c:pt>
                <c:pt idx="12416">
                  <c:v>45095.330555555556</c:v>
                </c:pt>
                <c:pt idx="12417">
                  <c:v>45095.331250000003</c:v>
                </c:pt>
                <c:pt idx="12418">
                  <c:v>45095.331944444442</c:v>
                </c:pt>
                <c:pt idx="12419">
                  <c:v>45095.332638888889</c:v>
                </c:pt>
                <c:pt idx="12420">
                  <c:v>45095.333333333336</c:v>
                </c:pt>
                <c:pt idx="12421">
                  <c:v>45095.334027777775</c:v>
                </c:pt>
                <c:pt idx="12422">
                  <c:v>45095.334722222222</c:v>
                </c:pt>
                <c:pt idx="12423">
                  <c:v>45095.335416666669</c:v>
                </c:pt>
                <c:pt idx="12424">
                  <c:v>45095.336111111108</c:v>
                </c:pt>
                <c:pt idx="12425">
                  <c:v>45095.336805555555</c:v>
                </c:pt>
                <c:pt idx="12426">
                  <c:v>45095.337500000001</c:v>
                </c:pt>
                <c:pt idx="12427">
                  <c:v>45095.338194444441</c:v>
                </c:pt>
                <c:pt idx="12428">
                  <c:v>45095.338888888888</c:v>
                </c:pt>
                <c:pt idx="12429">
                  <c:v>45095.339583333334</c:v>
                </c:pt>
                <c:pt idx="12430">
                  <c:v>45095.340277777781</c:v>
                </c:pt>
                <c:pt idx="12431">
                  <c:v>45095.34097222222</c:v>
                </c:pt>
                <c:pt idx="12432">
                  <c:v>45095.341666666667</c:v>
                </c:pt>
                <c:pt idx="12433">
                  <c:v>45095.342361111114</c:v>
                </c:pt>
                <c:pt idx="12434">
                  <c:v>45095.343055555553</c:v>
                </c:pt>
                <c:pt idx="12435">
                  <c:v>45095.34375</c:v>
                </c:pt>
                <c:pt idx="12436">
                  <c:v>45095.344444444447</c:v>
                </c:pt>
                <c:pt idx="12437">
                  <c:v>45095.345138888886</c:v>
                </c:pt>
                <c:pt idx="12438">
                  <c:v>45095.345833333333</c:v>
                </c:pt>
                <c:pt idx="12439">
                  <c:v>45095.34652777778</c:v>
                </c:pt>
                <c:pt idx="12440">
                  <c:v>45095.347222222219</c:v>
                </c:pt>
                <c:pt idx="12441">
                  <c:v>45095.347916666666</c:v>
                </c:pt>
                <c:pt idx="12442">
                  <c:v>45095.348611111112</c:v>
                </c:pt>
                <c:pt idx="12443">
                  <c:v>45095.349305555559</c:v>
                </c:pt>
                <c:pt idx="12444">
                  <c:v>45095.35</c:v>
                </c:pt>
                <c:pt idx="12445">
                  <c:v>45095.350694444445</c:v>
                </c:pt>
                <c:pt idx="12446">
                  <c:v>45095.351388888892</c:v>
                </c:pt>
                <c:pt idx="12447">
                  <c:v>45095.352083333331</c:v>
                </c:pt>
                <c:pt idx="12448">
                  <c:v>45095.352777777778</c:v>
                </c:pt>
                <c:pt idx="12449">
                  <c:v>45095.353472222225</c:v>
                </c:pt>
                <c:pt idx="12450">
                  <c:v>45095.354166666664</c:v>
                </c:pt>
                <c:pt idx="12451">
                  <c:v>45095.354861111111</c:v>
                </c:pt>
                <c:pt idx="12452">
                  <c:v>45095.355555555558</c:v>
                </c:pt>
                <c:pt idx="12453">
                  <c:v>45095.356249999997</c:v>
                </c:pt>
                <c:pt idx="12454">
                  <c:v>45095.356944444444</c:v>
                </c:pt>
                <c:pt idx="12455">
                  <c:v>45095.357638888891</c:v>
                </c:pt>
                <c:pt idx="12456">
                  <c:v>45095.35833333333</c:v>
                </c:pt>
                <c:pt idx="12457">
                  <c:v>45095.359027777777</c:v>
                </c:pt>
                <c:pt idx="12458">
                  <c:v>45095.359722222223</c:v>
                </c:pt>
                <c:pt idx="12459">
                  <c:v>45095.36041666667</c:v>
                </c:pt>
                <c:pt idx="12460">
                  <c:v>45095.361111111109</c:v>
                </c:pt>
                <c:pt idx="12461">
                  <c:v>45095.361805555556</c:v>
                </c:pt>
                <c:pt idx="12462">
                  <c:v>45095.362500000003</c:v>
                </c:pt>
                <c:pt idx="12463">
                  <c:v>45095.363194444442</c:v>
                </c:pt>
                <c:pt idx="12464">
                  <c:v>45095.363888888889</c:v>
                </c:pt>
                <c:pt idx="12465">
                  <c:v>45095.364583333336</c:v>
                </c:pt>
                <c:pt idx="12466">
                  <c:v>45095.365277777775</c:v>
                </c:pt>
                <c:pt idx="12467">
                  <c:v>45095.365972222222</c:v>
                </c:pt>
                <c:pt idx="12468">
                  <c:v>45095.366666666669</c:v>
                </c:pt>
                <c:pt idx="12469">
                  <c:v>45095.367361111108</c:v>
                </c:pt>
                <c:pt idx="12470">
                  <c:v>45095.368055555555</c:v>
                </c:pt>
                <c:pt idx="12471">
                  <c:v>45095.368750000001</c:v>
                </c:pt>
                <c:pt idx="12472">
                  <c:v>45095.369444444441</c:v>
                </c:pt>
                <c:pt idx="12473">
                  <c:v>45095.370138888888</c:v>
                </c:pt>
                <c:pt idx="12474">
                  <c:v>45095.370833333334</c:v>
                </c:pt>
                <c:pt idx="12475">
                  <c:v>45095.371527777781</c:v>
                </c:pt>
                <c:pt idx="12476">
                  <c:v>45095.37222222222</c:v>
                </c:pt>
                <c:pt idx="12477">
                  <c:v>45095.372916666667</c:v>
                </c:pt>
                <c:pt idx="12478">
                  <c:v>45095.373611111114</c:v>
                </c:pt>
                <c:pt idx="12479">
                  <c:v>45095.374305555553</c:v>
                </c:pt>
                <c:pt idx="12480">
                  <c:v>45095.375</c:v>
                </c:pt>
                <c:pt idx="12481">
                  <c:v>45095.375694444447</c:v>
                </c:pt>
                <c:pt idx="12482">
                  <c:v>45095.376388888886</c:v>
                </c:pt>
                <c:pt idx="12483">
                  <c:v>45095.377083333333</c:v>
                </c:pt>
                <c:pt idx="12484">
                  <c:v>45095.37777777778</c:v>
                </c:pt>
                <c:pt idx="12485">
                  <c:v>45095.378472222219</c:v>
                </c:pt>
                <c:pt idx="12486">
                  <c:v>45095.379166666666</c:v>
                </c:pt>
                <c:pt idx="12487">
                  <c:v>45095.379861111112</c:v>
                </c:pt>
                <c:pt idx="12488">
                  <c:v>45095.380555555559</c:v>
                </c:pt>
                <c:pt idx="12489">
                  <c:v>45095.381249999999</c:v>
                </c:pt>
                <c:pt idx="12490">
                  <c:v>45095.381944444445</c:v>
                </c:pt>
                <c:pt idx="12491">
                  <c:v>45095.382638888892</c:v>
                </c:pt>
                <c:pt idx="12492">
                  <c:v>45095.383333333331</c:v>
                </c:pt>
                <c:pt idx="12493">
                  <c:v>45095.384027777778</c:v>
                </c:pt>
                <c:pt idx="12494">
                  <c:v>45095.384722222225</c:v>
                </c:pt>
                <c:pt idx="12495">
                  <c:v>45095.385416666664</c:v>
                </c:pt>
                <c:pt idx="12496">
                  <c:v>45095.386111111111</c:v>
                </c:pt>
                <c:pt idx="12497">
                  <c:v>45095.386805555558</c:v>
                </c:pt>
                <c:pt idx="12498">
                  <c:v>45095.387499999997</c:v>
                </c:pt>
                <c:pt idx="12499">
                  <c:v>45095.388194444444</c:v>
                </c:pt>
                <c:pt idx="12500">
                  <c:v>45095.388888888891</c:v>
                </c:pt>
                <c:pt idx="12501">
                  <c:v>45095.38958333333</c:v>
                </c:pt>
                <c:pt idx="12502">
                  <c:v>45095.390277777777</c:v>
                </c:pt>
                <c:pt idx="12503">
                  <c:v>45095.390972222223</c:v>
                </c:pt>
                <c:pt idx="12504">
                  <c:v>45095.39166666667</c:v>
                </c:pt>
                <c:pt idx="12505">
                  <c:v>45095.392361111109</c:v>
                </c:pt>
                <c:pt idx="12506">
                  <c:v>45095.393055555556</c:v>
                </c:pt>
                <c:pt idx="12507">
                  <c:v>45095.393750000003</c:v>
                </c:pt>
                <c:pt idx="12508">
                  <c:v>45095.394444444442</c:v>
                </c:pt>
                <c:pt idx="12509">
                  <c:v>45095.395138888889</c:v>
                </c:pt>
                <c:pt idx="12510">
                  <c:v>45095.395833333336</c:v>
                </c:pt>
                <c:pt idx="12511">
                  <c:v>45095.396527777775</c:v>
                </c:pt>
                <c:pt idx="12512">
                  <c:v>45095.397222222222</c:v>
                </c:pt>
                <c:pt idx="12513">
                  <c:v>45095.397916666669</c:v>
                </c:pt>
                <c:pt idx="12514">
                  <c:v>45095.398611111108</c:v>
                </c:pt>
                <c:pt idx="12515">
                  <c:v>45095.399305555555</c:v>
                </c:pt>
                <c:pt idx="12516">
                  <c:v>45095.4</c:v>
                </c:pt>
                <c:pt idx="12517">
                  <c:v>45095.400694444441</c:v>
                </c:pt>
                <c:pt idx="12518">
                  <c:v>45095.401388888888</c:v>
                </c:pt>
                <c:pt idx="12519">
                  <c:v>45095.402083333334</c:v>
                </c:pt>
                <c:pt idx="12520">
                  <c:v>45095.402777777781</c:v>
                </c:pt>
                <c:pt idx="12521">
                  <c:v>45095.40347222222</c:v>
                </c:pt>
                <c:pt idx="12522">
                  <c:v>45095.404166666667</c:v>
                </c:pt>
                <c:pt idx="12523">
                  <c:v>45095.404861111114</c:v>
                </c:pt>
                <c:pt idx="12524">
                  <c:v>45095.405555555553</c:v>
                </c:pt>
                <c:pt idx="12525">
                  <c:v>45095.40625</c:v>
                </c:pt>
                <c:pt idx="12526">
                  <c:v>45095.406944444447</c:v>
                </c:pt>
                <c:pt idx="12527">
                  <c:v>45095.407638888886</c:v>
                </c:pt>
                <c:pt idx="12528">
                  <c:v>45095.408333333333</c:v>
                </c:pt>
                <c:pt idx="12529">
                  <c:v>45095.40902777778</c:v>
                </c:pt>
                <c:pt idx="12530">
                  <c:v>45095.409722222219</c:v>
                </c:pt>
                <c:pt idx="12531">
                  <c:v>45095.410416666666</c:v>
                </c:pt>
                <c:pt idx="12532">
                  <c:v>45095.411111111112</c:v>
                </c:pt>
                <c:pt idx="12533">
                  <c:v>45095.411805555559</c:v>
                </c:pt>
                <c:pt idx="12534">
                  <c:v>45095.412499999999</c:v>
                </c:pt>
                <c:pt idx="12535">
                  <c:v>45095.413194444445</c:v>
                </c:pt>
                <c:pt idx="12536">
                  <c:v>45095.413888888892</c:v>
                </c:pt>
                <c:pt idx="12537">
                  <c:v>45095.414583333331</c:v>
                </c:pt>
                <c:pt idx="12538">
                  <c:v>45095.415277777778</c:v>
                </c:pt>
                <c:pt idx="12539">
                  <c:v>45095.415972222225</c:v>
                </c:pt>
                <c:pt idx="12540">
                  <c:v>45095.416666666664</c:v>
                </c:pt>
                <c:pt idx="12541">
                  <c:v>45095.417361111111</c:v>
                </c:pt>
                <c:pt idx="12542">
                  <c:v>45095.418055555558</c:v>
                </c:pt>
                <c:pt idx="12543">
                  <c:v>45095.418749999997</c:v>
                </c:pt>
                <c:pt idx="12544">
                  <c:v>45095.419444444444</c:v>
                </c:pt>
                <c:pt idx="12545">
                  <c:v>45095.420138888891</c:v>
                </c:pt>
                <c:pt idx="12546">
                  <c:v>45095.42083333333</c:v>
                </c:pt>
                <c:pt idx="12547">
                  <c:v>45095.421527777777</c:v>
                </c:pt>
                <c:pt idx="12548">
                  <c:v>45095.422222222223</c:v>
                </c:pt>
                <c:pt idx="12549">
                  <c:v>45095.42291666667</c:v>
                </c:pt>
                <c:pt idx="12550">
                  <c:v>45095.423611111109</c:v>
                </c:pt>
                <c:pt idx="12551">
                  <c:v>45095.424305555556</c:v>
                </c:pt>
                <c:pt idx="12552">
                  <c:v>45095.425000000003</c:v>
                </c:pt>
                <c:pt idx="12553">
                  <c:v>45095.425694444442</c:v>
                </c:pt>
                <c:pt idx="12554">
                  <c:v>45095.426388888889</c:v>
                </c:pt>
                <c:pt idx="12555">
                  <c:v>45095.427083333336</c:v>
                </c:pt>
                <c:pt idx="12556">
                  <c:v>45095.427777777775</c:v>
                </c:pt>
                <c:pt idx="12557">
                  <c:v>45095.428472222222</c:v>
                </c:pt>
                <c:pt idx="12558">
                  <c:v>45095.429166666669</c:v>
                </c:pt>
                <c:pt idx="12559">
                  <c:v>45095.429861111108</c:v>
                </c:pt>
                <c:pt idx="12560">
                  <c:v>45095.430555555555</c:v>
                </c:pt>
                <c:pt idx="12561">
                  <c:v>45095.431250000001</c:v>
                </c:pt>
                <c:pt idx="12562">
                  <c:v>45095.431944444441</c:v>
                </c:pt>
                <c:pt idx="12563">
                  <c:v>45095.432638888888</c:v>
                </c:pt>
                <c:pt idx="12564">
                  <c:v>45095.433333333334</c:v>
                </c:pt>
                <c:pt idx="12565">
                  <c:v>45095.434027777781</c:v>
                </c:pt>
                <c:pt idx="12566">
                  <c:v>45095.43472222222</c:v>
                </c:pt>
                <c:pt idx="12567">
                  <c:v>45095.435416666667</c:v>
                </c:pt>
                <c:pt idx="12568">
                  <c:v>45095.436111111114</c:v>
                </c:pt>
                <c:pt idx="12569">
                  <c:v>45095.436805555553</c:v>
                </c:pt>
                <c:pt idx="12570">
                  <c:v>45095.4375</c:v>
                </c:pt>
                <c:pt idx="12571">
                  <c:v>45095.438194444447</c:v>
                </c:pt>
                <c:pt idx="12572">
                  <c:v>45095.438888888886</c:v>
                </c:pt>
                <c:pt idx="12573">
                  <c:v>45095.439583333333</c:v>
                </c:pt>
                <c:pt idx="12574">
                  <c:v>45095.44027777778</c:v>
                </c:pt>
                <c:pt idx="12575">
                  <c:v>45095.440972222219</c:v>
                </c:pt>
                <c:pt idx="12576">
                  <c:v>45095.441666666666</c:v>
                </c:pt>
                <c:pt idx="12577">
                  <c:v>45095.442361111112</c:v>
                </c:pt>
                <c:pt idx="12578">
                  <c:v>45095.443055555559</c:v>
                </c:pt>
                <c:pt idx="12579">
                  <c:v>45095.443749999999</c:v>
                </c:pt>
                <c:pt idx="12580">
                  <c:v>45095.444444444445</c:v>
                </c:pt>
                <c:pt idx="12581">
                  <c:v>45095.445138888892</c:v>
                </c:pt>
                <c:pt idx="12582">
                  <c:v>45095.445833333331</c:v>
                </c:pt>
                <c:pt idx="12583">
                  <c:v>45095.446527777778</c:v>
                </c:pt>
                <c:pt idx="12584">
                  <c:v>45095.447222222225</c:v>
                </c:pt>
                <c:pt idx="12585">
                  <c:v>45095.447916666664</c:v>
                </c:pt>
                <c:pt idx="12586">
                  <c:v>45095.448611111111</c:v>
                </c:pt>
                <c:pt idx="12587">
                  <c:v>45095.449305555558</c:v>
                </c:pt>
                <c:pt idx="12588">
                  <c:v>45095.45</c:v>
                </c:pt>
                <c:pt idx="12589">
                  <c:v>45095.450694444444</c:v>
                </c:pt>
                <c:pt idx="12590">
                  <c:v>45095.451388888891</c:v>
                </c:pt>
                <c:pt idx="12591">
                  <c:v>45095.45208333333</c:v>
                </c:pt>
                <c:pt idx="12592">
                  <c:v>45095.452777777777</c:v>
                </c:pt>
                <c:pt idx="12593">
                  <c:v>45095.453472222223</c:v>
                </c:pt>
                <c:pt idx="12594">
                  <c:v>45095.45416666667</c:v>
                </c:pt>
                <c:pt idx="12595">
                  <c:v>45095.454861111109</c:v>
                </c:pt>
                <c:pt idx="12596">
                  <c:v>45095.455555555556</c:v>
                </c:pt>
                <c:pt idx="12597">
                  <c:v>45095.456250000003</c:v>
                </c:pt>
                <c:pt idx="12598">
                  <c:v>45095.456944444442</c:v>
                </c:pt>
                <c:pt idx="12599">
                  <c:v>45095.457638888889</c:v>
                </c:pt>
                <c:pt idx="12600">
                  <c:v>45095.458333333336</c:v>
                </c:pt>
                <c:pt idx="12601">
                  <c:v>45095.459027777775</c:v>
                </c:pt>
                <c:pt idx="12602">
                  <c:v>45095.459722222222</c:v>
                </c:pt>
                <c:pt idx="12603">
                  <c:v>45095.460416666669</c:v>
                </c:pt>
                <c:pt idx="12604">
                  <c:v>45095.461111111108</c:v>
                </c:pt>
                <c:pt idx="12605">
                  <c:v>45095.461805555555</c:v>
                </c:pt>
                <c:pt idx="12606">
                  <c:v>45095.462500000001</c:v>
                </c:pt>
                <c:pt idx="12607">
                  <c:v>45095.463194444441</c:v>
                </c:pt>
                <c:pt idx="12608">
                  <c:v>45095.463888888888</c:v>
                </c:pt>
                <c:pt idx="12609">
                  <c:v>45095.464583333334</c:v>
                </c:pt>
                <c:pt idx="12610">
                  <c:v>45095.465277777781</c:v>
                </c:pt>
                <c:pt idx="12611">
                  <c:v>45095.46597222222</c:v>
                </c:pt>
                <c:pt idx="12612">
                  <c:v>45095.466666666667</c:v>
                </c:pt>
                <c:pt idx="12613">
                  <c:v>45095.467361111114</c:v>
                </c:pt>
                <c:pt idx="12614">
                  <c:v>45095.468055555553</c:v>
                </c:pt>
                <c:pt idx="12615">
                  <c:v>45095.46875</c:v>
                </c:pt>
                <c:pt idx="12616">
                  <c:v>45095.469444444447</c:v>
                </c:pt>
                <c:pt idx="12617">
                  <c:v>45095.470138888886</c:v>
                </c:pt>
                <c:pt idx="12618">
                  <c:v>45095.470833333333</c:v>
                </c:pt>
                <c:pt idx="12619">
                  <c:v>45095.47152777778</c:v>
                </c:pt>
                <c:pt idx="12620">
                  <c:v>45095.472222222219</c:v>
                </c:pt>
                <c:pt idx="12621">
                  <c:v>45095.472916666666</c:v>
                </c:pt>
                <c:pt idx="12622">
                  <c:v>45095.473611111112</c:v>
                </c:pt>
                <c:pt idx="12623">
                  <c:v>45095.474305555559</c:v>
                </c:pt>
                <c:pt idx="12624">
                  <c:v>45095.474999999999</c:v>
                </c:pt>
                <c:pt idx="12625">
                  <c:v>45095.475694444445</c:v>
                </c:pt>
                <c:pt idx="12626">
                  <c:v>45095.476388888892</c:v>
                </c:pt>
                <c:pt idx="12627">
                  <c:v>45095.477083333331</c:v>
                </c:pt>
                <c:pt idx="12628">
                  <c:v>45095.477777777778</c:v>
                </c:pt>
                <c:pt idx="12629">
                  <c:v>45095.478472222225</c:v>
                </c:pt>
                <c:pt idx="12630">
                  <c:v>45095.479166666664</c:v>
                </c:pt>
                <c:pt idx="12631">
                  <c:v>45095.479861111111</c:v>
                </c:pt>
                <c:pt idx="12632">
                  <c:v>45095.480555555558</c:v>
                </c:pt>
                <c:pt idx="12633">
                  <c:v>45095.481249999997</c:v>
                </c:pt>
                <c:pt idx="12634">
                  <c:v>45095.481944444444</c:v>
                </c:pt>
                <c:pt idx="12635">
                  <c:v>45095.482638888891</c:v>
                </c:pt>
                <c:pt idx="12636">
                  <c:v>45095.48333333333</c:v>
                </c:pt>
                <c:pt idx="12637">
                  <c:v>45095.484027777777</c:v>
                </c:pt>
                <c:pt idx="12638">
                  <c:v>45095.484722222223</c:v>
                </c:pt>
                <c:pt idx="12639">
                  <c:v>45095.48541666667</c:v>
                </c:pt>
                <c:pt idx="12640">
                  <c:v>45095.486111111109</c:v>
                </c:pt>
                <c:pt idx="12641">
                  <c:v>45095.486805555556</c:v>
                </c:pt>
                <c:pt idx="12642">
                  <c:v>45095.487500000003</c:v>
                </c:pt>
                <c:pt idx="12643">
                  <c:v>45095.488194444442</c:v>
                </c:pt>
                <c:pt idx="12644">
                  <c:v>45095.488888888889</c:v>
                </c:pt>
                <c:pt idx="12645">
                  <c:v>45095.489583333336</c:v>
                </c:pt>
                <c:pt idx="12646">
                  <c:v>45095.490277777775</c:v>
                </c:pt>
                <c:pt idx="12647">
                  <c:v>45095.490972222222</c:v>
                </c:pt>
                <c:pt idx="12648">
                  <c:v>45095.491666666669</c:v>
                </c:pt>
                <c:pt idx="12649">
                  <c:v>45095.492361111108</c:v>
                </c:pt>
                <c:pt idx="12650">
                  <c:v>45095.493055555555</c:v>
                </c:pt>
                <c:pt idx="12651">
                  <c:v>45095.493750000001</c:v>
                </c:pt>
                <c:pt idx="12652">
                  <c:v>45095.494444444441</c:v>
                </c:pt>
                <c:pt idx="12653">
                  <c:v>45095.495138888888</c:v>
                </c:pt>
                <c:pt idx="12654">
                  <c:v>45095.495833333334</c:v>
                </c:pt>
                <c:pt idx="12655">
                  <c:v>45095.496527777781</c:v>
                </c:pt>
                <c:pt idx="12656">
                  <c:v>45095.49722222222</c:v>
                </c:pt>
                <c:pt idx="12657">
                  <c:v>45095.497916666667</c:v>
                </c:pt>
                <c:pt idx="12658">
                  <c:v>45095.498611111114</c:v>
                </c:pt>
                <c:pt idx="12659">
                  <c:v>45095.499305555553</c:v>
                </c:pt>
                <c:pt idx="12660">
                  <c:v>45095.5</c:v>
                </c:pt>
                <c:pt idx="12661">
                  <c:v>45095.500694444447</c:v>
                </c:pt>
                <c:pt idx="12662">
                  <c:v>45095.501388888886</c:v>
                </c:pt>
                <c:pt idx="12663">
                  <c:v>45095.502083333333</c:v>
                </c:pt>
                <c:pt idx="12664">
                  <c:v>45095.50277777778</c:v>
                </c:pt>
                <c:pt idx="12665">
                  <c:v>45095.503472222219</c:v>
                </c:pt>
                <c:pt idx="12666">
                  <c:v>45095.504166666666</c:v>
                </c:pt>
                <c:pt idx="12667">
                  <c:v>45095.504861111112</c:v>
                </c:pt>
                <c:pt idx="12668">
                  <c:v>45095.505555555559</c:v>
                </c:pt>
                <c:pt idx="12669">
                  <c:v>45095.506249999999</c:v>
                </c:pt>
                <c:pt idx="12670">
                  <c:v>45095.506944444445</c:v>
                </c:pt>
                <c:pt idx="12671">
                  <c:v>45095.507638888892</c:v>
                </c:pt>
                <c:pt idx="12672">
                  <c:v>45095.508333333331</c:v>
                </c:pt>
                <c:pt idx="12673">
                  <c:v>45095.509027777778</c:v>
                </c:pt>
                <c:pt idx="12674">
                  <c:v>45095.509722222225</c:v>
                </c:pt>
                <c:pt idx="12675">
                  <c:v>45095.510416666664</c:v>
                </c:pt>
                <c:pt idx="12676">
                  <c:v>45095.511111111111</c:v>
                </c:pt>
                <c:pt idx="12677">
                  <c:v>45095.511805555558</c:v>
                </c:pt>
                <c:pt idx="12678">
                  <c:v>45095.512499999997</c:v>
                </c:pt>
                <c:pt idx="12679">
                  <c:v>45095.513194444444</c:v>
                </c:pt>
                <c:pt idx="12680">
                  <c:v>45095.513888888891</c:v>
                </c:pt>
                <c:pt idx="12681">
                  <c:v>45095.51458333333</c:v>
                </c:pt>
                <c:pt idx="12682">
                  <c:v>45095.515277777777</c:v>
                </c:pt>
                <c:pt idx="12683">
                  <c:v>45095.515972222223</c:v>
                </c:pt>
                <c:pt idx="12684">
                  <c:v>45095.51666666667</c:v>
                </c:pt>
                <c:pt idx="12685">
                  <c:v>45095.517361111109</c:v>
                </c:pt>
                <c:pt idx="12686">
                  <c:v>45095.518055555556</c:v>
                </c:pt>
                <c:pt idx="12687">
                  <c:v>45095.518750000003</c:v>
                </c:pt>
                <c:pt idx="12688">
                  <c:v>45095.519444444442</c:v>
                </c:pt>
                <c:pt idx="12689">
                  <c:v>45095.520138888889</c:v>
                </c:pt>
                <c:pt idx="12690">
                  <c:v>45095.520833333336</c:v>
                </c:pt>
                <c:pt idx="12691">
                  <c:v>45095.521527777775</c:v>
                </c:pt>
                <c:pt idx="12692">
                  <c:v>45095.522222222222</c:v>
                </c:pt>
                <c:pt idx="12693">
                  <c:v>45095.522916666669</c:v>
                </c:pt>
                <c:pt idx="12694">
                  <c:v>45095.523611111108</c:v>
                </c:pt>
                <c:pt idx="12695">
                  <c:v>45095.524305555555</c:v>
                </c:pt>
                <c:pt idx="12696">
                  <c:v>45095.525000000001</c:v>
                </c:pt>
                <c:pt idx="12697">
                  <c:v>45095.525694444441</c:v>
                </c:pt>
                <c:pt idx="12698">
                  <c:v>45095.526388888888</c:v>
                </c:pt>
                <c:pt idx="12699">
                  <c:v>45095.527083333334</c:v>
                </c:pt>
                <c:pt idx="12700">
                  <c:v>45095.527777777781</c:v>
                </c:pt>
                <c:pt idx="12701">
                  <c:v>45095.52847222222</c:v>
                </c:pt>
                <c:pt idx="12702">
                  <c:v>45095.529166666667</c:v>
                </c:pt>
                <c:pt idx="12703">
                  <c:v>45095.529861111114</c:v>
                </c:pt>
                <c:pt idx="12704">
                  <c:v>45095.530555555553</c:v>
                </c:pt>
                <c:pt idx="12705">
                  <c:v>45095.53125</c:v>
                </c:pt>
                <c:pt idx="12706">
                  <c:v>45095.531944444447</c:v>
                </c:pt>
                <c:pt idx="12707">
                  <c:v>45095.532638888886</c:v>
                </c:pt>
                <c:pt idx="12708">
                  <c:v>45095.533333333333</c:v>
                </c:pt>
                <c:pt idx="12709">
                  <c:v>45095.53402777778</c:v>
                </c:pt>
                <c:pt idx="12710">
                  <c:v>45095.534722222219</c:v>
                </c:pt>
                <c:pt idx="12711">
                  <c:v>45095.535416666666</c:v>
                </c:pt>
                <c:pt idx="12712">
                  <c:v>45095.536111111112</c:v>
                </c:pt>
                <c:pt idx="12713">
                  <c:v>45095.536805555559</c:v>
                </c:pt>
                <c:pt idx="12714">
                  <c:v>45095.537499999999</c:v>
                </c:pt>
                <c:pt idx="12715">
                  <c:v>45095.538194444445</c:v>
                </c:pt>
                <c:pt idx="12716">
                  <c:v>45095.538888888892</c:v>
                </c:pt>
                <c:pt idx="12717">
                  <c:v>45095.539583333331</c:v>
                </c:pt>
                <c:pt idx="12718">
                  <c:v>45095.540277777778</c:v>
                </c:pt>
                <c:pt idx="12719">
                  <c:v>45095.540972222225</c:v>
                </c:pt>
                <c:pt idx="12720">
                  <c:v>45095.541666666664</c:v>
                </c:pt>
                <c:pt idx="12721">
                  <c:v>45095.542361111111</c:v>
                </c:pt>
                <c:pt idx="12722">
                  <c:v>45095.543055555558</c:v>
                </c:pt>
                <c:pt idx="12723">
                  <c:v>45095.543749999997</c:v>
                </c:pt>
                <c:pt idx="12724">
                  <c:v>45095.544444444444</c:v>
                </c:pt>
                <c:pt idx="12725">
                  <c:v>45095.545138888891</c:v>
                </c:pt>
                <c:pt idx="12726">
                  <c:v>45095.54583333333</c:v>
                </c:pt>
                <c:pt idx="12727">
                  <c:v>45095.546527777777</c:v>
                </c:pt>
                <c:pt idx="12728">
                  <c:v>45095.547222222223</c:v>
                </c:pt>
                <c:pt idx="12729">
                  <c:v>45095.54791666667</c:v>
                </c:pt>
                <c:pt idx="12730">
                  <c:v>45095.548611111109</c:v>
                </c:pt>
                <c:pt idx="12731">
                  <c:v>45095.549305555556</c:v>
                </c:pt>
                <c:pt idx="12732">
                  <c:v>45095.55</c:v>
                </c:pt>
                <c:pt idx="12733">
                  <c:v>45095.550694444442</c:v>
                </c:pt>
                <c:pt idx="12734">
                  <c:v>45095.551388888889</c:v>
                </c:pt>
                <c:pt idx="12735">
                  <c:v>45095.552083333336</c:v>
                </c:pt>
                <c:pt idx="12736">
                  <c:v>45095.552777777775</c:v>
                </c:pt>
                <c:pt idx="12737">
                  <c:v>45095.553472222222</c:v>
                </c:pt>
                <c:pt idx="12738">
                  <c:v>45095.554166666669</c:v>
                </c:pt>
                <c:pt idx="12739">
                  <c:v>45095.554861111108</c:v>
                </c:pt>
                <c:pt idx="12740">
                  <c:v>45095.555555555555</c:v>
                </c:pt>
                <c:pt idx="12741">
                  <c:v>45095.556250000001</c:v>
                </c:pt>
                <c:pt idx="12742">
                  <c:v>45095.556944444441</c:v>
                </c:pt>
                <c:pt idx="12743">
                  <c:v>45095.557638888888</c:v>
                </c:pt>
                <c:pt idx="12744">
                  <c:v>45095.558333333334</c:v>
                </c:pt>
                <c:pt idx="12745">
                  <c:v>45095.559027777781</c:v>
                </c:pt>
                <c:pt idx="12746">
                  <c:v>45095.55972222222</c:v>
                </c:pt>
                <c:pt idx="12747">
                  <c:v>45095.560416666667</c:v>
                </c:pt>
                <c:pt idx="12748">
                  <c:v>45095.561111111114</c:v>
                </c:pt>
                <c:pt idx="12749">
                  <c:v>45095.561805555553</c:v>
                </c:pt>
                <c:pt idx="12750">
                  <c:v>45095.5625</c:v>
                </c:pt>
                <c:pt idx="12751">
                  <c:v>45095.563194444447</c:v>
                </c:pt>
                <c:pt idx="12752">
                  <c:v>45095.563888888886</c:v>
                </c:pt>
                <c:pt idx="12753">
                  <c:v>45095.564583333333</c:v>
                </c:pt>
                <c:pt idx="12754">
                  <c:v>45095.56527777778</c:v>
                </c:pt>
                <c:pt idx="12755">
                  <c:v>45095.565972222219</c:v>
                </c:pt>
                <c:pt idx="12756">
                  <c:v>45095.566666666666</c:v>
                </c:pt>
                <c:pt idx="12757">
                  <c:v>45095.567361111112</c:v>
                </c:pt>
                <c:pt idx="12758">
                  <c:v>45095.568055555559</c:v>
                </c:pt>
                <c:pt idx="12759">
                  <c:v>45095.568749999999</c:v>
                </c:pt>
                <c:pt idx="12760">
                  <c:v>45095.569444444445</c:v>
                </c:pt>
                <c:pt idx="12761">
                  <c:v>45095.570138888892</c:v>
                </c:pt>
                <c:pt idx="12762">
                  <c:v>45095.570833333331</c:v>
                </c:pt>
                <c:pt idx="12763">
                  <c:v>45095.571527777778</c:v>
                </c:pt>
                <c:pt idx="12764">
                  <c:v>45095.572222222225</c:v>
                </c:pt>
                <c:pt idx="12765">
                  <c:v>45095.572916666664</c:v>
                </c:pt>
                <c:pt idx="12766">
                  <c:v>45095.573611111111</c:v>
                </c:pt>
                <c:pt idx="12767">
                  <c:v>45095.574305555558</c:v>
                </c:pt>
                <c:pt idx="12768">
                  <c:v>45095.574999999997</c:v>
                </c:pt>
                <c:pt idx="12769">
                  <c:v>45095.575694444444</c:v>
                </c:pt>
                <c:pt idx="12770">
                  <c:v>45095.576388888891</c:v>
                </c:pt>
                <c:pt idx="12771">
                  <c:v>45095.57708333333</c:v>
                </c:pt>
                <c:pt idx="12772">
                  <c:v>45095.577777777777</c:v>
                </c:pt>
                <c:pt idx="12773">
                  <c:v>45095.578472222223</c:v>
                </c:pt>
                <c:pt idx="12774">
                  <c:v>45095.57916666667</c:v>
                </c:pt>
                <c:pt idx="12775">
                  <c:v>45095.579861111109</c:v>
                </c:pt>
                <c:pt idx="12776">
                  <c:v>45095.580555555556</c:v>
                </c:pt>
                <c:pt idx="12777">
                  <c:v>45095.581250000003</c:v>
                </c:pt>
                <c:pt idx="12778">
                  <c:v>45095.581944444442</c:v>
                </c:pt>
                <c:pt idx="12779">
                  <c:v>45095.582638888889</c:v>
                </c:pt>
                <c:pt idx="12780">
                  <c:v>45095.583333333336</c:v>
                </c:pt>
                <c:pt idx="12781">
                  <c:v>45095.584027777775</c:v>
                </c:pt>
                <c:pt idx="12782">
                  <c:v>45095.584722222222</c:v>
                </c:pt>
                <c:pt idx="12783">
                  <c:v>45095.585416666669</c:v>
                </c:pt>
                <c:pt idx="12784">
                  <c:v>45095.586111111108</c:v>
                </c:pt>
                <c:pt idx="12785">
                  <c:v>45095.586805555555</c:v>
                </c:pt>
                <c:pt idx="12786">
                  <c:v>45095.587500000001</c:v>
                </c:pt>
                <c:pt idx="12787">
                  <c:v>45095.588194444441</c:v>
                </c:pt>
                <c:pt idx="12788">
                  <c:v>45095.588888888888</c:v>
                </c:pt>
                <c:pt idx="12789">
                  <c:v>45095.589583333334</c:v>
                </c:pt>
                <c:pt idx="12790">
                  <c:v>45095.590277777781</c:v>
                </c:pt>
                <c:pt idx="12791">
                  <c:v>45095.59097222222</c:v>
                </c:pt>
                <c:pt idx="12792">
                  <c:v>45095.591666666667</c:v>
                </c:pt>
                <c:pt idx="12793">
                  <c:v>45095.592361111114</c:v>
                </c:pt>
                <c:pt idx="12794">
                  <c:v>45095.593055555553</c:v>
                </c:pt>
                <c:pt idx="12795">
                  <c:v>45095.59375</c:v>
                </c:pt>
                <c:pt idx="12796">
                  <c:v>45095.594444444447</c:v>
                </c:pt>
                <c:pt idx="12797">
                  <c:v>45095.595138888886</c:v>
                </c:pt>
                <c:pt idx="12798">
                  <c:v>45095.595833333333</c:v>
                </c:pt>
                <c:pt idx="12799">
                  <c:v>45095.59652777778</c:v>
                </c:pt>
                <c:pt idx="12800">
                  <c:v>45095.597222222219</c:v>
                </c:pt>
                <c:pt idx="12801">
                  <c:v>45095.597916666666</c:v>
                </c:pt>
                <c:pt idx="12802">
                  <c:v>45095.598611111112</c:v>
                </c:pt>
                <c:pt idx="12803">
                  <c:v>45095.599305555559</c:v>
                </c:pt>
                <c:pt idx="12804">
                  <c:v>45095.6</c:v>
                </c:pt>
                <c:pt idx="12805">
                  <c:v>45095.600694444445</c:v>
                </c:pt>
                <c:pt idx="12806">
                  <c:v>45095.601388888892</c:v>
                </c:pt>
                <c:pt idx="12807">
                  <c:v>45095.602083333331</c:v>
                </c:pt>
                <c:pt idx="12808">
                  <c:v>45095.602777777778</c:v>
                </c:pt>
                <c:pt idx="12809">
                  <c:v>45095.603472222225</c:v>
                </c:pt>
                <c:pt idx="12810">
                  <c:v>45095.604166666664</c:v>
                </c:pt>
                <c:pt idx="12811">
                  <c:v>45095.604861111111</c:v>
                </c:pt>
                <c:pt idx="12812">
                  <c:v>45095.605555555558</c:v>
                </c:pt>
                <c:pt idx="12813">
                  <c:v>45095.606249999997</c:v>
                </c:pt>
                <c:pt idx="12814">
                  <c:v>45095.606944444444</c:v>
                </c:pt>
                <c:pt idx="12815">
                  <c:v>45095.607638888891</c:v>
                </c:pt>
                <c:pt idx="12816">
                  <c:v>45095.60833333333</c:v>
                </c:pt>
                <c:pt idx="12817">
                  <c:v>45095.609027777777</c:v>
                </c:pt>
                <c:pt idx="12818">
                  <c:v>45095.609722222223</c:v>
                </c:pt>
                <c:pt idx="12819">
                  <c:v>45095.61041666667</c:v>
                </c:pt>
                <c:pt idx="12820">
                  <c:v>45095.611111111109</c:v>
                </c:pt>
                <c:pt idx="12821">
                  <c:v>45095.611805555556</c:v>
                </c:pt>
                <c:pt idx="12822">
                  <c:v>45095.612500000003</c:v>
                </c:pt>
                <c:pt idx="12823">
                  <c:v>45095.613194444442</c:v>
                </c:pt>
                <c:pt idx="12824">
                  <c:v>45095.613888888889</c:v>
                </c:pt>
                <c:pt idx="12825">
                  <c:v>45095.614583333336</c:v>
                </c:pt>
                <c:pt idx="12826">
                  <c:v>45095.615277777775</c:v>
                </c:pt>
                <c:pt idx="12827">
                  <c:v>45095.615972222222</c:v>
                </c:pt>
                <c:pt idx="12828">
                  <c:v>45095.616666666669</c:v>
                </c:pt>
                <c:pt idx="12829">
                  <c:v>45095.617361111108</c:v>
                </c:pt>
                <c:pt idx="12830">
                  <c:v>45095.618055555555</c:v>
                </c:pt>
                <c:pt idx="12831">
                  <c:v>45095.618750000001</c:v>
                </c:pt>
                <c:pt idx="12832">
                  <c:v>45095.619444444441</c:v>
                </c:pt>
                <c:pt idx="12833">
                  <c:v>45095.620138888888</c:v>
                </c:pt>
                <c:pt idx="12834">
                  <c:v>45095.620833333334</c:v>
                </c:pt>
                <c:pt idx="12835">
                  <c:v>45095.621527777781</c:v>
                </c:pt>
                <c:pt idx="12836">
                  <c:v>45095.62222222222</c:v>
                </c:pt>
                <c:pt idx="12837">
                  <c:v>45095.622916666667</c:v>
                </c:pt>
                <c:pt idx="12838">
                  <c:v>45095.623611111114</c:v>
                </c:pt>
                <c:pt idx="12839">
                  <c:v>45095.624305555553</c:v>
                </c:pt>
                <c:pt idx="12840">
                  <c:v>45095.625</c:v>
                </c:pt>
                <c:pt idx="12841">
                  <c:v>45095.625694444447</c:v>
                </c:pt>
                <c:pt idx="12842">
                  <c:v>45095.626388888886</c:v>
                </c:pt>
                <c:pt idx="12843">
                  <c:v>45095.627083333333</c:v>
                </c:pt>
                <c:pt idx="12844">
                  <c:v>45095.62777777778</c:v>
                </c:pt>
                <c:pt idx="12845">
                  <c:v>45095.628472222219</c:v>
                </c:pt>
                <c:pt idx="12846">
                  <c:v>45095.629166666666</c:v>
                </c:pt>
                <c:pt idx="12847">
                  <c:v>45095.629861111112</c:v>
                </c:pt>
                <c:pt idx="12848">
                  <c:v>45095.630555555559</c:v>
                </c:pt>
                <c:pt idx="12849">
                  <c:v>45095.631249999999</c:v>
                </c:pt>
                <c:pt idx="12850">
                  <c:v>45095.631944444445</c:v>
                </c:pt>
                <c:pt idx="12851">
                  <c:v>45095.632638888892</c:v>
                </c:pt>
                <c:pt idx="12852">
                  <c:v>45095.633333333331</c:v>
                </c:pt>
                <c:pt idx="12853">
                  <c:v>45095.634027777778</c:v>
                </c:pt>
                <c:pt idx="12854">
                  <c:v>45095.634722222225</c:v>
                </c:pt>
                <c:pt idx="12855">
                  <c:v>45095.635416666664</c:v>
                </c:pt>
                <c:pt idx="12856">
                  <c:v>45095.636111111111</c:v>
                </c:pt>
                <c:pt idx="12857">
                  <c:v>45095.636805555558</c:v>
                </c:pt>
                <c:pt idx="12858">
                  <c:v>45095.637499999997</c:v>
                </c:pt>
                <c:pt idx="12859">
                  <c:v>45095.638194444444</c:v>
                </c:pt>
                <c:pt idx="12860">
                  <c:v>45095.638888888891</c:v>
                </c:pt>
                <c:pt idx="12861">
                  <c:v>45095.63958333333</c:v>
                </c:pt>
                <c:pt idx="12862">
                  <c:v>45095.640277777777</c:v>
                </c:pt>
                <c:pt idx="12863">
                  <c:v>45095.640972222223</c:v>
                </c:pt>
                <c:pt idx="12864">
                  <c:v>45095.64166666667</c:v>
                </c:pt>
                <c:pt idx="12865">
                  <c:v>45095.642361111109</c:v>
                </c:pt>
                <c:pt idx="12866">
                  <c:v>45095.643055555556</c:v>
                </c:pt>
                <c:pt idx="12867">
                  <c:v>45095.643750000003</c:v>
                </c:pt>
                <c:pt idx="12868">
                  <c:v>45095.644444444442</c:v>
                </c:pt>
                <c:pt idx="12869">
                  <c:v>45095.645138888889</c:v>
                </c:pt>
                <c:pt idx="12870">
                  <c:v>45095.645833333336</c:v>
                </c:pt>
                <c:pt idx="12871">
                  <c:v>45095.646527777775</c:v>
                </c:pt>
                <c:pt idx="12872">
                  <c:v>45095.647222222222</c:v>
                </c:pt>
                <c:pt idx="12873">
                  <c:v>45095.647916666669</c:v>
                </c:pt>
                <c:pt idx="12874">
                  <c:v>45095.648611111108</c:v>
                </c:pt>
                <c:pt idx="12875">
                  <c:v>45095.649305555555</c:v>
                </c:pt>
                <c:pt idx="12876">
                  <c:v>45095.65</c:v>
                </c:pt>
                <c:pt idx="12877">
                  <c:v>45095.650694444441</c:v>
                </c:pt>
                <c:pt idx="12878">
                  <c:v>45095.651388888888</c:v>
                </c:pt>
                <c:pt idx="12879">
                  <c:v>45095.652083333334</c:v>
                </c:pt>
                <c:pt idx="12880">
                  <c:v>45095.652777777781</c:v>
                </c:pt>
                <c:pt idx="12881">
                  <c:v>45095.65347222222</c:v>
                </c:pt>
                <c:pt idx="12882">
                  <c:v>45095.654166666667</c:v>
                </c:pt>
                <c:pt idx="12883">
                  <c:v>45095.654861111114</c:v>
                </c:pt>
                <c:pt idx="12884">
                  <c:v>45095.655555555553</c:v>
                </c:pt>
                <c:pt idx="12885">
                  <c:v>45095.65625</c:v>
                </c:pt>
                <c:pt idx="12886">
                  <c:v>45095.656944444447</c:v>
                </c:pt>
                <c:pt idx="12887">
                  <c:v>45095.657638888886</c:v>
                </c:pt>
                <c:pt idx="12888">
                  <c:v>45095.658333333333</c:v>
                </c:pt>
                <c:pt idx="12889">
                  <c:v>45095.65902777778</c:v>
                </c:pt>
                <c:pt idx="12890">
                  <c:v>45095.659722222219</c:v>
                </c:pt>
                <c:pt idx="12891">
                  <c:v>45095.660416666666</c:v>
                </c:pt>
                <c:pt idx="12892">
                  <c:v>45095.661111111112</c:v>
                </c:pt>
                <c:pt idx="12893">
                  <c:v>45095.661805555559</c:v>
                </c:pt>
                <c:pt idx="12894">
                  <c:v>45095.662499999999</c:v>
                </c:pt>
                <c:pt idx="12895">
                  <c:v>45095.663194444445</c:v>
                </c:pt>
                <c:pt idx="12896">
                  <c:v>45095.663888888892</c:v>
                </c:pt>
                <c:pt idx="12897">
                  <c:v>45095.664583333331</c:v>
                </c:pt>
                <c:pt idx="12898">
                  <c:v>45095.665277777778</c:v>
                </c:pt>
                <c:pt idx="12899">
                  <c:v>45095.665972222225</c:v>
                </c:pt>
                <c:pt idx="12900">
                  <c:v>45095.666666666664</c:v>
                </c:pt>
                <c:pt idx="12901">
                  <c:v>45095.667361111111</c:v>
                </c:pt>
                <c:pt idx="12902">
                  <c:v>45095.668055555558</c:v>
                </c:pt>
                <c:pt idx="12903">
                  <c:v>45095.668749999997</c:v>
                </c:pt>
                <c:pt idx="12904">
                  <c:v>45095.669444444444</c:v>
                </c:pt>
                <c:pt idx="12905">
                  <c:v>45095.670138888891</c:v>
                </c:pt>
                <c:pt idx="12906">
                  <c:v>45095.67083333333</c:v>
                </c:pt>
                <c:pt idx="12907">
                  <c:v>45095.671527777777</c:v>
                </c:pt>
                <c:pt idx="12908">
                  <c:v>45095.672222222223</c:v>
                </c:pt>
                <c:pt idx="12909">
                  <c:v>45095.67291666667</c:v>
                </c:pt>
                <c:pt idx="12910">
                  <c:v>45095.673611111109</c:v>
                </c:pt>
                <c:pt idx="12911">
                  <c:v>45095.674305555556</c:v>
                </c:pt>
                <c:pt idx="12912">
                  <c:v>45095.675000000003</c:v>
                </c:pt>
                <c:pt idx="12913">
                  <c:v>45095.675694444442</c:v>
                </c:pt>
                <c:pt idx="12914">
                  <c:v>45095.676388888889</c:v>
                </c:pt>
                <c:pt idx="12915">
                  <c:v>45095.677083333336</c:v>
                </c:pt>
                <c:pt idx="12916">
                  <c:v>45095.677777777775</c:v>
                </c:pt>
                <c:pt idx="12917">
                  <c:v>45095.678472222222</c:v>
                </c:pt>
                <c:pt idx="12918">
                  <c:v>45095.679166666669</c:v>
                </c:pt>
                <c:pt idx="12919">
                  <c:v>45095.679861111108</c:v>
                </c:pt>
                <c:pt idx="12920">
                  <c:v>45095.680555555555</c:v>
                </c:pt>
                <c:pt idx="12921">
                  <c:v>45095.681250000001</c:v>
                </c:pt>
                <c:pt idx="12922">
                  <c:v>45095.681944444441</c:v>
                </c:pt>
                <c:pt idx="12923">
                  <c:v>45095.682638888888</c:v>
                </c:pt>
                <c:pt idx="12924">
                  <c:v>45095.683333333334</c:v>
                </c:pt>
                <c:pt idx="12925">
                  <c:v>45095.684027777781</c:v>
                </c:pt>
                <c:pt idx="12926">
                  <c:v>45095.68472222222</c:v>
                </c:pt>
                <c:pt idx="12927">
                  <c:v>45095.685416666667</c:v>
                </c:pt>
                <c:pt idx="12928">
                  <c:v>45095.686111111114</c:v>
                </c:pt>
                <c:pt idx="12929">
                  <c:v>45095.686805555553</c:v>
                </c:pt>
                <c:pt idx="12930">
                  <c:v>45095.6875</c:v>
                </c:pt>
                <c:pt idx="12931">
                  <c:v>45095.688194444447</c:v>
                </c:pt>
                <c:pt idx="12932">
                  <c:v>45095.688888888886</c:v>
                </c:pt>
                <c:pt idx="12933">
                  <c:v>45095.689583333333</c:v>
                </c:pt>
                <c:pt idx="12934">
                  <c:v>45095.69027777778</c:v>
                </c:pt>
                <c:pt idx="12935">
                  <c:v>45095.690972222219</c:v>
                </c:pt>
                <c:pt idx="12936">
                  <c:v>45095.691666666666</c:v>
                </c:pt>
                <c:pt idx="12937">
                  <c:v>45095.692361111112</c:v>
                </c:pt>
                <c:pt idx="12938">
                  <c:v>45095.693055555559</c:v>
                </c:pt>
                <c:pt idx="12939">
                  <c:v>45095.693749999999</c:v>
                </c:pt>
                <c:pt idx="12940">
                  <c:v>45095.694444444445</c:v>
                </c:pt>
                <c:pt idx="12941">
                  <c:v>45095.695138888892</c:v>
                </c:pt>
                <c:pt idx="12942">
                  <c:v>45095.695833333331</c:v>
                </c:pt>
                <c:pt idx="12943">
                  <c:v>45095.696527777778</c:v>
                </c:pt>
                <c:pt idx="12944">
                  <c:v>45095.697222222225</c:v>
                </c:pt>
                <c:pt idx="12945">
                  <c:v>45095.697916666664</c:v>
                </c:pt>
                <c:pt idx="12946">
                  <c:v>45095.698611111111</c:v>
                </c:pt>
                <c:pt idx="12947">
                  <c:v>45095.699305555558</c:v>
                </c:pt>
                <c:pt idx="12948">
                  <c:v>45095.7</c:v>
                </c:pt>
                <c:pt idx="12949">
                  <c:v>45095.700694444444</c:v>
                </c:pt>
                <c:pt idx="12950">
                  <c:v>45095.701388888891</c:v>
                </c:pt>
                <c:pt idx="12951">
                  <c:v>45095.70208333333</c:v>
                </c:pt>
                <c:pt idx="12952">
                  <c:v>45095.702777777777</c:v>
                </c:pt>
                <c:pt idx="12953">
                  <c:v>45095.703472222223</c:v>
                </c:pt>
                <c:pt idx="12954">
                  <c:v>45095.70416666667</c:v>
                </c:pt>
                <c:pt idx="12955">
                  <c:v>45095.704861111109</c:v>
                </c:pt>
                <c:pt idx="12956">
                  <c:v>45095.705555555556</c:v>
                </c:pt>
                <c:pt idx="12957">
                  <c:v>45095.706250000003</c:v>
                </c:pt>
                <c:pt idx="12958">
                  <c:v>45095.706944444442</c:v>
                </c:pt>
                <c:pt idx="12959">
                  <c:v>45095.707638888889</c:v>
                </c:pt>
                <c:pt idx="12960">
                  <c:v>45095.708333333336</c:v>
                </c:pt>
                <c:pt idx="12961">
                  <c:v>45095.709027777775</c:v>
                </c:pt>
                <c:pt idx="12962">
                  <c:v>45095.709722222222</c:v>
                </c:pt>
                <c:pt idx="12963">
                  <c:v>45095.710416666669</c:v>
                </c:pt>
                <c:pt idx="12964">
                  <c:v>45095.711111111108</c:v>
                </c:pt>
                <c:pt idx="12965">
                  <c:v>45095.711805555555</c:v>
                </c:pt>
                <c:pt idx="12966">
                  <c:v>45095.712500000001</c:v>
                </c:pt>
                <c:pt idx="12967">
                  <c:v>45095.713194444441</c:v>
                </c:pt>
                <c:pt idx="12968">
                  <c:v>45095.713888888888</c:v>
                </c:pt>
                <c:pt idx="12969">
                  <c:v>45095.714583333334</c:v>
                </c:pt>
                <c:pt idx="12970">
                  <c:v>45095.715277777781</c:v>
                </c:pt>
                <c:pt idx="12971">
                  <c:v>45095.71597222222</c:v>
                </c:pt>
                <c:pt idx="12972">
                  <c:v>45095.716666666667</c:v>
                </c:pt>
                <c:pt idx="12973">
                  <c:v>45095.717361111114</c:v>
                </c:pt>
                <c:pt idx="12974">
                  <c:v>45095.718055555553</c:v>
                </c:pt>
                <c:pt idx="12975">
                  <c:v>45095.71875</c:v>
                </c:pt>
                <c:pt idx="12976">
                  <c:v>45095.719444444447</c:v>
                </c:pt>
                <c:pt idx="12977">
                  <c:v>45095.720138888886</c:v>
                </c:pt>
                <c:pt idx="12978">
                  <c:v>45095.720833333333</c:v>
                </c:pt>
                <c:pt idx="12979">
                  <c:v>45095.72152777778</c:v>
                </c:pt>
                <c:pt idx="12980">
                  <c:v>45095.722222222219</c:v>
                </c:pt>
                <c:pt idx="12981">
                  <c:v>45095.722916666666</c:v>
                </c:pt>
                <c:pt idx="12982">
                  <c:v>45095.723611111112</c:v>
                </c:pt>
                <c:pt idx="12983">
                  <c:v>45095.724305555559</c:v>
                </c:pt>
                <c:pt idx="12984">
                  <c:v>45095.724999999999</c:v>
                </c:pt>
                <c:pt idx="12985">
                  <c:v>45095.725694444445</c:v>
                </c:pt>
                <c:pt idx="12986">
                  <c:v>45095.726388888892</c:v>
                </c:pt>
                <c:pt idx="12987">
                  <c:v>45095.727083333331</c:v>
                </c:pt>
                <c:pt idx="12988">
                  <c:v>45095.727777777778</c:v>
                </c:pt>
                <c:pt idx="12989">
                  <c:v>45095.728472222225</c:v>
                </c:pt>
                <c:pt idx="12990">
                  <c:v>45095.729166666664</c:v>
                </c:pt>
                <c:pt idx="12991">
                  <c:v>45095.729861111111</c:v>
                </c:pt>
                <c:pt idx="12992">
                  <c:v>45095.730555555558</c:v>
                </c:pt>
                <c:pt idx="12993">
                  <c:v>45095.731249999997</c:v>
                </c:pt>
                <c:pt idx="12994">
                  <c:v>45095.731944444444</c:v>
                </c:pt>
                <c:pt idx="12995">
                  <c:v>45095.732638888891</c:v>
                </c:pt>
                <c:pt idx="12996">
                  <c:v>45095.73333333333</c:v>
                </c:pt>
                <c:pt idx="12997">
                  <c:v>45095.734027777777</c:v>
                </c:pt>
                <c:pt idx="12998">
                  <c:v>45095.734722222223</c:v>
                </c:pt>
                <c:pt idx="12999">
                  <c:v>45095.73541666667</c:v>
                </c:pt>
                <c:pt idx="13000">
                  <c:v>45095.736111111109</c:v>
                </c:pt>
                <c:pt idx="13001">
                  <c:v>45095.736805555556</c:v>
                </c:pt>
                <c:pt idx="13002">
                  <c:v>45095.737500000003</c:v>
                </c:pt>
                <c:pt idx="13003">
                  <c:v>45095.738194444442</c:v>
                </c:pt>
                <c:pt idx="13004">
                  <c:v>45095.738888888889</c:v>
                </c:pt>
                <c:pt idx="13005">
                  <c:v>45095.739583333336</c:v>
                </c:pt>
                <c:pt idx="13006">
                  <c:v>45095.740277777775</c:v>
                </c:pt>
                <c:pt idx="13007">
                  <c:v>45095.740972222222</c:v>
                </c:pt>
                <c:pt idx="13008">
                  <c:v>45095.741666666669</c:v>
                </c:pt>
                <c:pt idx="13009">
                  <c:v>45095.742361111108</c:v>
                </c:pt>
                <c:pt idx="13010">
                  <c:v>45095.743055555555</c:v>
                </c:pt>
                <c:pt idx="13011">
                  <c:v>45095.743750000001</c:v>
                </c:pt>
                <c:pt idx="13012">
                  <c:v>45095.744444444441</c:v>
                </c:pt>
                <c:pt idx="13013">
                  <c:v>45095.745138888888</c:v>
                </c:pt>
                <c:pt idx="13014">
                  <c:v>45095.745833333334</c:v>
                </c:pt>
                <c:pt idx="13015">
                  <c:v>45095.746527777781</c:v>
                </c:pt>
                <c:pt idx="13016">
                  <c:v>45095.74722222222</c:v>
                </c:pt>
                <c:pt idx="13017">
                  <c:v>45095.747916666667</c:v>
                </c:pt>
                <c:pt idx="13018">
                  <c:v>45095.748611111114</c:v>
                </c:pt>
                <c:pt idx="13019">
                  <c:v>45095.749305555553</c:v>
                </c:pt>
                <c:pt idx="13020">
                  <c:v>45095.75</c:v>
                </c:pt>
                <c:pt idx="13021">
                  <c:v>45095.750694444447</c:v>
                </c:pt>
                <c:pt idx="13022">
                  <c:v>45095.751388888886</c:v>
                </c:pt>
                <c:pt idx="13023">
                  <c:v>45095.752083333333</c:v>
                </c:pt>
                <c:pt idx="13024">
                  <c:v>45095.75277777778</c:v>
                </c:pt>
                <c:pt idx="13025">
                  <c:v>45095.753472222219</c:v>
                </c:pt>
                <c:pt idx="13026">
                  <c:v>45095.754166666666</c:v>
                </c:pt>
                <c:pt idx="13027">
                  <c:v>45095.754861111112</c:v>
                </c:pt>
                <c:pt idx="13028">
                  <c:v>45095.755555555559</c:v>
                </c:pt>
                <c:pt idx="13029">
                  <c:v>45095.756249999999</c:v>
                </c:pt>
                <c:pt idx="13030">
                  <c:v>45095.756944444445</c:v>
                </c:pt>
                <c:pt idx="13031">
                  <c:v>45095.757638888892</c:v>
                </c:pt>
                <c:pt idx="13032">
                  <c:v>45095.758333333331</c:v>
                </c:pt>
                <c:pt idx="13033">
                  <c:v>45095.759027777778</c:v>
                </c:pt>
                <c:pt idx="13034">
                  <c:v>45095.759722222225</c:v>
                </c:pt>
                <c:pt idx="13035">
                  <c:v>45095.760416666664</c:v>
                </c:pt>
                <c:pt idx="13036">
                  <c:v>45095.761111111111</c:v>
                </c:pt>
                <c:pt idx="13037">
                  <c:v>45095.761805555558</c:v>
                </c:pt>
                <c:pt idx="13038">
                  <c:v>45095.762499999997</c:v>
                </c:pt>
                <c:pt idx="13039">
                  <c:v>45095.763194444444</c:v>
                </c:pt>
                <c:pt idx="13040">
                  <c:v>45095.763888888891</c:v>
                </c:pt>
                <c:pt idx="13041">
                  <c:v>45095.76458333333</c:v>
                </c:pt>
                <c:pt idx="13042">
                  <c:v>45095.765277777777</c:v>
                </c:pt>
                <c:pt idx="13043">
                  <c:v>45095.765972222223</c:v>
                </c:pt>
                <c:pt idx="13044">
                  <c:v>45095.76666666667</c:v>
                </c:pt>
                <c:pt idx="13045">
                  <c:v>45095.767361111109</c:v>
                </c:pt>
                <c:pt idx="13046">
                  <c:v>45095.768055555556</c:v>
                </c:pt>
                <c:pt idx="13047">
                  <c:v>45095.768750000003</c:v>
                </c:pt>
                <c:pt idx="13048">
                  <c:v>45095.769444444442</c:v>
                </c:pt>
                <c:pt idx="13049">
                  <c:v>45095.770138888889</c:v>
                </c:pt>
                <c:pt idx="13050">
                  <c:v>45095.770833333336</c:v>
                </c:pt>
                <c:pt idx="13051">
                  <c:v>45095.771527777775</c:v>
                </c:pt>
                <c:pt idx="13052">
                  <c:v>45095.772222222222</c:v>
                </c:pt>
                <c:pt idx="13053">
                  <c:v>45095.772916666669</c:v>
                </c:pt>
                <c:pt idx="13054">
                  <c:v>45095.773611111108</c:v>
                </c:pt>
                <c:pt idx="13055">
                  <c:v>45095.774305555555</c:v>
                </c:pt>
                <c:pt idx="13056">
                  <c:v>45095.775000000001</c:v>
                </c:pt>
                <c:pt idx="13057">
                  <c:v>45095.775694444441</c:v>
                </c:pt>
                <c:pt idx="13058">
                  <c:v>45095.776388888888</c:v>
                </c:pt>
                <c:pt idx="13059">
                  <c:v>45095.777083333334</c:v>
                </c:pt>
                <c:pt idx="13060">
                  <c:v>45095.777777777781</c:v>
                </c:pt>
                <c:pt idx="13061">
                  <c:v>45095.77847222222</c:v>
                </c:pt>
                <c:pt idx="13062">
                  <c:v>45095.779166666667</c:v>
                </c:pt>
                <c:pt idx="13063">
                  <c:v>45095.779861111114</c:v>
                </c:pt>
                <c:pt idx="13064">
                  <c:v>45095.780555555553</c:v>
                </c:pt>
                <c:pt idx="13065">
                  <c:v>45095.78125</c:v>
                </c:pt>
                <c:pt idx="13066">
                  <c:v>45095.781944444447</c:v>
                </c:pt>
                <c:pt idx="13067">
                  <c:v>45095.782638888886</c:v>
                </c:pt>
                <c:pt idx="13068">
                  <c:v>45095.783333333333</c:v>
                </c:pt>
                <c:pt idx="13069">
                  <c:v>45095.78402777778</c:v>
                </c:pt>
                <c:pt idx="13070">
                  <c:v>45095.784722222219</c:v>
                </c:pt>
                <c:pt idx="13071">
                  <c:v>45095.785416666666</c:v>
                </c:pt>
                <c:pt idx="13072">
                  <c:v>45095.786111111112</c:v>
                </c:pt>
                <c:pt idx="13073">
                  <c:v>45095.786805555559</c:v>
                </c:pt>
                <c:pt idx="13074">
                  <c:v>45095.787499999999</c:v>
                </c:pt>
                <c:pt idx="13075">
                  <c:v>45095.788194444445</c:v>
                </c:pt>
                <c:pt idx="13076">
                  <c:v>45095.788888888892</c:v>
                </c:pt>
                <c:pt idx="13077">
                  <c:v>45095.789583333331</c:v>
                </c:pt>
                <c:pt idx="13078">
                  <c:v>45095.790277777778</c:v>
                </c:pt>
                <c:pt idx="13079">
                  <c:v>45095.790972222225</c:v>
                </c:pt>
                <c:pt idx="13080">
                  <c:v>45095.791666666664</c:v>
                </c:pt>
                <c:pt idx="13081">
                  <c:v>45095.792361111111</c:v>
                </c:pt>
                <c:pt idx="13082">
                  <c:v>45095.793055555558</c:v>
                </c:pt>
                <c:pt idx="13083">
                  <c:v>45095.793749999997</c:v>
                </c:pt>
                <c:pt idx="13084">
                  <c:v>45095.794444444444</c:v>
                </c:pt>
                <c:pt idx="13085">
                  <c:v>45095.795138888891</c:v>
                </c:pt>
                <c:pt idx="13086">
                  <c:v>45095.79583333333</c:v>
                </c:pt>
                <c:pt idx="13087">
                  <c:v>45095.796527777777</c:v>
                </c:pt>
                <c:pt idx="13088">
                  <c:v>45095.797222222223</c:v>
                </c:pt>
                <c:pt idx="13089">
                  <c:v>45095.79791666667</c:v>
                </c:pt>
                <c:pt idx="13090">
                  <c:v>45095.798611111109</c:v>
                </c:pt>
                <c:pt idx="13091">
                  <c:v>45095.799305555556</c:v>
                </c:pt>
                <c:pt idx="13092">
                  <c:v>45095.8</c:v>
                </c:pt>
                <c:pt idx="13093">
                  <c:v>45095.800694444442</c:v>
                </c:pt>
                <c:pt idx="13094">
                  <c:v>45095.801388888889</c:v>
                </c:pt>
                <c:pt idx="13095">
                  <c:v>45095.802083333336</c:v>
                </c:pt>
                <c:pt idx="13096">
                  <c:v>45095.802777777775</c:v>
                </c:pt>
                <c:pt idx="13097">
                  <c:v>45095.803472222222</c:v>
                </c:pt>
                <c:pt idx="13098">
                  <c:v>45095.804166666669</c:v>
                </c:pt>
                <c:pt idx="13099">
                  <c:v>45095.804861111108</c:v>
                </c:pt>
                <c:pt idx="13100">
                  <c:v>45095.805555555555</c:v>
                </c:pt>
                <c:pt idx="13101">
                  <c:v>45095.806250000001</c:v>
                </c:pt>
                <c:pt idx="13102">
                  <c:v>45095.806944444441</c:v>
                </c:pt>
                <c:pt idx="13103">
                  <c:v>45095.807638888888</c:v>
                </c:pt>
                <c:pt idx="13104">
                  <c:v>45095.808333333334</c:v>
                </c:pt>
                <c:pt idx="13105">
                  <c:v>45095.809027777781</c:v>
                </c:pt>
                <c:pt idx="13106">
                  <c:v>45095.80972222222</c:v>
                </c:pt>
                <c:pt idx="13107">
                  <c:v>45095.810416666667</c:v>
                </c:pt>
                <c:pt idx="13108">
                  <c:v>45095.811111111114</c:v>
                </c:pt>
                <c:pt idx="13109">
                  <c:v>45095.811805555553</c:v>
                </c:pt>
                <c:pt idx="13110">
                  <c:v>45095.8125</c:v>
                </c:pt>
                <c:pt idx="13111">
                  <c:v>45095.813194444447</c:v>
                </c:pt>
                <c:pt idx="13112">
                  <c:v>45095.813888888886</c:v>
                </c:pt>
                <c:pt idx="13113">
                  <c:v>45095.814583333333</c:v>
                </c:pt>
                <c:pt idx="13114">
                  <c:v>45095.81527777778</c:v>
                </c:pt>
                <c:pt idx="13115">
                  <c:v>45095.815972222219</c:v>
                </c:pt>
                <c:pt idx="13116">
                  <c:v>45095.816666666666</c:v>
                </c:pt>
                <c:pt idx="13117">
                  <c:v>45095.817361111112</c:v>
                </c:pt>
                <c:pt idx="13118">
                  <c:v>45095.818055555559</c:v>
                </c:pt>
                <c:pt idx="13119">
                  <c:v>45095.818749999999</c:v>
                </c:pt>
                <c:pt idx="13120">
                  <c:v>45095.819444444445</c:v>
                </c:pt>
                <c:pt idx="13121">
                  <c:v>45095.820138888892</c:v>
                </c:pt>
                <c:pt idx="13122">
                  <c:v>45095.820833333331</c:v>
                </c:pt>
                <c:pt idx="13123">
                  <c:v>45095.821527777778</c:v>
                </c:pt>
                <c:pt idx="13124">
                  <c:v>45095.822222222225</c:v>
                </c:pt>
                <c:pt idx="13125">
                  <c:v>45095.822916666664</c:v>
                </c:pt>
                <c:pt idx="13126">
                  <c:v>45095.823611111111</c:v>
                </c:pt>
                <c:pt idx="13127">
                  <c:v>45095.824305555558</c:v>
                </c:pt>
                <c:pt idx="13128">
                  <c:v>45095.824999999997</c:v>
                </c:pt>
                <c:pt idx="13129">
                  <c:v>45095.825694444444</c:v>
                </c:pt>
                <c:pt idx="13130">
                  <c:v>45095.826388888891</c:v>
                </c:pt>
                <c:pt idx="13131">
                  <c:v>45095.82708333333</c:v>
                </c:pt>
                <c:pt idx="13132">
                  <c:v>45095.827777777777</c:v>
                </c:pt>
                <c:pt idx="13133">
                  <c:v>45095.828472222223</c:v>
                </c:pt>
                <c:pt idx="13134">
                  <c:v>45095.82916666667</c:v>
                </c:pt>
                <c:pt idx="13135">
                  <c:v>45095.829861111109</c:v>
                </c:pt>
                <c:pt idx="13136">
                  <c:v>45095.830555555556</c:v>
                </c:pt>
                <c:pt idx="13137">
                  <c:v>45095.831250000003</c:v>
                </c:pt>
                <c:pt idx="13138">
                  <c:v>45095.831944444442</c:v>
                </c:pt>
                <c:pt idx="13139">
                  <c:v>45095.832638888889</c:v>
                </c:pt>
                <c:pt idx="13140">
                  <c:v>45095.833333333336</c:v>
                </c:pt>
                <c:pt idx="13141">
                  <c:v>45095.834027777775</c:v>
                </c:pt>
                <c:pt idx="13142">
                  <c:v>45095.834722222222</c:v>
                </c:pt>
                <c:pt idx="13143">
                  <c:v>45095.835416666669</c:v>
                </c:pt>
                <c:pt idx="13144">
                  <c:v>45095.836111111108</c:v>
                </c:pt>
                <c:pt idx="13145">
                  <c:v>45095.836805555555</c:v>
                </c:pt>
                <c:pt idx="13146">
                  <c:v>45095.837500000001</c:v>
                </c:pt>
                <c:pt idx="13147">
                  <c:v>45095.838194444441</c:v>
                </c:pt>
                <c:pt idx="13148">
                  <c:v>45095.838888888888</c:v>
                </c:pt>
                <c:pt idx="13149">
                  <c:v>45095.839583333334</c:v>
                </c:pt>
                <c:pt idx="13150">
                  <c:v>45095.840277777781</c:v>
                </c:pt>
                <c:pt idx="13151">
                  <c:v>45095.84097222222</c:v>
                </c:pt>
                <c:pt idx="13152">
                  <c:v>45095.841666666667</c:v>
                </c:pt>
                <c:pt idx="13153">
                  <c:v>45095.842361111114</c:v>
                </c:pt>
                <c:pt idx="13154">
                  <c:v>45095.843055555553</c:v>
                </c:pt>
                <c:pt idx="13155">
                  <c:v>45095.84375</c:v>
                </c:pt>
                <c:pt idx="13156">
                  <c:v>45095.844444444447</c:v>
                </c:pt>
                <c:pt idx="13157">
                  <c:v>45095.845138888886</c:v>
                </c:pt>
                <c:pt idx="13158">
                  <c:v>45095.845833333333</c:v>
                </c:pt>
                <c:pt idx="13159">
                  <c:v>45095.84652777778</c:v>
                </c:pt>
                <c:pt idx="13160">
                  <c:v>45095.847222222219</c:v>
                </c:pt>
                <c:pt idx="13161">
                  <c:v>45095.847916666666</c:v>
                </c:pt>
                <c:pt idx="13162">
                  <c:v>45095.848611111112</c:v>
                </c:pt>
                <c:pt idx="13163">
                  <c:v>45095.849305555559</c:v>
                </c:pt>
                <c:pt idx="13164">
                  <c:v>45095.85</c:v>
                </c:pt>
                <c:pt idx="13165">
                  <c:v>45095.850694444445</c:v>
                </c:pt>
                <c:pt idx="13166">
                  <c:v>45095.851388888892</c:v>
                </c:pt>
                <c:pt idx="13167">
                  <c:v>45095.852083333331</c:v>
                </c:pt>
                <c:pt idx="13168">
                  <c:v>45095.852777777778</c:v>
                </c:pt>
                <c:pt idx="13169">
                  <c:v>45095.853472222225</c:v>
                </c:pt>
                <c:pt idx="13170">
                  <c:v>45095.854166666664</c:v>
                </c:pt>
                <c:pt idx="13171">
                  <c:v>45095.854861111111</c:v>
                </c:pt>
                <c:pt idx="13172">
                  <c:v>45095.855555555558</c:v>
                </c:pt>
                <c:pt idx="13173">
                  <c:v>45095.856249999997</c:v>
                </c:pt>
                <c:pt idx="13174">
                  <c:v>45095.856944444444</c:v>
                </c:pt>
                <c:pt idx="13175">
                  <c:v>45095.857638888891</c:v>
                </c:pt>
                <c:pt idx="13176">
                  <c:v>45095.85833333333</c:v>
                </c:pt>
                <c:pt idx="13177">
                  <c:v>45095.859027777777</c:v>
                </c:pt>
                <c:pt idx="13178">
                  <c:v>45095.859722222223</c:v>
                </c:pt>
                <c:pt idx="13179">
                  <c:v>45095.86041666667</c:v>
                </c:pt>
                <c:pt idx="13180">
                  <c:v>45095.861111111109</c:v>
                </c:pt>
                <c:pt idx="13181">
                  <c:v>45095.861805555556</c:v>
                </c:pt>
                <c:pt idx="13182">
                  <c:v>45095.862500000003</c:v>
                </c:pt>
                <c:pt idx="13183">
                  <c:v>45095.863194444442</c:v>
                </c:pt>
                <c:pt idx="13184">
                  <c:v>45095.863888888889</c:v>
                </c:pt>
                <c:pt idx="13185">
                  <c:v>45095.864583333336</c:v>
                </c:pt>
                <c:pt idx="13186">
                  <c:v>45095.865277777775</c:v>
                </c:pt>
                <c:pt idx="13187">
                  <c:v>45095.865972222222</c:v>
                </c:pt>
                <c:pt idx="13188">
                  <c:v>45095.866666666669</c:v>
                </c:pt>
                <c:pt idx="13189">
                  <c:v>45095.867361111108</c:v>
                </c:pt>
                <c:pt idx="13190">
                  <c:v>45095.868055555555</c:v>
                </c:pt>
                <c:pt idx="13191">
                  <c:v>45095.868750000001</c:v>
                </c:pt>
                <c:pt idx="13192">
                  <c:v>45095.869444444441</c:v>
                </c:pt>
                <c:pt idx="13193">
                  <c:v>45095.870138888888</c:v>
                </c:pt>
                <c:pt idx="13194">
                  <c:v>45095.870833333334</c:v>
                </c:pt>
                <c:pt idx="13195">
                  <c:v>45095.871527777781</c:v>
                </c:pt>
                <c:pt idx="13196">
                  <c:v>45095.87222222222</c:v>
                </c:pt>
                <c:pt idx="13197">
                  <c:v>45095.872916666667</c:v>
                </c:pt>
                <c:pt idx="13198">
                  <c:v>45095.873611111114</c:v>
                </c:pt>
                <c:pt idx="13199">
                  <c:v>45095.874305555553</c:v>
                </c:pt>
                <c:pt idx="13200">
                  <c:v>45095.875</c:v>
                </c:pt>
                <c:pt idx="13201">
                  <c:v>45095.875694444447</c:v>
                </c:pt>
                <c:pt idx="13202">
                  <c:v>45095.876388888886</c:v>
                </c:pt>
                <c:pt idx="13203">
                  <c:v>45095.877083333333</c:v>
                </c:pt>
                <c:pt idx="13204">
                  <c:v>45095.87777777778</c:v>
                </c:pt>
                <c:pt idx="13205">
                  <c:v>45095.878472222219</c:v>
                </c:pt>
                <c:pt idx="13206">
                  <c:v>45095.879166666666</c:v>
                </c:pt>
                <c:pt idx="13207">
                  <c:v>45095.879861111112</c:v>
                </c:pt>
                <c:pt idx="13208">
                  <c:v>45095.880555555559</c:v>
                </c:pt>
                <c:pt idx="13209">
                  <c:v>45095.881249999999</c:v>
                </c:pt>
                <c:pt idx="13210">
                  <c:v>45095.881944444445</c:v>
                </c:pt>
                <c:pt idx="13211">
                  <c:v>45095.882638888892</c:v>
                </c:pt>
                <c:pt idx="13212">
                  <c:v>45095.883333333331</c:v>
                </c:pt>
                <c:pt idx="13213">
                  <c:v>45095.884027777778</c:v>
                </c:pt>
                <c:pt idx="13214">
                  <c:v>45095.884722222225</c:v>
                </c:pt>
                <c:pt idx="13215">
                  <c:v>45095.885416666664</c:v>
                </c:pt>
                <c:pt idx="13216">
                  <c:v>45095.886111111111</c:v>
                </c:pt>
                <c:pt idx="13217">
                  <c:v>45095.886805555558</c:v>
                </c:pt>
                <c:pt idx="13218">
                  <c:v>45095.887499999997</c:v>
                </c:pt>
                <c:pt idx="13219">
                  <c:v>45095.888194444444</c:v>
                </c:pt>
                <c:pt idx="13220">
                  <c:v>45095.888888888891</c:v>
                </c:pt>
                <c:pt idx="13221">
                  <c:v>45095.88958333333</c:v>
                </c:pt>
                <c:pt idx="13222">
                  <c:v>45095.890277777777</c:v>
                </c:pt>
                <c:pt idx="13223">
                  <c:v>45095.890972222223</c:v>
                </c:pt>
                <c:pt idx="13224">
                  <c:v>45095.89166666667</c:v>
                </c:pt>
                <c:pt idx="13225">
                  <c:v>45095.892361111109</c:v>
                </c:pt>
                <c:pt idx="13226">
                  <c:v>45095.893055555556</c:v>
                </c:pt>
                <c:pt idx="13227">
                  <c:v>45095.893750000003</c:v>
                </c:pt>
                <c:pt idx="13228">
                  <c:v>45095.894444444442</c:v>
                </c:pt>
                <c:pt idx="13229">
                  <c:v>45095.895138888889</c:v>
                </c:pt>
                <c:pt idx="13230">
                  <c:v>45095.895833333336</c:v>
                </c:pt>
                <c:pt idx="13231">
                  <c:v>45095.896527777775</c:v>
                </c:pt>
                <c:pt idx="13232">
                  <c:v>45095.897222222222</c:v>
                </c:pt>
                <c:pt idx="13233">
                  <c:v>45095.897916666669</c:v>
                </c:pt>
                <c:pt idx="13234">
                  <c:v>45095.898611111108</c:v>
                </c:pt>
                <c:pt idx="13235">
                  <c:v>45095.899305555555</c:v>
                </c:pt>
                <c:pt idx="13236">
                  <c:v>45095.9</c:v>
                </c:pt>
                <c:pt idx="13237">
                  <c:v>45095.900694444441</c:v>
                </c:pt>
                <c:pt idx="13238">
                  <c:v>45095.901388888888</c:v>
                </c:pt>
                <c:pt idx="13239">
                  <c:v>45095.902083333334</c:v>
                </c:pt>
                <c:pt idx="13240">
                  <c:v>45095.902777777781</c:v>
                </c:pt>
                <c:pt idx="13241">
                  <c:v>45095.90347222222</c:v>
                </c:pt>
                <c:pt idx="13242">
                  <c:v>45095.904166666667</c:v>
                </c:pt>
                <c:pt idx="13243">
                  <c:v>45095.904861111114</c:v>
                </c:pt>
                <c:pt idx="13244">
                  <c:v>45095.905555555553</c:v>
                </c:pt>
                <c:pt idx="13245">
                  <c:v>45095.90625</c:v>
                </c:pt>
                <c:pt idx="13246">
                  <c:v>45095.906944444447</c:v>
                </c:pt>
                <c:pt idx="13247">
                  <c:v>45095.907638888886</c:v>
                </c:pt>
                <c:pt idx="13248">
                  <c:v>45095.908333333333</c:v>
                </c:pt>
                <c:pt idx="13249">
                  <c:v>45095.90902777778</c:v>
                </c:pt>
                <c:pt idx="13250">
                  <c:v>45095.909722222219</c:v>
                </c:pt>
                <c:pt idx="13251">
                  <c:v>45095.910416666666</c:v>
                </c:pt>
                <c:pt idx="13252">
                  <c:v>45095.911111111112</c:v>
                </c:pt>
                <c:pt idx="13253">
                  <c:v>45095.911805555559</c:v>
                </c:pt>
                <c:pt idx="13254">
                  <c:v>45095.912499999999</c:v>
                </c:pt>
                <c:pt idx="13255">
                  <c:v>45095.913194444445</c:v>
                </c:pt>
                <c:pt idx="13256">
                  <c:v>45095.913888888892</c:v>
                </c:pt>
                <c:pt idx="13257">
                  <c:v>45095.914583333331</c:v>
                </c:pt>
                <c:pt idx="13258">
                  <c:v>45095.915277777778</c:v>
                </c:pt>
                <c:pt idx="13259">
                  <c:v>45095.915972222225</c:v>
                </c:pt>
                <c:pt idx="13260">
                  <c:v>45095.916666666664</c:v>
                </c:pt>
                <c:pt idx="13261">
                  <c:v>45095.917361111111</c:v>
                </c:pt>
                <c:pt idx="13262">
                  <c:v>45095.918055555558</c:v>
                </c:pt>
                <c:pt idx="13263">
                  <c:v>45095.918749999997</c:v>
                </c:pt>
                <c:pt idx="13264">
                  <c:v>45095.919444444444</c:v>
                </c:pt>
                <c:pt idx="13265">
                  <c:v>45095.920138888891</c:v>
                </c:pt>
                <c:pt idx="13266">
                  <c:v>45095.92083333333</c:v>
                </c:pt>
                <c:pt idx="13267">
                  <c:v>45095.921527777777</c:v>
                </c:pt>
                <c:pt idx="13268">
                  <c:v>45095.922222222223</c:v>
                </c:pt>
                <c:pt idx="13269">
                  <c:v>45095.92291666667</c:v>
                </c:pt>
                <c:pt idx="13270">
                  <c:v>45095.923611111109</c:v>
                </c:pt>
                <c:pt idx="13271">
                  <c:v>45095.924305555556</c:v>
                </c:pt>
                <c:pt idx="13272">
                  <c:v>45095.925000000003</c:v>
                </c:pt>
                <c:pt idx="13273">
                  <c:v>45095.925694444442</c:v>
                </c:pt>
                <c:pt idx="13274">
                  <c:v>45095.926388888889</c:v>
                </c:pt>
                <c:pt idx="13275">
                  <c:v>45095.927083333336</c:v>
                </c:pt>
                <c:pt idx="13276">
                  <c:v>45095.927777777775</c:v>
                </c:pt>
                <c:pt idx="13277">
                  <c:v>45095.928472222222</c:v>
                </c:pt>
                <c:pt idx="13278">
                  <c:v>45095.929166666669</c:v>
                </c:pt>
                <c:pt idx="13279">
                  <c:v>45095.929861111108</c:v>
                </c:pt>
                <c:pt idx="13280">
                  <c:v>45095.930555555555</c:v>
                </c:pt>
                <c:pt idx="13281">
                  <c:v>45095.931250000001</c:v>
                </c:pt>
                <c:pt idx="13282">
                  <c:v>45095.931944444441</c:v>
                </c:pt>
                <c:pt idx="13283">
                  <c:v>45095.932638888888</c:v>
                </c:pt>
                <c:pt idx="13284">
                  <c:v>45095.933333333334</c:v>
                </c:pt>
                <c:pt idx="13285">
                  <c:v>45095.934027777781</c:v>
                </c:pt>
                <c:pt idx="13286">
                  <c:v>45095.93472222222</c:v>
                </c:pt>
                <c:pt idx="13287">
                  <c:v>45095.935416666667</c:v>
                </c:pt>
                <c:pt idx="13288">
                  <c:v>45095.936111111114</c:v>
                </c:pt>
                <c:pt idx="13289">
                  <c:v>45095.936805555553</c:v>
                </c:pt>
                <c:pt idx="13290">
                  <c:v>45095.9375</c:v>
                </c:pt>
                <c:pt idx="13291">
                  <c:v>45095.938194444447</c:v>
                </c:pt>
                <c:pt idx="13292">
                  <c:v>45095.938888888886</c:v>
                </c:pt>
                <c:pt idx="13293">
                  <c:v>45095.939583333333</c:v>
                </c:pt>
                <c:pt idx="13294">
                  <c:v>45095.94027777778</c:v>
                </c:pt>
                <c:pt idx="13295">
                  <c:v>45095.940972222219</c:v>
                </c:pt>
                <c:pt idx="13296">
                  <c:v>45095.941666666666</c:v>
                </c:pt>
                <c:pt idx="13297">
                  <c:v>45095.942361111112</c:v>
                </c:pt>
                <c:pt idx="13298">
                  <c:v>45095.943055555559</c:v>
                </c:pt>
                <c:pt idx="13299">
                  <c:v>45095.943749999999</c:v>
                </c:pt>
                <c:pt idx="13300">
                  <c:v>45095.944444444445</c:v>
                </c:pt>
                <c:pt idx="13301">
                  <c:v>45095.945138888892</c:v>
                </c:pt>
                <c:pt idx="13302">
                  <c:v>45095.945833333331</c:v>
                </c:pt>
                <c:pt idx="13303">
                  <c:v>45095.946527777778</c:v>
                </c:pt>
                <c:pt idx="13304">
                  <c:v>45095.947222222225</c:v>
                </c:pt>
                <c:pt idx="13305">
                  <c:v>45095.947916666664</c:v>
                </c:pt>
                <c:pt idx="13306">
                  <c:v>45095.948611111111</c:v>
                </c:pt>
                <c:pt idx="13307">
                  <c:v>45095.949305555558</c:v>
                </c:pt>
                <c:pt idx="13308">
                  <c:v>45095.95</c:v>
                </c:pt>
                <c:pt idx="13309">
                  <c:v>45095.950694444444</c:v>
                </c:pt>
                <c:pt idx="13310">
                  <c:v>45095.951388888891</c:v>
                </c:pt>
                <c:pt idx="13311">
                  <c:v>45095.95208333333</c:v>
                </c:pt>
                <c:pt idx="13312">
                  <c:v>45095.952777777777</c:v>
                </c:pt>
                <c:pt idx="13313">
                  <c:v>45095.953472222223</c:v>
                </c:pt>
                <c:pt idx="13314">
                  <c:v>45095.95416666667</c:v>
                </c:pt>
                <c:pt idx="13315">
                  <c:v>45095.954861111109</c:v>
                </c:pt>
                <c:pt idx="13316">
                  <c:v>45095.955555555556</c:v>
                </c:pt>
                <c:pt idx="13317">
                  <c:v>45095.956250000003</c:v>
                </c:pt>
                <c:pt idx="13318">
                  <c:v>45095.956944444442</c:v>
                </c:pt>
                <c:pt idx="13319">
                  <c:v>45095.957638888889</c:v>
                </c:pt>
                <c:pt idx="13320">
                  <c:v>45095.958333333336</c:v>
                </c:pt>
                <c:pt idx="13321">
                  <c:v>45095.959027777775</c:v>
                </c:pt>
                <c:pt idx="13322">
                  <c:v>45095.959722222222</c:v>
                </c:pt>
                <c:pt idx="13323">
                  <c:v>45095.960416666669</c:v>
                </c:pt>
                <c:pt idx="13324">
                  <c:v>45095.961111111108</c:v>
                </c:pt>
                <c:pt idx="13325">
                  <c:v>45095.961805555555</c:v>
                </c:pt>
                <c:pt idx="13326">
                  <c:v>45095.962500000001</c:v>
                </c:pt>
                <c:pt idx="13327">
                  <c:v>45095.963194444441</c:v>
                </c:pt>
                <c:pt idx="13328">
                  <c:v>45095.963888888888</c:v>
                </c:pt>
                <c:pt idx="13329">
                  <c:v>45095.964583333334</c:v>
                </c:pt>
                <c:pt idx="13330">
                  <c:v>45095.965277777781</c:v>
                </c:pt>
                <c:pt idx="13331">
                  <c:v>45095.96597222222</c:v>
                </c:pt>
                <c:pt idx="13332">
                  <c:v>45095.966666666667</c:v>
                </c:pt>
                <c:pt idx="13333">
                  <c:v>45095.967361111114</c:v>
                </c:pt>
                <c:pt idx="13334">
                  <c:v>45095.968055555553</c:v>
                </c:pt>
                <c:pt idx="13335">
                  <c:v>45095.96875</c:v>
                </c:pt>
                <c:pt idx="13336">
                  <c:v>45095.969444444447</c:v>
                </c:pt>
                <c:pt idx="13337">
                  <c:v>45095.970138888886</c:v>
                </c:pt>
                <c:pt idx="13338">
                  <c:v>45095.970833333333</c:v>
                </c:pt>
                <c:pt idx="13339">
                  <c:v>45095.97152777778</c:v>
                </c:pt>
                <c:pt idx="13340">
                  <c:v>45095.972222222219</c:v>
                </c:pt>
                <c:pt idx="13341">
                  <c:v>45095.972916666666</c:v>
                </c:pt>
                <c:pt idx="13342">
                  <c:v>45095.973611111112</c:v>
                </c:pt>
                <c:pt idx="13343">
                  <c:v>45095.974305555559</c:v>
                </c:pt>
                <c:pt idx="13344">
                  <c:v>45095.974999999999</c:v>
                </c:pt>
                <c:pt idx="13345">
                  <c:v>45095.975694444445</c:v>
                </c:pt>
                <c:pt idx="13346">
                  <c:v>45095.976388888892</c:v>
                </c:pt>
                <c:pt idx="13347">
                  <c:v>45095.977083333331</c:v>
                </c:pt>
                <c:pt idx="13348">
                  <c:v>45095.977777777778</c:v>
                </c:pt>
                <c:pt idx="13349">
                  <c:v>45095.978472222225</c:v>
                </c:pt>
                <c:pt idx="13350">
                  <c:v>45095.979166666664</c:v>
                </c:pt>
                <c:pt idx="13351">
                  <c:v>45095.979861111111</c:v>
                </c:pt>
                <c:pt idx="13352">
                  <c:v>45095.980555555558</c:v>
                </c:pt>
                <c:pt idx="13353">
                  <c:v>45095.981249999997</c:v>
                </c:pt>
                <c:pt idx="13354">
                  <c:v>45095.981944444444</c:v>
                </c:pt>
                <c:pt idx="13355">
                  <c:v>45095.982638888891</c:v>
                </c:pt>
                <c:pt idx="13356">
                  <c:v>45095.98333333333</c:v>
                </c:pt>
                <c:pt idx="13357">
                  <c:v>45095.984027777777</c:v>
                </c:pt>
                <c:pt idx="13358">
                  <c:v>45095.984722222223</c:v>
                </c:pt>
                <c:pt idx="13359">
                  <c:v>45095.98541666667</c:v>
                </c:pt>
                <c:pt idx="13360">
                  <c:v>45095.986111111109</c:v>
                </c:pt>
                <c:pt idx="13361">
                  <c:v>45095.986805555556</c:v>
                </c:pt>
                <c:pt idx="13362">
                  <c:v>45095.987500000003</c:v>
                </c:pt>
                <c:pt idx="13363">
                  <c:v>45095.988194444442</c:v>
                </c:pt>
                <c:pt idx="13364">
                  <c:v>45095.988888888889</c:v>
                </c:pt>
                <c:pt idx="13365">
                  <c:v>45095.989583333336</c:v>
                </c:pt>
                <c:pt idx="13366">
                  <c:v>45095.990277777775</c:v>
                </c:pt>
                <c:pt idx="13367">
                  <c:v>45095.990972222222</c:v>
                </c:pt>
                <c:pt idx="13368">
                  <c:v>45095.991666666669</c:v>
                </c:pt>
                <c:pt idx="13369">
                  <c:v>45095.992361111108</c:v>
                </c:pt>
                <c:pt idx="13370">
                  <c:v>45095.993055555555</c:v>
                </c:pt>
                <c:pt idx="13371">
                  <c:v>45095.993750000001</c:v>
                </c:pt>
                <c:pt idx="13372">
                  <c:v>45095.994444444441</c:v>
                </c:pt>
                <c:pt idx="13373">
                  <c:v>45095.995138888888</c:v>
                </c:pt>
                <c:pt idx="13374">
                  <c:v>45095.995833333334</c:v>
                </c:pt>
                <c:pt idx="13375">
                  <c:v>45095.996527777781</c:v>
                </c:pt>
                <c:pt idx="13376">
                  <c:v>45095.99722222222</c:v>
                </c:pt>
                <c:pt idx="13377">
                  <c:v>45095.997916666667</c:v>
                </c:pt>
                <c:pt idx="13378">
                  <c:v>45095.998611111114</c:v>
                </c:pt>
                <c:pt idx="13379">
                  <c:v>45095.999305555553</c:v>
                </c:pt>
                <c:pt idx="13380">
                  <c:v>45096</c:v>
                </c:pt>
                <c:pt idx="13381">
                  <c:v>45096.000694444447</c:v>
                </c:pt>
                <c:pt idx="13382">
                  <c:v>45096.001388888886</c:v>
                </c:pt>
                <c:pt idx="13383">
                  <c:v>45096.002083333333</c:v>
                </c:pt>
                <c:pt idx="13384">
                  <c:v>45096.00277777778</c:v>
                </c:pt>
                <c:pt idx="13385">
                  <c:v>45096.003472222219</c:v>
                </c:pt>
                <c:pt idx="13386">
                  <c:v>45096.004166666666</c:v>
                </c:pt>
                <c:pt idx="13387">
                  <c:v>45096.004861111112</c:v>
                </c:pt>
                <c:pt idx="13388">
                  <c:v>45096.005555555559</c:v>
                </c:pt>
                <c:pt idx="13389">
                  <c:v>45096.006249999999</c:v>
                </c:pt>
                <c:pt idx="13390">
                  <c:v>45096.006944444445</c:v>
                </c:pt>
                <c:pt idx="13391">
                  <c:v>45096.007638888892</c:v>
                </c:pt>
                <c:pt idx="13392">
                  <c:v>45096.008333333331</c:v>
                </c:pt>
                <c:pt idx="13393">
                  <c:v>45096.009027777778</c:v>
                </c:pt>
                <c:pt idx="13394">
                  <c:v>45096.009722222225</c:v>
                </c:pt>
                <c:pt idx="13395">
                  <c:v>45096.010416666664</c:v>
                </c:pt>
                <c:pt idx="13396">
                  <c:v>45096.011111111111</c:v>
                </c:pt>
                <c:pt idx="13397">
                  <c:v>45096.011805555558</c:v>
                </c:pt>
                <c:pt idx="13398">
                  <c:v>45096.012499999997</c:v>
                </c:pt>
                <c:pt idx="13399">
                  <c:v>45096.013194444444</c:v>
                </c:pt>
                <c:pt idx="13400">
                  <c:v>45096.013888888891</c:v>
                </c:pt>
                <c:pt idx="13401">
                  <c:v>45096.01458333333</c:v>
                </c:pt>
                <c:pt idx="13402">
                  <c:v>45096.015277777777</c:v>
                </c:pt>
                <c:pt idx="13403">
                  <c:v>45096.015972222223</c:v>
                </c:pt>
                <c:pt idx="13404">
                  <c:v>45096.01666666667</c:v>
                </c:pt>
                <c:pt idx="13405">
                  <c:v>45096.017361111109</c:v>
                </c:pt>
                <c:pt idx="13406">
                  <c:v>45096.018055555556</c:v>
                </c:pt>
                <c:pt idx="13407">
                  <c:v>45096.018750000003</c:v>
                </c:pt>
                <c:pt idx="13408">
                  <c:v>45096.019444444442</c:v>
                </c:pt>
                <c:pt idx="13409">
                  <c:v>45096.020138888889</c:v>
                </c:pt>
                <c:pt idx="13410">
                  <c:v>45096.020833333336</c:v>
                </c:pt>
                <c:pt idx="13411">
                  <c:v>45096.021527777775</c:v>
                </c:pt>
                <c:pt idx="13412">
                  <c:v>45096.022222222222</c:v>
                </c:pt>
                <c:pt idx="13413">
                  <c:v>45096.022916666669</c:v>
                </c:pt>
                <c:pt idx="13414">
                  <c:v>45096.023611111108</c:v>
                </c:pt>
                <c:pt idx="13415">
                  <c:v>45096.024305555555</c:v>
                </c:pt>
                <c:pt idx="13416">
                  <c:v>45096.025000000001</c:v>
                </c:pt>
                <c:pt idx="13417">
                  <c:v>45096.025694444441</c:v>
                </c:pt>
                <c:pt idx="13418">
                  <c:v>45096.026388888888</c:v>
                </c:pt>
                <c:pt idx="13419">
                  <c:v>45096.027083333334</c:v>
                </c:pt>
                <c:pt idx="13420">
                  <c:v>45096.027777777781</c:v>
                </c:pt>
                <c:pt idx="13421">
                  <c:v>45096.02847222222</c:v>
                </c:pt>
                <c:pt idx="13422">
                  <c:v>45096.029166666667</c:v>
                </c:pt>
                <c:pt idx="13423">
                  <c:v>45096.029861111114</c:v>
                </c:pt>
                <c:pt idx="13424">
                  <c:v>45096.030555555553</c:v>
                </c:pt>
                <c:pt idx="13425">
                  <c:v>45096.03125</c:v>
                </c:pt>
                <c:pt idx="13426">
                  <c:v>45096.031944444447</c:v>
                </c:pt>
                <c:pt idx="13427">
                  <c:v>45096.032638888886</c:v>
                </c:pt>
                <c:pt idx="13428">
                  <c:v>45096.033333333333</c:v>
                </c:pt>
                <c:pt idx="13429">
                  <c:v>45096.03402777778</c:v>
                </c:pt>
                <c:pt idx="13430">
                  <c:v>45096.034722222219</c:v>
                </c:pt>
                <c:pt idx="13431">
                  <c:v>45096.035416666666</c:v>
                </c:pt>
                <c:pt idx="13432">
                  <c:v>45096.036111111112</c:v>
                </c:pt>
                <c:pt idx="13433">
                  <c:v>45096.036805555559</c:v>
                </c:pt>
                <c:pt idx="13434">
                  <c:v>45096.037499999999</c:v>
                </c:pt>
                <c:pt idx="13435">
                  <c:v>45096.038194444445</c:v>
                </c:pt>
                <c:pt idx="13436">
                  <c:v>45096.038888888892</c:v>
                </c:pt>
                <c:pt idx="13437">
                  <c:v>45096.039583333331</c:v>
                </c:pt>
                <c:pt idx="13438">
                  <c:v>45096.040277777778</c:v>
                </c:pt>
                <c:pt idx="13439">
                  <c:v>45096.040972222225</c:v>
                </c:pt>
                <c:pt idx="13440">
                  <c:v>45096.041666666664</c:v>
                </c:pt>
                <c:pt idx="13441">
                  <c:v>45096.042361111111</c:v>
                </c:pt>
                <c:pt idx="13442">
                  <c:v>45096.043055555558</c:v>
                </c:pt>
                <c:pt idx="13443">
                  <c:v>45096.043749999997</c:v>
                </c:pt>
                <c:pt idx="13444">
                  <c:v>45096.044444444444</c:v>
                </c:pt>
                <c:pt idx="13445">
                  <c:v>45096.045138888891</c:v>
                </c:pt>
                <c:pt idx="13446">
                  <c:v>45096.04583333333</c:v>
                </c:pt>
                <c:pt idx="13447">
                  <c:v>45096.046527777777</c:v>
                </c:pt>
                <c:pt idx="13448">
                  <c:v>45096.047222222223</c:v>
                </c:pt>
                <c:pt idx="13449">
                  <c:v>45096.04791666667</c:v>
                </c:pt>
                <c:pt idx="13450">
                  <c:v>45096.048611111109</c:v>
                </c:pt>
                <c:pt idx="13451">
                  <c:v>45096.049305555556</c:v>
                </c:pt>
                <c:pt idx="13452">
                  <c:v>45096.05</c:v>
                </c:pt>
                <c:pt idx="13453">
                  <c:v>45096.050694444442</c:v>
                </c:pt>
                <c:pt idx="13454">
                  <c:v>45096.051388888889</c:v>
                </c:pt>
                <c:pt idx="13455">
                  <c:v>45096.052083333336</c:v>
                </c:pt>
                <c:pt idx="13456">
                  <c:v>45096.052777777775</c:v>
                </c:pt>
                <c:pt idx="13457">
                  <c:v>45096.053472222222</c:v>
                </c:pt>
                <c:pt idx="13458">
                  <c:v>45096.054166666669</c:v>
                </c:pt>
                <c:pt idx="13459">
                  <c:v>45096.054861111108</c:v>
                </c:pt>
                <c:pt idx="13460">
                  <c:v>45096.055555555555</c:v>
                </c:pt>
                <c:pt idx="13461">
                  <c:v>45096.056250000001</c:v>
                </c:pt>
                <c:pt idx="13462">
                  <c:v>45096.056944444441</c:v>
                </c:pt>
                <c:pt idx="13463">
                  <c:v>45096.057638888888</c:v>
                </c:pt>
                <c:pt idx="13464">
                  <c:v>45096.058333333334</c:v>
                </c:pt>
                <c:pt idx="13465">
                  <c:v>45096.059027777781</c:v>
                </c:pt>
                <c:pt idx="13466">
                  <c:v>45096.05972222222</c:v>
                </c:pt>
                <c:pt idx="13467">
                  <c:v>45096.060416666667</c:v>
                </c:pt>
                <c:pt idx="13468">
                  <c:v>45096.061111111114</c:v>
                </c:pt>
                <c:pt idx="13469">
                  <c:v>45096.061805555553</c:v>
                </c:pt>
                <c:pt idx="13470">
                  <c:v>45096.0625</c:v>
                </c:pt>
                <c:pt idx="13471">
                  <c:v>45096.063194444447</c:v>
                </c:pt>
                <c:pt idx="13472">
                  <c:v>45096.063888888886</c:v>
                </c:pt>
                <c:pt idx="13473">
                  <c:v>45096.064583333333</c:v>
                </c:pt>
                <c:pt idx="13474">
                  <c:v>45096.06527777778</c:v>
                </c:pt>
                <c:pt idx="13475">
                  <c:v>45096.065972222219</c:v>
                </c:pt>
                <c:pt idx="13476">
                  <c:v>45096.066666666666</c:v>
                </c:pt>
                <c:pt idx="13477">
                  <c:v>45096.067361111112</c:v>
                </c:pt>
                <c:pt idx="13478">
                  <c:v>45096.068055555559</c:v>
                </c:pt>
                <c:pt idx="13479">
                  <c:v>45096.068749999999</c:v>
                </c:pt>
                <c:pt idx="13480">
                  <c:v>45096.069444444445</c:v>
                </c:pt>
                <c:pt idx="13481">
                  <c:v>45096.070138888892</c:v>
                </c:pt>
                <c:pt idx="13482">
                  <c:v>45096.070833333331</c:v>
                </c:pt>
                <c:pt idx="13483">
                  <c:v>45096.071527777778</c:v>
                </c:pt>
                <c:pt idx="13484">
                  <c:v>45096.072222222225</c:v>
                </c:pt>
                <c:pt idx="13485">
                  <c:v>45096.072916666664</c:v>
                </c:pt>
                <c:pt idx="13486">
                  <c:v>45096.073611111111</c:v>
                </c:pt>
                <c:pt idx="13487">
                  <c:v>45096.074305555558</c:v>
                </c:pt>
                <c:pt idx="13488">
                  <c:v>45096.074999999997</c:v>
                </c:pt>
                <c:pt idx="13489">
                  <c:v>45096.075694444444</c:v>
                </c:pt>
                <c:pt idx="13490">
                  <c:v>45096.076388888891</c:v>
                </c:pt>
                <c:pt idx="13491">
                  <c:v>45096.07708333333</c:v>
                </c:pt>
                <c:pt idx="13492">
                  <c:v>45096.077777777777</c:v>
                </c:pt>
                <c:pt idx="13493">
                  <c:v>45096.078472222223</c:v>
                </c:pt>
                <c:pt idx="13494">
                  <c:v>45096.07916666667</c:v>
                </c:pt>
                <c:pt idx="13495">
                  <c:v>45096.079861111109</c:v>
                </c:pt>
                <c:pt idx="13496">
                  <c:v>45096.080555555556</c:v>
                </c:pt>
                <c:pt idx="13497">
                  <c:v>45096.081250000003</c:v>
                </c:pt>
                <c:pt idx="13498">
                  <c:v>45096.081944444442</c:v>
                </c:pt>
                <c:pt idx="13499">
                  <c:v>45096.082638888889</c:v>
                </c:pt>
                <c:pt idx="13500">
                  <c:v>45096.083333333336</c:v>
                </c:pt>
                <c:pt idx="13501">
                  <c:v>45096.084027777775</c:v>
                </c:pt>
                <c:pt idx="13502">
                  <c:v>45096.084722222222</c:v>
                </c:pt>
                <c:pt idx="13503">
                  <c:v>45096.085416666669</c:v>
                </c:pt>
                <c:pt idx="13504">
                  <c:v>45096.086111111108</c:v>
                </c:pt>
                <c:pt idx="13505">
                  <c:v>45096.086805555555</c:v>
                </c:pt>
                <c:pt idx="13506">
                  <c:v>45096.087500000001</c:v>
                </c:pt>
                <c:pt idx="13507">
                  <c:v>45096.088194444441</c:v>
                </c:pt>
                <c:pt idx="13508">
                  <c:v>45096.088888888888</c:v>
                </c:pt>
                <c:pt idx="13509">
                  <c:v>45096.089583333334</c:v>
                </c:pt>
                <c:pt idx="13510">
                  <c:v>45096.090277777781</c:v>
                </c:pt>
                <c:pt idx="13511">
                  <c:v>45096.09097222222</c:v>
                </c:pt>
                <c:pt idx="13512">
                  <c:v>45096.091666666667</c:v>
                </c:pt>
                <c:pt idx="13513">
                  <c:v>45096.092361111114</c:v>
                </c:pt>
                <c:pt idx="13514">
                  <c:v>45096.093055555553</c:v>
                </c:pt>
                <c:pt idx="13515">
                  <c:v>45096.09375</c:v>
                </c:pt>
                <c:pt idx="13516">
                  <c:v>45096.094444444447</c:v>
                </c:pt>
                <c:pt idx="13517">
                  <c:v>45096.095138888886</c:v>
                </c:pt>
                <c:pt idx="13518">
                  <c:v>45096.095833333333</c:v>
                </c:pt>
                <c:pt idx="13519">
                  <c:v>45096.09652777778</c:v>
                </c:pt>
                <c:pt idx="13520">
                  <c:v>45096.097222222219</c:v>
                </c:pt>
                <c:pt idx="13521">
                  <c:v>45096.097916666666</c:v>
                </c:pt>
                <c:pt idx="13522">
                  <c:v>45096.098611111112</c:v>
                </c:pt>
                <c:pt idx="13523">
                  <c:v>45096.099305555559</c:v>
                </c:pt>
                <c:pt idx="13524">
                  <c:v>45096.1</c:v>
                </c:pt>
                <c:pt idx="13525">
                  <c:v>45096.100694444445</c:v>
                </c:pt>
                <c:pt idx="13526">
                  <c:v>45096.101388888892</c:v>
                </c:pt>
                <c:pt idx="13527">
                  <c:v>45096.102083333331</c:v>
                </c:pt>
                <c:pt idx="13528">
                  <c:v>45096.102777777778</c:v>
                </c:pt>
                <c:pt idx="13529">
                  <c:v>45096.103472222225</c:v>
                </c:pt>
                <c:pt idx="13530">
                  <c:v>45096.104166666664</c:v>
                </c:pt>
                <c:pt idx="13531">
                  <c:v>45096.104861111111</c:v>
                </c:pt>
                <c:pt idx="13532">
                  <c:v>45096.105555555558</c:v>
                </c:pt>
                <c:pt idx="13533">
                  <c:v>45096.106249999997</c:v>
                </c:pt>
                <c:pt idx="13534">
                  <c:v>45096.106944444444</c:v>
                </c:pt>
                <c:pt idx="13535">
                  <c:v>45096.107638888891</c:v>
                </c:pt>
                <c:pt idx="13536">
                  <c:v>45096.10833333333</c:v>
                </c:pt>
                <c:pt idx="13537">
                  <c:v>45096.109027777777</c:v>
                </c:pt>
                <c:pt idx="13538">
                  <c:v>45096.109722222223</c:v>
                </c:pt>
                <c:pt idx="13539">
                  <c:v>45096.11041666667</c:v>
                </c:pt>
                <c:pt idx="13540">
                  <c:v>45096.111111111109</c:v>
                </c:pt>
                <c:pt idx="13541">
                  <c:v>45096.111805555556</c:v>
                </c:pt>
                <c:pt idx="13542">
                  <c:v>45096.112500000003</c:v>
                </c:pt>
                <c:pt idx="13543">
                  <c:v>45096.113194444442</c:v>
                </c:pt>
                <c:pt idx="13544">
                  <c:v>45096.113888888889</c:v>
                </c:pt>
                <c:pt idx="13545">
                  <c:v>45096.114583333336</c:v>
                </c:pt>
                <c:pt idx="13546">
                  <c:v>45096.115277777775</c:v>
                </c:pt>
                <c:pt idx="13547">
                  <c:v>45096.115972222222</c:v>
                </c:pt>
                <c:pt idx="13548">
                  <c:v>45096.116666666669</c:v>
                </c:pt>
                <c:pt idx="13549">
                  <c:v>45096.117361111108</c:v>
                </c:pt>
                <c:pt idx="13550">
                  <c:v>45096.118055555555</c:v>
                </c:pt>
                <c:pt idx="13551">
                  <c:v>45096.118750000001</c:v>
                </c:pt>
                <c:pt idx="13552">
                  <c:v>45096.119444444441</c:v>
                </c:pt>
                <c:pt idx="13553">
                  <c:v>45096.120138888888</c:v>
                </c:pt>
                <c:pt idx="13554">
                  <c:v>45096.120833333334</c:v>
                </c:pt>
                <c:pt idx="13555">
                  <c:v>45096.121527777781</c:v>
                </c:pt>
                <c:pt idx="13556">
                  <c:v>45096.12222222222</c:v>
                </c:pt>
                <c:pt idx="13557">
                  <c:v>45096.122916666667</c:v>
                </c:pt>
                <c:pt idx="13558">
                  <c:v>45096.123611111114</c:v>
                </c:pt>
                <c:pt idx="13559">
                  <c:v>45096.124305555553</c:v>
                </c:pt>
                <c:pt idx="13560">
                  <c:v>45096.125</c:v>
                </c:pt>
                <c:pt idx="13561">
                  <c:v>45096.125694444447</c:v>
                </c:pt>
                <c:pt idx="13562">
                  <c:v>45096.126388888886</c:v>
                </c:pt>
                <c:pt idx="13563">
                  <c:v>45096.127083333333</c:v>
                </c:pt>
                <c:pt idx="13564">
                  <c:v>45096.12777777778</c:v>
                </c:pt>
                <c:pt idx="13565">
                  <c:v>45096.128472222219</c:v>
                </c:pt>
                <c:pt idx="13566">
                  <c:v>45096.129166666666</c:v>
                </c:pt>
                <c:pt idx="13567">
                  <c:v>45096.129861111112</c:v>
                </c:pt>
                <c:pt idx="13568">
                  <c:v>45096.130555555559</c:v>
                </c:pt>
                <c:pt idx="13569">
                  <c:v>45096.131249999999</c:v>
                </c:pt>
                <c:pt idx="13570">
                  <c:v>45096.131944444445</c:v>
                </c:pt>
                <c:pt idx="13571">
                  <c:v>45096.132638888892</c:v>
                </c:pt>
                <c:pt idx="13572">
                  <c:v>45096.133333333331</c:v>
                </c:pt>
                <c:pt idx="13573">
                  <c:v>45096.134027777778</c:v>
                </c:pt>
                <c:pt idx="13574">
                  <c:v>45096.134722222225</c:v>
                </c:pt>
                <c:pt idx="13575">
                  <c:v>45096.135416666664</c:v>
                </c:pt>
                <c:pt idx="13576">
                  <c:v>45096.136111111111</c:v>
                </c:pt>
                <c:pt idx="13577">
                  <c:v>45096.136805555558</c:v>
                </c:pt>
                <c:pt idx="13578">
                  <c:v>45096.137499999997</c:v>
                </c:pt>
                <c:pt idx="13579">
                  <c:v>45096.138194444444</c:v>
                </c:pt>
                <c:pt idx="13580">
                  <c:v>45096.138888888891</c:v>
                </c:pt>
                <c:pt idx="13581">
                  <c:v>45096.13958333333</c:v>
                </c:pt>
                <c:pt idx="13582">
                  <c:v>45096.140277777777</c:v>
                </c:pt>
                <c:pt idx="13583">
                  <c:v>45096.140972222223</c:v>
                </c:pt>
                <c:pt idx="13584">
                  <c:v>45096.14166666667</c:v>
                </c:pt>
                <c:pt idx="13585">
                  <c:v>45096.142361111109</c:v>
                </c:pt>
                <c:pt idx="13586">
                  <c:v>45096.143055555556</c:v>
                </c:pt>
                <c:pt idx="13587">
                  <c:v>45096.143750000003</c:v>
                </c:pt>
                <c:pt idx="13588">
                  <c:v>45096.144444444442</c:v>
                </c:pt>
                <c:pt idx="13589">
                  <c:v>45096.145138888889</c:v>
                </c:pt>
                <c:pt idx="13590">
                  <c:v>45096.145833333336</c:v>
                </c:pt>
                <c:pt idx="13591">
                  <c:v>45096.146527777775</c:v>
                </c:pt>
                <c:pt idx="13592">
                  <c:v>45096.147222222222</c:v>
                </c:pt>
                <c:pt idx="13593">
                  <c:v>45096.147916666669</c:v>
                </c:pt>
                <c:pt idx="13594">
                  <c:v>45096.148611111108</c:v>
                </c:pt>
                <c:pt idx="13595">
                  <c:v>45096.149305555555</c:v>
                </c:pt>
                <c:pt idx="13596">
                  <c:v>45096.15</c:v>
                </c:pt>
                <c:pt idx="13597">
                  <c:v>45096.150694444441</c:v>
                </c:pt>
                <c:pt idx="13598">
                  <c:v>45096.151388888888</c:v>
                </c:pt>
                <c:pt idx="13599">
                  <c:v>45096.152083333334</c:v>
                </c:pt>
                <c:pt idx="13600">
                  <c:v>45096.152777777781</c:v>
                </c:pt>
                <c:pt idx="13601">
                  <c:v>45096.15347222222</c:v>
                </c:pt>
                <c:pt idx="13602">
                  <c:v>45096.154166666667</c:v>
                </c:pt>
                <c:pt idx="13603">
                  <c:v>45096.154861111114</c:v>
                </c:pt>
                <c:pt idx="13604">
                  <c:v>45096.155555555553</c:v>
                </c:pt>
                <c:pt idx="13605">
                  <c:v>45096.15625</c:v>
                </c:pt>
                <c:pt idx="13606">
                  <c:v>45096.156944444447</c:v>
                </c:pt>
                <c:pt idx="13607">
                  <c:v>45096.157638888886</c:v>
                </c:pt>
                <c:pt idx="13608">
                  <c:v>45096.158333333333</c:v>
                </c:pt>
                <c:pt idx="13609">
                  <c:v>45096.15902777778</c:v>
                </c:pt>
                <c:pt idx="13610">
                  <c:v>45096.159722222219</c:v>
                </c:pt>
                <c:pt idx="13611">
                  <c:v>45096.160416666666</c:v>
                </c:pt>
                <c:pt idx="13612">
                  <c:v>45096.161111111112</c:v>
                </c:pt>
                <c:pt idx="13613">
                  <c:v>45096.161805555559</c:v>
                </c:pt>
                <c:pt idx="13614">
                  <c:v>45096.162499999999</c:v>
                </c:pt>
                <c:pt idx="13615">
                  <c:v>45096.163194444445</c:v>
                </c:pt>
                <c:pt idx="13616">
                  <c:v>45096.163888888892</c:v>
                </c:pt>
                <c:pt idx="13617">
                  <c:v>45096.164583333331</c:v>
                </c:pt>
                <c:pt idx="13618">
                  <c:v>45096.165277777778</c:v>
                </c:pt>
                <c:pt idx="13619">
                  <c:v>45096.165972222225</c:v>
                </c:pt>
                <c:pt idx="13620">
                  <c:v>45096.166666666664</c:v>
                </c:pt>
                <c:pt idx="13621">
                  <c:v>45096.167361111111</c:v>
                </c:pt>
                <c:pt idx="13622">
                  <c:v>45096.168055555558</c:v>
                </c:pt>
                <c:pt idx="13623">
                  <c:v>45096.168749999997</c:v>
                </c:pt>
                <c:pt idx="13624">
                  <c:v>45096.169444444444</c:v>
                </c:pt>
                <c:pt idx="13625">
                  <c:v>45096.170138888891</c:v>
                </c:pt>
                <c:pt idx="13626">
                  <c:v>45096.17083333333</c:v>
                </c:pt>
                <c:pt idx="13627">
                  <c:v>45096.171527777777</c:v>
                </c:pt>
                <c:pt idx="13628">
                  <c:v>45096.172222222223</c:v>
                </c:pt>
                <c:pt idx="13629">
                  <c:v>45096.17291666667</c:v>
                </c:pt>
                <c:pt idx="13630">
                  <c:v>45096.173611111109</c:v>
                </c:pt>
                <c:pt idx="13631">
                  <c:v>45096.174305555556</c:v>
                </c:pt>
                <c:pt idx="13632">
                  <c:v>45096.175000000003</c:v>
                </c:pt>
                <c:pt idx="13633">
                  <c:v>45096.175694444442</c:v>
                </c:pt>
                <c:pt idx="13634">
                  <c:v>45096.176388888889</c:v>
                </c:pt>
                <c:pt idx="13635">
                  <c:v>45096.177083333336</c:v>
                </c:pt>
                <c:pt idx="13636">
                  <c:v>45096.177777777775</c:v>
                </c:pt>
                <c:pt idx="13637">
                  <c:v>45096.178472222222</c:v>
                </c:pt>
                <c:pt idx="13638">
                  <c:v>45096.179166666669</c:v>
                </c:pt>
                <c:pt idx="13639">
                  <c:v>45096.179861111108</c:v>
                </c:pt>
                <c:pt idx="13640">
                  <c:v>45096.180555555555</c:v>
                </c:pt>
                <c:pt idx="13641">
                  <c:v>45096.181250000001</c:v>
                </c:pt>
                <c:pt idx="13642">
                  <c:v>45096.181944444441</c:v>
                </c:pt>
                <c:pt idx="13643">
                  <c:v>45096.182638888888</c:v>
                </c:pt>
                <c:pt idx="13644">
                  <c:v>45096.183333333334</c:v>
                </c:pt>
                <c:pt idx="13645">
                  <c:v>45096.184027777781</c:v>
                </c:pt>
                <c:pt idx="13646">
                  <c:v>45096.18472222222</c:v>
                </c:pt>
                <c:pt idx="13647">
                  <c:v>45096.185416666667</c:v>
                </c:pt>
                <c:pt idx="13648">
                  <c:v>45096.186111111114</c:v>
                </c:pt>
                <c:pt idx="13649">
                  <c:v>45096.186805555553</c:v>
                </c:pt>
                <c:pt idx="13650">
                  <c:v>45096.1875</c:v>
                </c:pt>
                <c:pt idx="13651">
                  <c:v>45096.188194444447</c:v>
                </c:pt>
                <c:pt idx="13652">
                  <c:v>45096.188888888886</c:v>
                </c:pt>
                <c:pt idx="13653">
                  <c:v>45096.189583333333</c:v>
                </c:pt>
                <c:pt idx="13654">
                  <c:v>45096.19027777778</c:v>
                </c:pt>
                <c:pt idx="13655">
                  <c:v>45096.190972222219</c:v>
                </c:pt>
                <c:pt idx="13656">
                  <c:v>45096.191666666666</c:v>
                </c:pt>
                <c:pt idx="13657">
                  <c:v>45096.192361111112</c:v>
                </c:pt>
                <c:pt idx="13658">
                  <c:v>45096.193055555559</c:v>
                </c:pt>
                <c:pt idx="13659">
                  <c:v>45096.193749999999</c:v>
                </c:pt>
                <c:pt idx="13660">
                  <c:v>45096.194444444445</c:v>
                </c:pt>
                <c:pt idx="13661">
                  <c:v>45096.195138888892</c:v>
                </c:pt>
                <c:pt idx="13662">
                  <c:v>45096.195833333331</c:v>
                </c:pt>
                <c:pt idx="13663">
                  <c:v>45096.196527777778</c:v>
                </c:pt>
                <c:pt idx="13664">
                  <c:v>45096.197222222225</c:v>
                </c:pt>
                <c:pt idx="13665">
                  <c:v>45096.197916666664</c:v>
                </c:pt>
                <c:pt idx="13666">
                  <c:v>45096.198611111111</c:v>
                </c:pt>
                <c:pt idx="13667">
                  <c:v>45096.199305555558</c:v>
                </c:pt>
                <c:pt idx="13668">
                  <c:v>45096.2</c:v>
                </c:pt>
                <c:pt idx="13669">
                  <c:v>45096.200694444444</c:v>
                </c:pt>
                <c:pt idx="13670">
                  <c:v>45096.201388888891</c:v>
                </c:pt>
                <c:pt idx="13671">
                  <c:v>45096.20208333333</c:v>
                </c:pt>
                <c:pt idx="13672">
                  <c:v>45096.202777777777</c:v>
                </c:pt>
                <c:pt idx="13673">
                  <c:v>45096.203472222223</c:v>
                </c:pt>
                <c:pt idx="13674">
                  <c:v>45096.20416666667</c:v>
                </c:pt>
                <c:pt idx="13675">
                  <c:v>45096.204861111109</c:v>
                </c:pt>
                <c:pt idx="13676">
                  <c:v>45096.205555555556</c:v>
                </c:pt>
                <c:pt idx="13677">
                  <c:v>45096.206250000003</c:v>
                </c:pt>
                <c:pt idx="13678">
                  <c:v>45096.206944444442</c:v>
                </c:pt>
                <c:pt idx="13679">
                  <c:v>45096.207638888889</c:v>
                </c:pt>
                <c:pt idx="13680">
                  <c:v>45096.208333333336</c:v>
                </c:pt>
                <c:pt idx="13681">
                  <c:v>45096.209027777775</c:v>
                </c:pt>
                <c:pt idx="13682">
                  <c:v>45096.209722222222</c:v>
                </c:pt>
                <c:pt idx="13683">
                  <c:v>45096.210416666669</c:v>
                </c:pt>
                <c:pt idx="13684">
                  <c:v>45096.211111111108</c:v>
                </c:pt>
                <c:pt idx="13685">
                  <c:v>45096.211805555555</c:v>
                </c:pt>
                <c:pt idx="13686">
                  <c:v>45096.212500000001</c:v>
                </c:pt>
                <c:pt idx="13687">
                  <c:v>45096.213194444441</c:v>
                </c:pt>
                <c:pt idx="13688">
                  <c:v>45096.213888888888</c:v>
                </c:pt>
                <c:pt idx="13689">
                  <c:v>45096.214583333334</c:v>
                </c:pt>
                <c:pt idx="13690">
                  <c:v>45096.215277777781</c:v>
                </c:pt>
                <c:pt idx="13691">
                  <c:v>45096.21597222222</c:v>
                </c:pt>
                <c:pt idx="13692">
                  <c:v>45096.216666666667</c:v>
                </c:pt>
                <c:pt idx="13693">
                  <c:v>45096.217361111114</c:v>
                </c:pt>
                <c:pt idx="13694">
                  <c:v>45096.218055555553</c:v>
                </c:pt>
                <c:pt idx="13695">
                  <c:v>45096.21875</c:v>
                </c:pt>
                <c:pt idx="13696">
                  <c:v>45096.219444444447</c:v>
                </c:pt>
                <c:pt idx="13697">
                  <c:v>45096.220138888886</c:v>
                </c:pt>
                <c:pt idx="13698">
                  <c:v>45096.220833333333</c:v>
                </c:pt>
                <c:pt idx="13699">
                  <c:v>45096.22152777778</c:v>
                </c:pt>
                <c:pt idx="13700">
                  <c:v>45096.222222222219</c:v>
                </c:pt>
                <c:pt idx="13701">
                  <c:v>45096.222916666666</c:v>
                </c:pt>
                <c:pt idx="13702">
                  <c:v>45096.223611111112</c:v>
                </c:pt>
                <c:pt idx="13703">
                  <c:v>45096.224305555559</c:v>
                </c:pt>
                <c:pt idx="13704">
                  <c:v>45096.224999999999</c:v>
                </c:pt>
                <c:pt idx="13705">
                  <c:v>45096.225694444445</c:v>
                </c:pt>
                <c:pt idx="13706">
                  <c:v>45096.226388888892</c:v>
                </c:pt>
                <c:pt idx="13707">
                  <c:v>45096.227083333331</c:v>
                </c:pt>
                <c:pt idx="13708">
                  <c:v>45096.227777777778</c:v>
                </c:pt>
                <c:pt idx="13709">
                  <c:v>45096.228472222225</c:v>
                </c:pt>
                <c:pt idx="13710">
                  <c:v>45096.229166666664</c:v>
                </c:pt>
                <c:pt idx="13711">
                  <c:v>45096.229861111111</c:v>
                </c:pt>
                <c:pt idx="13712">
                  <c:v>45096.230555555558</c:v>
                </c:pt>
                <c:pt idx="13713">
                  <c:v>45096.231249999997</c:v>
                </c:pt>
                <c:pt idx="13714">
                  <c:v>45096.231944444444</c:v>
                </c:pt>
                <c:pt idx="13715">
                  <c:v>45096.232638888891</c:v>
                </c:pt>
                <c:pt idx="13716">
                  <c:v>45096.23333333333</c:v>
                </c:pt>
                <c:pt idx="13717">
                  <c:v>45096.234027777777</c:v>
                </c:pt>
                <c:pt idx="13718">
                  <c:v>45096.234722222223</c:v>
                </c:pt>
                <c:pt idx="13719">
                  <c:v>45096.23541666667</c:v>
                </c:pt>
                <c:pt idx="13720">
                  <c:v>45096.236111111109</c:v>
                </c:pt>
                <c:pt idx="13721">
                  <c:v>45096.236805555556</c:v>
                </c:pt>
                <c:pt idx="13722">
                  <c:v>45096.237500000003</c:v>
                </c:pt>
                <c:pt idx="13723">
                  <c:v>45096.238194444442</c:v>
                </c:pt>
                <c:pt idx="13724">
                  <c:v>45096.238888888889</c:v>
                </c:pt>
                <c:pt idx="13725">
                  <c:v>45096.239583333336</c:v>
                </c:pt>
                <c:pt idx="13726">
                  <c:v>45096.240277777775</c:v>
                </c:pt>
                <c:pt idx="13727">
                  <c:v>45096.240972222222</c:v>
                </c:pt>
                <c:pt idx="13728">
                  <c:v>45096.241666666669</c:v>
                </c:pt>
                <c:pt idx="13729">
                  <c:v>45096.242361111108</c:v>
                </c:pt>
                <c:pt idx="13730">
                  <c:v>45096.243055555555</c:v>
                </c:pt>
                <c:pt idx="13731">
                  <c:v>45096.243750000001</c:v>
                </c:pt>
                <c:pt idx="13732">
                  <c:v>45096.244444444441</c:v>
                </c:pt>
                <c:pt idx="13733">
                  <c:v>45096.245138888888</c:v>
                </c:pt>
                <c:pt idx="13734">
                  <c:v>45096.245833333334</c:v>
                </c:pt>
                <c:pt idx="13735">
                  <c:v>45096.246527777781</c:v>
                </c:pt>
                <c:pt idx="13736">
                  <c:v>45096.24722222222</c:v>
                </c:pt>
                <c:pt idx="13737">
                  <c:v>45096.247916666667</c:v>
                </c:pt>
                <c:pt idx="13738">
                  <c:v>45096.248611111114</c:v>
                </c:pt>
                <c:pt idx="13739">
                  <c:v>45096.249305555553</c:v>
                </c:pt>
                <c:pt idx="13740">
                  <c:v>45096.25</c:v>
                </c:pt>
                <c:pt idx="13741">
                  <c:v>45096.250694444447</c:v>
                </c:pt>
                <c:pt idx="13742">
                  <c:v>45096.251388888886</c:v>
                </c:pt>
                <c:pt idx="13743">
                  <c:v>45096.252083333333</c:v>
                </c:pt>
                <c:pt idx="13744">
                  <c:v>45096.25277777778</c:v>
                </c:pt>
                <c:pt idx="13745">
                  <c:v>45096.253472222219</c:v>
                </c:pt>
                <c:pt idx="13746">
                  <c:v>45096.254166666666</c:v>
                </c:pt>
                <c:pt idx="13747">
                  <c:v>45096.254861111112</c:v>
                </c:pt>
                <c:pt idx="13748">
                  <c:v>45096.255555555559</c:v>
                </c:pt>
                <c:pt idx="13749">
                  <c:v>45096.256249999999</c:v>
                </c:pt>
                <c:pt idx="13750">
                  <c:v>45096.256944444445</c:v>
                </c:pt>
                <c:pt idx="13751">
                  <c:v>45096.257638888892</c:v>
                </c:pt>
                <c:pt idx="13752">
                  <c:v>45096.258333333331</c:v>
                </c:pt>
                <c:pt idx="13753">
                  <c:v>45096.259027777778</c:v>
                </c:pt>
                <c:pt idx="13754">
                  <c:v>45096.259722222225</c:v>
                </c:pt>
                <c:pt idx="13755">
                  <c:v>45096.260416666664</c:v>
                </c:pt>
                <c:pt idx="13756">
                  <c:v>45096.261111111111</c:v>
                </c:pt>
                <c:pt idx="13757">
                  <c:v>45096.261805555558</c:v>
                </c:pt>
                <c:pt idx="13758">
                  <c:v>45096.262499999997</c:v>
                </c:pt>
                <c:pt idx="13759">
                  <c:v>45096.263194444444</c:v>
                </c:pt>
                <c:pt idx="13760">
                  <c:v>45096.263888888891</c:v>
                </c:pt>
                <c:pt idx="13761">
                  <c:v>45096.26458333333</c:v>
                </c:pt>
                <c:pt idx="13762">
                  <c:v>45096.265277777777</c:v>
                </c:pt>
                <c:pt idx="13763">
                  <c:v>45096.265972222223</c:v>
                </c:pt>
                <c:pt idx="13764">
                  <c:v>45096.26666666667</c:v>
                </c:pt>
                <c:pt idx="13765">
                  <c:v>45096.267361111109</c:v>
                </c:pt>
                <c:pt idx="13766">
                  <c:v>45096.268055555556</c:v>
                </c:pt>
                <c:pt idx="13767">
                  <c:v>45096.268750000003</c:v>
                </c:pt>
                <c:pt idx="13768">
                  <c:v>45096.269444444442</c:v>
                </c:pt>
                <c:pt idx="13769">
                  <c:v>45096.270138888889</c:v>
                </c:pt>
                <c:pt idx="13770">
                  <c:v>45096.270833333336</c:v>
                </c:pt>
                <c:pt idx="13771">
                  <c:v>45096.271527777775</c:v>
                </c:pt>
                <c:pt idx="13772">
                  <c:v>45096.272222222222</c:v>
                </c:pt>
                <c:pt idx="13773">
                  <c:v>45096.272916666669</c:v>
                </c:pt>
                <c:pt idx="13774">
                  <c:v>45096.273611111108</c:v>
                </c:pt>
                <c:pt idx="13775">
                  <c:v>45096.274305555555</c:v>
                </c:pt>
                <c:pt idx="13776">
                  <c:v>45096.275000000001</c:v>
                </c:pt>
                <c:pt idx="13777">
                  <c:v>45096.275694444441</c:v>
                </c:pt>
                <c:pt idx="13778">
                  <c:v>45096.276388888888</c:v>
                </c:pt>
                <c:pt idx="13779">
                  <c:v>45096.277083333334</c:v>
                </c:pt>
                <c:pt idx="13780">
                  <c:v>45096.277777777781</c:v>
                </c:pt>
                <c:pt idx="13781">
                  <c:v>45096.27847222222</c:v>
                </c:pt>
                <c:pt idx="13782">
                  <c:v>45096.279166666667</c:v>
                </c:pt>
                <c:pt idx="13783">
                  <c:v>45096.279861111114</c:v>
                </c:pt>
                <c:pt idx="13784">
                  <c:v>45096.280555555553</c:v>
                </c:pt>
                <c:pt idx="13785">
                  <c:v>45096.28125</c:v>
                </c:pt>
                <c:pt idx="13786">
                  <c:v>45096.281944444447</c:v>
                </c:pt>
                <c:pt idx="13787">
                  <c:v>45096.282638888886</c:v>
                </c:pt>
                <c:pt idx="13788">
                  <c:v>45096.283333333333</c:v>
                </c:pt>
                <c:pt idx="13789">
                  <c:v>45096.28402777778</c:v>
                </c:pt>
                <c:pt idx="13790">
                  <c:v>45096.284722222219</c:v>
                </c:pt>
                <c:pt idx="13791">
                  <c:v>45096.285416666666</c:v>
                </c:pt>
                <c:pt idx="13792">
                  <c:v>45096.286111111112</c:v>
                </c:pt>
                <c:pt idx="13793">
                  <c:v>45096.286805555559</c:v>
                </c:pt>
                <c:pt idx="13794">
                  <c:v>45096.287499999999</c:v>
                </c:pt>
                <c:pt idx="13795">
                  <c:v>45096.288194444445</c:v>
                </c:pt>
                <c:pt idx="13796">
                  <c:v>45096.288888888892</c:v>
                </c:pt>
                <c:pt idx="13797">
                  <c:v>45096.289583333331</c:v>
                </c:pt>
                <c:pt idx="13798">
                  <c:v>45096.290277777778</c:v>
                </c:pt>
                <c:pt idx="13799">
                  <c:v>45096.290972222225</c:v>
                </c:pt>
                <c:pt idx="13800">
                  <c:v>45096.291666666664</c:v>
                </c:pt>
                <c:pt idx="13801">
                  <c:v>45096.292361111111</c:v>
                </c:pt>
                <c:pt idx="13802">
                  <c:v>45096.293055555558</c:v>
                </c:pt>
                <c:pt idx="13803">
                  <c:v>45096.293749999997</c:v>
                </c:pt>
                <c:pt idx="13804">
                  <c:v>45096.294444444444</c:v>
                </c:pt>
                <c:pt idx="13805">
                  <c:v>45096.295138888891</c:v>
                </c:pt>
                <c:pt idx="13806">
                  <c:v>45096.29583333333</c:v>
                </c:pt>
                <c:pt idx="13807">
                  <c:v>45096.296527777777</c:v>
                </c:pt>
                <c:pt idx="13808">
                  <c:v>45096.297222222223</c:v>
                </c:pt>
                <c:pt idx="13809">
                  <c:v>45096.29791666667</c:v>
                </c:pt>
                <c:pt idx="13810">
                  <c:v>45096.298611111109</c:v>
                </c:pt>
                <c:pt idx="13811">
                  <c:v>45096.299305555556</c:v>
                </c:pt>
                <c:pt idx="13812">
                  <c:v>45096.3</c:v>
                </c:pt>
                <c:pt idx="13813">
                  <c:v>45096.300694444442</c:v>
                </c:pt>
                <c:pt idx="13814">
                  <c:v>45096.301388888889</c:v>
                </c:pt>
                <c:pt idx="13815">
                  <c:v>45096.302083333336</c:v>
                </c:pt>
                <c:pt idx="13816">
                  <c:v>45096.302777777775</c:v>
                </c:pt>
                <c:pt idx="13817">
                  <c:v>45096.303472222222</c:v>
                </c:pt>
                <c:pt idx="13818">
                  <c:v>45096.304166666669</c:v>
                </c:pt>
                <c:pt idx="13819">
                  <c:v>45096.304861111108</c:v>
                </c:pt>
                <c:pt idx="13820">
                  <c:v>45096.305555555555</c:v>
                </c:pt>
                <c:pt idx="13821">
                  <c:v>45096.306250000001</c:v>
                </c:pt>
                <c:pt idx="13822">
                  <c:v>45096.306944444441</c:v>
                </c:pt>
                <c:pt idx="13823">
                  <c:v>45096.307638888888</c:v>
                </c:pt>
                <c:pt idx="13824">
                  <c:v>45096.308333333334</c:v>
                </c:pt>
                <c:pt idx="13825">
                  <c:v>45096.309027777781</c:v>
                </c:pt>
                <c:pt idx="13826">
                  <c:v>45096.30972222222</c:v>
                </c:pt>
                <c:pt idx="13827">
                  <c:v>45096.310416666667</c:v>
                </c:pt>
                <c:pt idx="13828">
                  <c:v>45096.311111111114</c:v>
                </c:pt>
                <c:pt idx="13829">
                  <c:v>45096.311805555553</c:v>
                </c:pt>
                <c:pt idx="13830">
                  <c:v>45096.3125</c:v>
                </c:pt>
                <c:pt idx="13831">
                  <c:v>45096.313194444447</c:v>
                </c:pt>
                <c:pt idx="13832">
                  <c:v>45096.313888888886</c:v>
                </c:pt>
                <c:pt idx="13833">
                  <c:v>45096.314583333333</c:v>
                </c:pt>
                <c:pt idx="13834">
                  <c:v>45096.31527777778</c:v>
                </c:pt>
                <c:pt idx="13835">
                  <c:v>45096.315972222219</c:v>
                </c:pt>
                <c:pt idx="13836">
                  <c:v>45096.316666666666</c:v>
                </c:pt>
                <c:pt idx="13837">
                  <c:v>45096.317361111112</c:v>
                </c:pt>
                <c:pt idx="13838">
                  <c:v>45096.318055555559</c:v>
                </c:pt>
                <c:pt idx="13839">
                  <c:v>45096.318749999999</c:v>
                </c:pt>
                <c:pt idx="13840">
                  <c:v>45096.319444444445</c:v>
                </c:pt>
                <c:pt idx="13841">
                  <c:v>45096.320138888892</c:v>
                </c:pt>
                <c:pt idx="13842">
                  <c:v>45096.320833333331</c:v>
                </c:pt>
                <c:pt idx="13843">
                  <c:v>45096.321527777778</c:v>
                </c:pt>
                <c:pt idx="13844">
                  <c:v>45096.322222222225</c:v>
                </c:pt>
                <c:pt idx="13845">
                  <c:v>45096.322916666664</c:v>
                </c:pt>
                <c:pt idx="13846">
                  <c:v>45096.323611111111</c:v>
                </c:pt>
                <c:pt idx="13847">
                  <c:v>45096.324305555558</c:v>
                </c:pt>
                <c:pt idx="13848">
                  <c:v>45096.324999999997</c:v>
                </c:pt>
                <c:pt idx="13849">
                  <c:v>45096.325694444444</c:v>
                </c:pt>
                <c:pt idx="13850">
                  <c:v>45096.326388888891</c:v>
                </c:pt>
                <c:pt idx="13851">
                  <c:v>45096.32708333333</c:v>
                </c:pt>
                <c:pt idx="13852">
                  <c:v>45096.327777777777</c:v>
                </c:pt>
                <c:pt idx="13853">
                  <c:v>45096.328472222223</c:v>
                </c:pt>
                <c:pt idx="13854">
                  <c:v>45096.32916666667</c:v>
                </c:pt>
                <c:pt idx="13855">
                  <c:v>45096.329861111109</c:v>
                </c:pt>
                <c:pt idx="13856">
                  <c:v>45096.330555555556</c:v>
                </c:pt>
                <c:pt idx="13857">
                  <c:v>45096.331250000003</c:v>
                </c:pt>
                <c:pt idx="13858">
                  <c:v>45096.331944444442</c:v>
                </c:pt>
                <c:pt idx="13859">
                  <c:v>45096.332638888889</c:v>
                </c:pt>
                <c:pt idx="13860">
                  <c:v>45096.333333333336</c:v>
                </c:pt>
                <c:pt idx="13861">
                  <c:v>45096.334027777775</c:v>
                </c:pt>
                <c:pt idx="13862">
                  <c:v>45096.334722222222</c:v>
                </c:pt>
                <c:pt idx="13863">
                  <c:v>45096.335416666669</c:v>
                </c:pt>
                <c:pt idx="13864">
                  <c:v>45096.336111111108</c:v>
                </c:pt>
                <c:pt idx="13865">
                  <c:v>45096.336805555555</c:v>
                </c:pt>
                <c:pt idx="13866">
                  <c:v>45096.337500000001</c:v>
                </c:pt>
                <c:pt idx="13867">
                  <c:v>45096.338194444441</c:v>
                </c:pt>
                <c:pt idx="13868">
                  <c:v>45096.338888888888</c:v>
                </c:pt>
                <c:pt idx="13869">
                  <c:v>45096.339583333334</c:v>
                </c:pt>
                <c:pt idx="13870">
                  <c:v>45096.340277777781</c:v>
                </c:pt>
                <c:pt idx="13871">
                  <c:v>45096.34097222222</c:v>
                </c:pt>
                <c:pt idx="13872">
                  <c:v>45096.341666666667</c:v>
                </c:pt>
                <c:pt idx="13873">
                  <c:v>45096.342361111114</c:v>
                </c:pt>
                <c:pt idx="13874">
                  <c:v>45096.343055555553</c:v>
                </c:pt>
                <c:pt idx="13875">
                  <c:v>45096.34375</c:v>
                </c:pt>
                <c:pt idx="13876">
                  <c:v>45096.344444444447</c:v>
                </c:pt>
                <c:pt idx="13877">
                  <c:v>45096.345138888886</c:v>
                </c:pt>
                <c:pt idx="13878">
                  <c:v>45096.345833333333</c:v>
                </c:pt>
                <c:pt idx="13879">
                  <c:v>45096.34652777778</c:v>
                </c:pt>
                <c:pt idx="13880">
                  <c:v>45096.347222222219</c:v>
                </c:pt>
                <c:pt idx="13881">
                  <c:v>45096.347916666666</c:v>
                </c:pt>
                <c:pt idx="13882">
                  <c:v>45096.348611111112</c:v>
                </c:pt>
                <c:pt idx="13883">
                  <c:v>45096.349305555559</c:v>
                </c:pt>
                <c:pt idx="13884">
                  <c:v>45096.35</c:v>
                </c:pt>
                <c:pt idx="13885">
                  <c:v>45096.350694444445</c:v>
                </c:pt>
                <c:pt idx="13886">
                  <c:v>45096.351388888892</c:v>
                </c:pt>
                <c:pt idx="13887">
                  <c:v>45096.352083333331</c:v>
                </c:pt>
                <c:pt idx="13888">
                  <c:v>45096.352777777778</c:v>
                </c:pt>
                <c:pt idx="13889">
                  <c:v>45096.353472222225</c:v>
                </c:pt>
                <c:pt idx="13890">
                  <c:v>45096.354166666664</c:v>
                </c:pt>
                <c:pt idx="13891">
                  <c:v>45096.354861111111</c:v>
                </c:pt>
                <c:pt idx="13892">
                  <c:v>45096.355555555558</c:v>
                </c:pt>
                <c:pt idx="13893">
                  <c:v>45096.356249999997</c:v>
                </c:pt>
                <c:pt idx="13894">
                  <c:v>45096.356944444444</c:v>
                </c:pt>
                <c:pt idx="13895">
                  <c:v>45096.357638888891</c:v>
                </c:pt>
                <c:pt idx="13896">
                  <c:v>45096.35833333333</c:v>
                </c:pt>
                <c:pt idx="13897">
                  <c:v>45096.359027777777</c:v>
                </c:pt>
                <c:pt idx="13898">
                  <c:v>45096.359722222223</c:v>
                </c:pt>
                <c:pt idx="13899">
                  <c:v>45096.36041666667</c:v>
                </c:pt>
                <c:pt idx="13900">
                  <c:v>45096.361111111109</c:v>
                </c:pt>
                <c:pt idx="13901">
                  <c:v>45096.361805555556</c:v>
                </c:pt>
                <c:pt idx="13902">
                  <c:v>45096.362500000003</c:v>
                </c:pt>
                <c:pt idx="13903">
                  <c:v>45096.363194444442</c:v>
                </c:pt>
                <c:pt idx="13904">
                  <c:v>45096.363888888889</c:v>
                </c:pt>
                <c:pt idx="13905">
                  <c:v>45096.364583333336</c:v>
                </c:pt>
                <c:pt idx="13906">
                  <c:v>45096.365277777775</c:v>
                </c:pt>
                <c:pt idx="13907">
                  <c:v>45096.365972222222</c:v>
                </c:pt>
                <c:pt idx="13908">
                  <c:v>45096.366666666669</c:v>
                </c:pt>
                <c:pt idx="13909">
                  <c:v>45096.367361111108</c:v>
                </c:pt>
                <c:pt idx="13910">
                  <c:v>45096.368055555555</c:v>
                </c:pt>
                <c:pt idx="13911">
                  <c:v>45096.368750000001</c:v>
                </c:pt>
                <c:pt idx="13912">
                  <c:v>45096.369444444441</c:v>
                </c:pt>
                <c:pt idx="13913">
                  <c:v>45096.370138888888</c:v>
                </c:pt>
                <c:pt idx="13914">
                  <c:v>45096.370833333334</c:v>
                </c:pt>
                <c:pt idx="13915">
                  <c:v>45096.371527777781</c:v>
                </c:pt>
                <c:pt idx="13916">
                  <c:v>45096.37222222222</c:v>
                </c:pt>
                <c:pt idx="13917">
                  <c:v>45096.372916666667</c:v>
                </c:pt>
                <c:pt idx="13918">
                  <c:v>45096.373611111114</c:v>
                </c:pt>
                <c:pt idx="13919">
                  <c:v>45096.374305555553</c:v>
                </c:pt>
                <c:pt idx="13920">
                  <c:v>45096.375</c:v>
                </c:pt>
                <c:pt idx="13921">
                  <c:v>45096.375694444447</c:v>
                </c:pt>
                <c:pt idx="13922">
                  <c:v>45096.376388888886</c:v>
                </c:pt>
                <c:pt idx="13923">
                  <c:v>45096.377083333333</c:v>
                </c:pt>
                <c:pt idx="13924">
                  <c:v>45096.37777777778</c:v>
                </c:pt>
                <c:pt idx="13925">
                  <c:v>45096.378472222219</c:v>
                </c:pt>
                <c:pt idx="13926">
                  <c:v>45096.379166666666</c:v>
                </c:pt>
                <c:pt idx="13927">
                  <c:v>45096.379861111112</c:v>
                </c:pt>
                <c:pt idx="13928">
                  <c:v>45096.380555555559</c:v>
                </c:pt>
                <c:pt idx="13929">
                  <c:v>45096.381249999999</c:v>
                </c:pt>
                <c:pt idx="13930">
                  <c:v>45096.381944444445</c:v>
                </c:pt>
                <c:pt idx="13931">
                  <c:v>45096.382638888892</c:v>
                </c:pt>
                <c:pt idx="13932">
                  <c:v>45096.383333333331</c:v>
                </c:pt>
                <c:pt idx="13933">
                  <c:v>45096.384027777778</c:v>
                </c:pt>
                <c:pt idx="13934">
                  <c:v>45096.384722222225</c:v>
                </c:pt>
                <c:pt idx="13935">
                  <c:v>45096.385416666664</c:v>
                </c:pt>
                <c:pt idx="13936">
                  <c:v>45096.386111111111</c:v>
                </c:pt>
                <c:pt idx="13937">
                  <c:v>45096.386805555558</c:v>
                </c:pt>
                <c:pt idx="13938">
                  <c:v>45096.387499999997</c:v>
                </c:pt>
                <c:pt idx="13939">
                  <c:v>45096.388194444444</c:v>
                </c:pt>
                <c:pt idx="13940">
                  <c:v>45096.388888888891</c:v>
                </c:pt>
                <c:pt idx="13941">
                  <c:v>45096.38958333333</c:v>
                </c:pt>
                <c:pt idx="13942">
                  <c:v>45096.390277777777</c:v>
                </c:pt>
                <c:pt idx="13943">
                  <c:v>45096.390972222223</c:v>
                </c:pt>
                <c:pt idx="13944">
                  <c:v>45096.39166666667</c:v>
                </c:pt>
                <c:pt idx="13945">
                  <c:v>45096.392361111109</c:v>
                </c:pt>
                <c:pt idx="13946">
                  <c:v>45096.393055555556</c:v>
                </c:pt>
                <c:pt idx="13947">
                  <c:v>45096.393750000003</c:v>
                </c:pt>
                <c:pt idx="13948">
                  <c:v>45096.394444444442</c:v>
                </c:pt>
                <c:pt idx="13949">
                  <c:v>45096.395138888889</c:v>
                </c:pt>
                <c:pt idx="13950">
                  <c:v>45096.395833333336</c:v>
                </c:pt>
                <c:pt idx="13951">
                  <c:v>45096.396527777775</c:v>
                </c:pt>
                <c:pt idx="13952">
                  <c:v>45096.397222222222</c:v>
                </c:pt>
                <c:pt idx="13953">
                  <c:v>45096.397916666669</c:v>
                </c:pt>
                <c:pt idx="13954">
                  <c:v>45096.398611111108</c:v>
                </c:pt>
                <c:pt idx="13955">
                  <c:v>45096.399305555555</c:v>
                </c:pt>
                <c:pt idx="13956">
                  <c:v>45096.4</c:v>
                </c:pt>
                <c:pt idx="13957">
                  <c:v>45096.400694444441</c:v>
                </c:pt>
                <c:pt idx="13958">
                  <c:v>45096.401388888888</c:v>
                </c:pt>
                <c:pt idx="13959">
                  <c:v>45096.402083333334</c:v>
                </c:pt>
                <c:pt idx="13960">
                  <c:v>45096.402777777781</c:v>
                </c:pt>
                <c:pt idx="13961">
                  <c:v>45096.40347222222</c:v>
                </c:pt>
                <c:pt idx="13962">
                  <c:v>45096.404166666667</c:v>
                </c:pt>
                <c:pt idx="13963">
                  <c:v>45096.404861111114</c:v>
                </c:pt>
                <c:pt idx="13964">
                  <c:v>45096.405555555553</c:v>
                </c:pt>
                <c:pt idx="13965">
                  <c:v>45096.40625</c:v>
                </c:pt>
                <c:pt idx="13966">
                  <c:v>45096.406944444447</c:v>
                </c:pt>
                <c:pt idx="13967">
                  <c:v>45096.407638888886</c:v>
                </c:pt>
                <c:pt idx="13968">
                  <c:v>45096.408333333333</c:v>
                </c:pt>
                <c:pt idx="13969">
                  <c:v>45096.40902777778</c:v>
                </c:pt>
                <c:pt idx="13970">
                  <c:v>45096.409722222219</c:v>
                </c:pt>
                <c:pt idx="13971">
                  <c:v>45096.410416666666</c:v>
                </c:pt>
                <c:pt idx="13972">
                  <c:v>45096.411111111112</c:v>
                </c:pt>
                <c:pt idx="13973">
                  <c:v>45096.411805555559</c:v>
                </c:pt>
                <c:pt idx="13974">
                  <c:v>45096.412499999999</c:v>
                </c:pt>
                <c:pt idx="13975">
                  <c:v>45096.413194444445</c:v>
                </c:pt>
                <c:pt idx="13976">
                  <c:v>45096.413888888892</c:v>
                </c:pt>
                <c:pt idx="13977">
                  <c:v>45096.414583333331</c:v>
                </c:pt>
                <c:pt idx="13978">
                  <c:v>45096.415277777778</c:v>
                </c:pt>
                <c:pt idx="13979">
                  <c:v>45096.415972222225</c:v>
                </c:pt>
                <c:pt idx="13980">
                  <c:v>45096.416666666664</c:v>
                </c:pt>
                <c:pt idx="13981">
                  <c:v>45096.417361111111</c:v>
                </c:pt>
                <c:pt idx="13982">
                  <c:v>45096.418055555558</c:v>
                </c:pt>
                <c:pt idx="13983">
                  <c:v>45096.418749999997</c:v>
                </c:pt>
                <c:pt idx="13984">
                  <c:v>45096.419444444444</c:v>
                </c:pt>
                <c:pt idx="13985">
                  <c:v>45096.420138888891</c:v>
                </c:pt>
                <c:pt idx="13986">
                  <c:v>45096.42083333333</c:v>
                </c:pt>
                <c:pt idx="13987">
                  <c:v>45096.421527777777</c:v>
                </c:pt>
                <c:pt idx="13988">
                  <c:v>45096.422222222223</c:v>
                </c:pt>
                <c:pt idx="13989">
                  <c:v>45096.42291666667</c:v>
                </c:pt>
                <c:pt idx="13990">
                  <c:v>45096.423611111109</c:v>
                </c:pt>
                <c:pt idx="13991">
                  <c:v>45096.424305555556</c:v>
                </c:pt>
                <c:pt idx="13992">
                  <c:v>45096.425000000003</c:v>
                </c:pt>
                <c:pt idx="13993">
                  <c:v>45096.425694444442</c:v>
                </c:pt>
                <c:pt idx="13994">
                  <c:v>45096.426388888889</c:v>
                </c:pt>
                <c:pt idx="13995">
                  <c:v>45096.427083333336</c:v>
                </c:pt>
                <c:pt idx="13996">
                  <c:v>45096.427777777775</c:v>
                </c:pt>
                <c:pt idx="13997">
                  <c:v>45096.428472222222</c:v>
                </c:pt>
                <c:pt idx="13998">
                  <c:v>45096.429166666669</c:v>
                </c:pt>
                <c:pt idx="13999">
                  <c:v>45096.429861111108</c:v>
                </c:pt>
                <c:pt idx="14000">
                  <c:v>45096.430555555555</c:v>
                </c:pt>
                <c:pt idx="14001">
                  <c:v>45096.431250000001</c:v>
                </c:pt>
                <c:pt idx="14002">
                  <c:v>45096.431944444441</c:v>
                </c:pt>
                <c:pt idx="14003">
                  <c:v>45096.432638888888</c:v>
                </c:pt>
                <c:pt idx="14004">
                  <c:v>45096.433333333334</c:v>
                </c:pt>
                <c:pt idx="14005">
                  <c:v>45096.434027777781</c:v>
                </c:pt>
                <c:pt idx="14006">
                  <c:v>45096.43472222222</c:v>
                </c:pt>
                <c:pt idx="14007">
                  <c:v>45096.435416666667</c:v>
                </c:pt>
                <c:pt idx="14008">
                  <c:v>45096.436111111114</c:v>
                </c:pt>
                <c:pt idx="14009">
                  <c:v>45096.436805555553</c:v>
                </c:pt>
                <c:pt idx="14010">
                  <c:v>45096.4375</c:v>
                </c:pt>
                <c:pt idx="14011">
                  <c:v>45096.438194444447</c:v>
                </c:pt>
                <c:pt idx="14012">
                  <c:v>45096.438888888886</c:v>
                </c:pt>
                <c:pt idx="14013">
                  <c:v>45096.439583333333</c:v>
                </c:pt>
                <c:pt idx="14014">
                  <c:v>45096.44027777778</c:v>
                </c:pt>
                <c:pt idx="14015">
                  <c:v>45096.440972222219</c:v>
                </c:pt>
                <c:pt idx="14016">
                  <c:v>45096.441666666666</c:v>
                </c:pt>
                <c:pt idx="14017">
                  <c:v>45096.442361111112</c:v>
                </c:pt>
                <c:pt idx="14018">
                  <c:v>45096.443055555559</c:v>
                </c:pt>
                <c:pt idx="14019">
                  <c:v>45096.443749999999</c:v>
                </c:pt>
                <c:pt idx="14020">
                  <c:v>45096.444444444445</c:v>
                </c:pt>
                <c:pt idx="14021">
                  <c:v>45096.445138888892</c:v>
                </c:pt>
                <c:pt idx="14022">
                  <c:v>45096.445833333331</c:v>
                </c:pt>
                <c:pt idx="14023">
                  <c:v>45096.446527777778</c:v>
                </c:pt>
                <c:pt idx="14024">
                  <c:v>45096.447222222225</c:v>
                </c:pt>
                <c:pt idx="14025">
                  <c:v>45096.447916666664</c:v>
                </c:pt>
                <c:pt idx="14026">
                  <c:v>45096.448611111111</c:v>
                </c:pt>
                <c:pt idx="14027">
                  <c:v>45096.449305555558</c:v>
                </c:pt>
                <c:pt idx="14028">
                  <c:v>45096.45</c:v>
                </c:pt>
                <c:pt idx="14029">
                  <c:v>45096.450694444444</c:v>
                </c:pt>
                <c:pt idx="14030">
                  <c:v>45096.451388888891</c:v>
                </c:pt>
                <c:pt idx="14031">
                  <c:v>45096.45208333333</c:v>
                </c:pt>
                <c:pt idx="14032">
                  <c:v>45096.452777777777</c:v>
                </c:pt>
                <c:pt idx="14033">
                  <c:v>45096.453472222223</c:v>
                </c:pt>
                <c:pt idx="14034">
                  <c:v>45096.45416666667</c:v>
                </c:pt>
                <c:pt idx="14035">
                  <c:v>45096.454861111109</c:v>
                </c:pt>
                <c:pt idx="14036">
                  <c:v>45096.455555555556</c:v>
                </c:pt>
                <c:pt idx="14037">
                  <c:v>45096.456250000003</c:v>
                </c:pt>
                <c:pt idx="14038">
                  <c:v>45096.456944444442</c:v>
                </c:pt>
                <c:pt idx="14039">
                  <c:v>45096.457638888889</c:v>
                </c:pt>
                <c:pt idx="14040">
                  <c:v>45096.458333333336</c:v>
                </c:pt>
                <c:pt idx="14041">
                  <c:v>45096.459027777775</c:v>
                </c:pt>
                <c:pt idx="14042">
                  <c:v>45096.459722222222</c:v>
                </c:pt>
                <c:pt idx="14043">
                  <c:v>45096.460416666669</c:v>
                </c:pt>
                <c:pt idx="14044">
                  <c:v>45096.461111111108</c:v>
                </c:pt>
                <c:pt idx="14045">
                  <c:v>45096.461805555555</c:v>
                </c:pt>
                <c:pt idx="14046">
                  <c:v>45096.462500000001</c:v>
                </c:pt>
                <c:pt idx="14047">
                  <c:v>45096.463194444441</c:v>
                </c:pt>
                <c:pt idx="14048">
                  <c:v>45096.463888888888</c:v>
                </c:pt>
                <c:pt idx="14049">
                  <c:v>45096.464583333334</c:v>
                </c:pt>
                <c:pt idx="14050">
                  <c:v>45096.465277777781</c:v>
                </c:pt>
                <c:pt idx="14051">
                  <c:v>45096.46597222222</c:v>
                </c:pt>
                <c:pt idx="14052">
                  <c:v>45096.466666666667</c:v>
                </c:pt>
                <c:pt idx="14053">
                  <c:v>45096.467361111114</c:v>
                </c:pt>
                <c:pt idx="14054">
                  <c:v>45096.468055555553</c:v>
                </c:pt>
                <c:pt idx="14055">
                  <c:v>45096.46875</c:v>
                </c:pt>
                <c:pt idx="14056">
                  <c:v>45096.469444444447</c:v>
                </c:pt>
                <c:pt idx="14057">
                  <c:v>45096.470138888886</c:v>
                </c:pt>
                <c:pt idx="14058">
                  <c:v>45096.470833333333</c:v>
                </c:pt>
                <c:pt idx="14059">
                  <c:v>45096.47152777778</c:v>
                </c:pt>
                <c:pt idx="14060">
                  <c:v>45096.472222222219</c:v>
                </c:pt>
                <c:pt idx="14061">
                  <c:v>45096.472916666666</c:v>
                </c:pt>
                <c:pt idx="14062">
                  <c:v>45096.473611111112</c:v>
                </c:pt>
                <c:pt idx="14063">
                  <c:v>45096.474305555559</c:v>
                </c:pt>
                <c:pt idx="14064">
                  <c:v>45096.474999999999</c:v>
                </c:pt>
                <c:pt idx="14065">
                  <c:v>45096.475694444445</c:v>
                </c:pt>
                <c:pt idx="14066">
                  <c:v>45096.476388888892</c:v>
                </c:pt>
                <c:pt idx="14067">
                  <c:v>45096.477083333331</c:v>
                </c:pt>
                <c:pt idx="14068">
                  <c:v>45096.477777777778</c:v>
                </c:pt>
                <c:pt idx="14069">
                  <c:v>45096.478472222225</c:v>
                </c:pt>
                <c:pt idx="14070">
                  <c:v>45096.479166666664</c:v>
                </c:pt>
                <c:pt idx="14071">
                  <c:v>45096.479861111111</c:v>
                </c:pt>
                <c:pt idx="14072">
                  <c:v>45096.480555555558</c:v>
                </c:pt>
                <c:pt idx="14073">
                  <c:v>45096.481249999997</c:v>
                </c:pt>
                <c:pt idx="14074">
                  <c:v>45096.481944444444</c:v>
                </c:pt>
                <c:pt idx="14075">
                  <c:v>45096.482638888891</c:v>
                </c:pt>
                <c:pt idx="14076">
                  <c:v>45096.48333333333</c:v>
                </c:pt>
                <c:pt idx="14077">
                  <c:v>45096.484027777777</c:v>
                </c:pt>
                <c:pt idx="14078">
                  <c:v>45096.484722222223</c:v>
                </c:pt>
                <c:pt idx="14079">
                  <c:v>45096.48541666667</c:v>
                </c:pt>
                <c:pt idx="14080">
                  <c:v>45096.486111111109</c:v>
                </c:pt>
                <c:pt idx="14081">
                  <c:v>45096.486805555556</c:v>
                </c:pt>
                <c:pt idx="14082">
                  <c:v>45096.487500000003</c:v>
                </c:pt>
                <c:pt idx="14083">
                  <c:v>45096.488194444442</c:v>
                </c:pt>
                <c:pt idx="14084">
                  <c:v>45096.488888888889</c:v>
                </c:pt>
                <c:pt idx="14085">
                  <c:v>45096.489583333336</c:v>
                </c:pt>
                <c:pt idx="14086">
                  <c:v>45096.490277777775</c:v>
                </c:pt>
                <c:pt idx="14087">
                  <c:v>45096.490972222222</c:v>
                </c:pt>
                <c:pt idx="14088">
                  <c:v>45096.491666666669</c:v>
                </c:pt>
                <c:pt idx="14089">
                  <c:v>45096.492361111108</c:v>
                </c:pt>
                <c:pt idx="14090">
                  <c:v>45096.493055555555</c:v>
                </c:pt>
                <c:pt idx="14091">
                  <c:v>45096.493750000001</c:v>
                </c:pt>
                <c:pt idx="14092">
                  <c:v>45096.494444444441</c:v>
                </c:pt>
                <c:pt idx="14093">
                  <c:v>45096.495138888888</c:v>
                </c:pt>
                <c:pt idx="14094">
                  <c:v>45096.495833333334</c:v>
                </c:pt>
                <c:pt idx="14095">
                  <c:v>45096.496527777781</c:v>
                </c:pt>
                <c:pt idx="14096">
                  <c:v>45096.49722222222</c:v>
                </c:pt>
                <c:pt idx="14097">
                  <c:v>45096.497916666667</c:v>
                </c:pt>
                <c:pt idx="14098">
                  <c:v>45096.498611111114</c:v>
                </c:pt>
                <c:pt idx="14099">
                  <c:v>45096.499305555553</c:v>
                </c:pt>
                <c:pt idx="14100">
                  <c:v>45096.5</c:v>
                </c:pt>
                <c:pt idx="14101">
                  <c:v>45096.500694444447</c:v>
                </c:pt>
                <c:pt idx="14102">
                  <c:v>45096.501388888886</c:v>
                </c:pt>
                <c:pt idx="14103">
                  <c:v>45096.502083333333</c:v>
                </c:pt>
                <c:pt idx="14104">
                  <c:v>45096.50277777778</c:v>
                </c:pt>
                <c:pt idx="14105">
                  <c:v>45096.503472222219</c:v>
                </c:pt>
                <c:pt idx="14106">
                  <c:v>45096.504166666666</c:v>
                </c:pt>
                <c:pt idx="14107">
                  <c:v>45096.504861111112</c:v>
                </c:pt>
                <c:pt idx="14108">
                  <c:v>45096.505555555559</c:v>
                </c:pt>
                <c:pt idx="14109">
                  <c:v>45096.506249999999</c:v>
                </c:pt>
                <c:pt idx="14110">
                  <c:v>45096.506944444445</c:v>
                </c:pt>
                <c:pt idx="14111">
                  <c:v>45096.507638888892</c:v>
                </c:pt>
                <c:pt idx="14112">
                  <c:v>45096.508333333331</c:v>
                </c:pt>
                <c:pt idx="14113">
                  <c:v>45096.509027777778</c:v>
                </c:pt>
                <c:pt idx="14114">
                  <c:v>45096.509722222225</c:v>
                </c:pt>
                <c:pt idx="14115">
                  <c:v>45096.510416666664</c:v>
                </c:pt>
                <c:pt idx="14116">
                  <c:v>45096.511111111111</c:v>
                </c:pt>
                <c:pt idx="14117">
                  <c:v>45096.511805555558</c:v>
                </c:pt>
                <c:pt idx="14118">
                  <c:v>45096.512499999997</c:v>
                </c:pt>
                <c:pt idx="14119">
                  <c:v>45096.513194444444</c:v>
                </c:pt>
                <c:pt idx="14120">
                  <c:v>45096.513888888891</c:v>
                </c:pt>
                <c:pt idx="14121">
                  <c:v>45096.51458333333</c:v>
                </c:pt>
                <c:pt idx="14122">
                  <c:v>45096.515277777777</c:v>
                </c:pt>
                <c:pt idx="14123">
                  <c:v>45096.515972222223</c:v>
                </c:pt>
                <c:pt idx="14124">
                  <c:v>45096.51666666667</c:v>
                </c:pt>
                <c:pt idx="14125">
                  <c:v>45096.517361111109</c:v>
                </c:pt>
                <c:pt idx="14126">
                  <c:v>45096.518055555556</c:v>
                </c:pt>
                <c:pt idx="14127">
                  <c:v>45096.518750000003</c:v>
                </c:pt>
                <c:pt idx="14128">
                  <c:v>45096.519444444442</c:v>
                </c:pt>
                <c:pt idx="14129">
                  <c:v>45096.520138888889</c:v>
                </c:pt>
                <c:pt idx="14130">
                  <c:v>45096.520833333336</c:v>
                </c:pt>
                <c:pt idx="14131">
                  <c:v>45096.521527777775</c:v>
                </c:pt>
                <c:pt idx="14132">
                  <c:v>45096.522222222222</c:v>
                </c:pt>
                <c:pt idx="14133">
                  <c:v>45096.522916666669</c:v>
                </c:pt>
                <c:pt idx="14134">
                  <c:v>45096.523611111108</c:v>
                </c:pt>
                <c:pt idx="14135">
                  <c:v>45096.524305555555</c:v>
                </c:pt>
                <c:pt idx="14136">
                  <c:v>45096.525000000001</c:v>
                </c:pt>
                <c:pt idx="14137">
                  <c:v>45096.525694444441</c:v>
                </c:pt>
                <c:pt idx="14138">
                  <c:v>45096.526388888888</c:v>
                </c:pt>
                <c:pt idx="14139">
                  <c:v>45096.527083333334</c:v>
                </c:pt>
                <c:pt idx="14140">
                  <c:v>45096.527777777781</c:v>
                </c:pt>
                <c:pt idx="14141">
                  <c:v>45096.52847222222</c:v>
                </c:pt>
                <c:pt idx="14142">
                  <c:v>45096.529166666667</c:v>
                </c:pt>
                <c:pt idx="14143">
                  <c:v>45096.529861111114</c:v>
                </c:pt>
                <c:pt idx="14144">
                  <c:v>45096.530555555553</c:v>
                </c:pt>
                <c:pt idx="14145">
                  <c:v>45096.53125</c:v>
                </c:pt>
                <c:pt idx="14146">
                  <c:v>45096.531944444447</c:v>
                </c:pt>
                <c:pt idx="14147">
                  <c:v>45096.532638888886</c:v>
                </c:pt>
                <c:pt idx="14148">
                  <c:v>45096.533333333333</c:v>
                </c:pt>
                <c:pt idx="14149">
                  <c:v>45096.53402777778</c:v>
                </c:pt>
                <c:pt idx="14150">
                  <c:v>45096.534722222219</c:v>
                </c:pt>
                <c:pt idx="14151">
                  <c:v>45096.535416666666</c:v>
                </c:pt>
                <c:pt idx="14152">
                  <c:v>45096.536111111112</c:v>
                </c:pt>
                <c:pt idx="14153">
                  <c:v>45096.536805555559</c:v>
                </c:pt>
                <c:pt idx="14154">
                  <c:v>45096.537499999999</c:v>
                </c:pt>
                <c:pt idx="14155">
                  <c:v>45096.538194444445</c:v>
                </c:pt>
                <c:pt idx="14156">
                  <c:v>45096.538888888892</c:v>
                </c:pt>
                <c:pt idx="14157">
                  <c:v>45096.539583333331</c:v>
                </c:pt>
                <c:pt idx="14158">
                  <c:v>45096.540277777778</c:v>
                </c:pt>
                <c:pt idx="14159">
                  <c:v>45096.540972222225</c:v>
                </c:pt>
                <c:pt idx="14160">
                  <c:v>45096.541666666664</c:v>
                </c:pt>
                <c:pt idx="14161">
                  <c:v>45096.542361111111</c:v>
                </c:pt>
                <c:pt idx="14162">
                  <c:v>45096.543055555558</c:v>
                </c:pt>
                <c:pt idx="14163">
                  <c:v>45096.543749999997</c:v>
                </c:pt>
                <c:pt idx="14164">
                  <c:v>45096.544444444444</c:v>
                </c:pt>
                <c:pt idx="14165">
                  <c:v>45096.545138888891</c:v>
                </c:pt>
                <c:pt idx="14166">
                  <c:v>45096.54583333333</c:v>
                </c:pt>
                <c:pt idx="14167">
                  <c:v>45096.546527777777</c:v>
                </c:pt>
                <c:pt idx="14168">
                  <c:v>45096.547222222223</c:v>
                </c:pt>
                <c:pt idx="14169">
                  <c:v>45096.54791666667</c:v>
                </c:pt>
                <c:pt idx="14170">
                  <c:v>45096.548611111109</c:v>
                </c:pt>
                <c:pt idx="14171">
                  <c:v>45096.549305555556</c:v>
                </c:pt>
                <c:pt idx="14172">
                  <c:v>45096.55</c:v>
                </c:pt>
                <c:pt idx="14173">
                  <c:v>45096.550694444442</c:v>
                </c:pt>
                <c:pt idx="14174">
                  <c:v>45096.551388888889</c:v>
                </c:pt>
                <c:pt idx="14175">
                  <c:v>45096.552083333336</c:v>
                </c:pt>
                <c:pt idx="14176">
                  <c:v>45096.552777777775</c:v>
                </c:pt>
                <c:pt idx="14177">
                  <c:v>45096.553472222222</c:v>
                </c:pt>
                <c:pt idx="14178">
                  <c:v>45096.554166666669</c:v>
                </c:pt>
                <c:pt idx="14179">
                  <c:v>45096.554861111108</c:v>
                </c:pt>
                <c:pt idx="14180">
                  <c:v>45096.555555555555</c:v>
                </c:pt>
                <c:pt idx="14181">
                  <c:v>45096.556250000001</c:v>
                </c:pt>
                <c:pt idx="14182">
                  <c:v>45096.556944444441</c:v>
                </c:pt>
                <c:pt idx="14183">
                  <c:v>45096.557638888888</c:v>
                </c:pt>
                <c:pt idx="14184">
                  <c:v>45096.558333333334</c:v>
                </c:pt>
                <c:pt idx="14185">
                  <c:v>45096.559027777781</c:v>
                </c:pt>
                <c:pt idx="14186">
                  <c:v>45096.55972222222</c:v>
                </c:pt>
                <c:pt idx="14187">
                  <c:v>45096.560416666667</c:v>
                </c:pt>
                <c:pt idx="14188">
                  <c:v>45096.561111111114</c:v>
                </c:pt>
                <c:pt idx="14189">
                  <c:v>45096.561805555553</c:v>
                </c:pt>
                <c:pt idx="14190">
                  <c:v>45096.5625</c:v>
                </c:pt>
                <c:pt idx="14191">
                  <c:v>45096.563194444447</c:v>
                </c:pt>
                <c:pt idx="14192">
                  <c:v>45096.563888888886</c:v>
                </c:pt>
                <c:pt idx="14193">
                  <c:v>45096.564583333333</c:v>
                </c:pt>
                <c:pt idx="14194">
                  <c:v>45096.56527777778</c:v>
                </c:pt>
                <c:pt idx="14195">
                  <c:v>45096.565972222219</c:v>
                </c:pt>
                <c:pt idx="14196">
                  <c:v>45096.566666666666</c:v>
                </c:pt>
                <c:pt idx="14197">
                  <c:v>45096.567361111112</c:v>
                </c:pt>
                <c:pt idx="14198">
                  <c:v>45096.568055555559</c:v>
                </c:pt>
                <c:pt idx="14199">
                  <c:v>45096.568749999999</c:v>
                </c:pt>
                <c:pt idx="14200">
                  <c:v>45096.569444444445</c:v>
                </c:pt>
                <c:pt idx="14201">
                  <c:v>45096.570138888892</c:v>
                </c:pt>
                <c:pt idx="14202">
                  <c:v>45096.570833333331</c:v>
                </c:pt>
                <c:pt idx="14203">
                  <c:v>45096.571527777778</c:v>
                </c:pt>
                <c:pt idx="14204">
                  <c:v>45096.572222222225</c:v>
                </c:pt>
                <c:pt idx="14205">
                  <c:v>45096.572916666664</c:v>
                </c:pt>
                <c:pt idx="14206">
                  <c:v>45096.573611111111</c:v>
                </c:pt>
                <c:pt idx="14207">
                  <c:v>45096.574305555558</c:v>
                </c:pt>
                <c:pt idx="14208">
                  <c:v>45096.574999999997</c:v>
                </c:pt>
                <c:pt idx="14209">
                  <c:v>45096.575694444444</c:v>
                </c:pt>
                <c:pt idx="14210">
                  <c:v>45096.576388888891</c:v>
                </c:pt>
                <c:pt idx="14211">
                  <c:v>45096.57708333333</c:v>
                </c:pt>
                <c:pt idx="14212">
                  <c:v>45096.577777777777</c:v>
                </c:pt>
                <c:pt idx="14213">
                  <c:v>45096.578472222223</c:v>
                </c:pt>
                <c:pt idx="14214">
                  <c:v>45096.57916666667</c:v>
                </c:pt>
                <c:pt idx="14215">
                  <c:v>45096.579861111109</c:v>
                </c:pt>
                <c:pt idx="14216">
                  <c:v>45096.580555555556</c:v>
                </c:pt>
                <c:pt idx="14217">
                  <c:v>45096.581250000003</c:v>
                </c:pt>
                <c:pt idx="14218">
                  <c:v>45096.581944444442</c:v>
                </c:pt>
                <c:pt idx="14219">
                  <c:v>45096.582638888889</c:v>
                </c:pt>
                <c:pt idx="14220">
                  <c:v>45096.583333333336</c:v>
                </c:pt>
                <c:pt idx="14221">
                  <c:v>45096.584027777775</c:v>
                </c:pt>
                <c:pt idx="14222">
                  <c:v>45096.584722222222</c:v>
                </c:pt>
                <c:pt idx="14223">
                  <c:v>45096.585416666669</c:v>
                </c:pt>
                <c:pt idx="14224">
                  <c:v>45096.586111111108</c:v>
                </c:pt>
                <c:pt idx="14225">
                  <c:v>45096.586805555555</c:v>
                </c:pt>
                <c:pt idx="14226">
                  <c:v>45096.587500000001</c:v>
                </c:pt>
                <c:pt idx="14227">
                  <c:v>45096.588194444441</c:v>
                </c:pt>
                <c:pt idx="14228">
                  <c:v>45096.588888888888</c:v>
                </c:pt>
                <c:pt idx="14229">
                  <c:v>45096.589583333334</c:v>
                </c:pt>
                <c:pt idx="14230">
                  <c:v>45096.590277777781</c:v>
                </c:pt>
                <c:pt idx="14231">
                  <c:v>45096.59097222222</c:v>
                </c:pt>
                <c:pt idx="14232">
                  <c:v>45096.591666666667</c:v>
                </c:pt>
                <c:pt idx="14233">
                  <c:v>45096.592361111114</c:v>
                </c:pt>
                <c:pt idx="14234">
                  <c:v>45096.593055555553</c:v>
                </c:pt>
                <c:pt idx="14235">
                  <c:v>45096.59375</c:v>
                </c:pt>
                <c:pt idx="14236">
                  <c:v>45096.594444444447</c:v>
                </c:pt>
                <c:pt idx="14237">
                  <c:v>45096.595138888886</c:v>
                </c:pt>
                <c:pt idx="14238">
                  <c:v>45096.595833333333</c:v>
                </c:pt>
                <c:pt idx="14239">
                  <c:v>45096.59652777778</c:v>
                </c:pt>
                <c:pt idx="14240">
                  <c:v>45096.597222222219</c:v>
                </c:pt>
                <c:pt idx="14241">
                  <c:v>45096.597916666666</c:v>
                </c:pt>
                <c:pt idx="14242">
                  <c:v>45096.598611111112</c:v>
                </c:pt>
                <c:pt idx="14243">
                  <c:v>45096.599305555559</c:v>
                </c:pt>
                <c:pt idx="14244">
                  <c:v>45096.6</c:v>
                </c:pt>
                <c:pt idx="14245">
                  <c:v>45096.600694444445</c:v>
                </c:pt>
                <c:pt idx="14246">
                  <c:v>45096.601388888892</c:v>
                </c:pt>
                <c:pt idx="14247">
                  <c:v>45096.602083333331</c:v>
                </c:pt>
                <c:pt idx="14248">
                  <c:v>45096.602777777778</c:v>
                </c:pt>
                <c:pt idx="14249">
                  <c:v>45096.603472222225</c:v>
                </c:pt>
                <c:pt idx="14250">
                  <c:v>45096.604166666664</c:v>
                </c:pt>
                <c:pt idx="14251">
                  <c:v>45096.604861111111</c:v>
                </c:pt>
                <c:pt idx="14252">
                  <c:v>45096.605555555558</c:v>
                </c:pt>
                <c:pt idx="14253">
                  <c:v>45096.606249999997</c:v>
                </c:pt>
                <c:pt idx="14254">
                  <c:v>45096.606944444444</c:v>
                </c:pt>
                <c:pt idx="14255">
                  <c:v>45096.607638888891</c:v>
                </c:pt>
                <c:pt idx="14256">
                  <c:v>45096.60833333333</c:v>
                </c:pt>
                <c:pt idx="14257">
                  <c:v>45096.609027777777</c:v>
                </c:pt>
                <c:pt idx="14258">
                  <c:v>45096.609722222223</c:v>
                </c:pt>
                <c:pt idx="14259">
                  <c:v>45096.61041666667</c:v>
                </c:pt>
                <c:pt idx="14260">
                  <c:v>45096.611111111109</c:v>
                </c:pt>
                <c:pt idx="14261">
                  <c:v>45096.611805555556</c:v>
                </c:pt>
                <c:pt idx="14262">
                  <c:v>45096.612500000003</c:v>
                </c:pt>
                <c:pt idx="14263">
                  <c:v>45096.613194444442</c:v>
                </c:pt>
                <c:pt idx="14264">
                  <c:v>45096.613888888889</c:v>
                </c:pt>
                <c:pt idx="14265">
                  <c:v>45096.614583333336</c:v>
                </c:pt>
                <c:pt idx="14266">
                  <c:v>45096.615277777775</c:v>
                </c:pt>
                <c:pt idx="14267">
                  <c:v>45096.615972222222</c:v>
                </c:pt>
                <c:pt idx="14268">
                  <c:v>45096.616666666669</c:v>
                </c:pt>
                <c:pt idx="14269">
                  <c:v>45096.617361111108</c:v>
                </c:pt>
                <c:pt idx="14270">
                  <c:v>45096.618055555555</c:v>
                </c:pt>
                <c:pt idx="14271">
                  <c:v>45096.618750000001</c:v>
                </c:pt>
                <c:pt idx="14272">
                  <c:v>45096.619444444441</c:v>
                </c:pt>
                <c:pt idx="14273">
                  <c:v>45096.620138888888</c:v>
                </c:pt>
                <c:pt idx="14274">
                  <c:v>45096.620833333334</c:v>
                </c:pt>
                <c:pt idx="14275">
                  <c:v>45096.621527777781</c:v>
                </c:pt>
                <c:pt idx="14276">
                  <c:v>45096.62222222222</c:v>
                </c:pt>
                <c:pt idx="14277">
                  <c:v>45096.622916666667</c:v>
                </c:pt>
                <c:pt idx="14278">
                  <c:v>45096.623611111114</c:v>
                </c:pt>
                <c:pt idx="14279">
                  <c:v>45096.624305555553</c:v>
                </c:pt>
                <c:pt idx="14280">
                  <c:v>45096.625</c:v>
                </c:pt>
                <c:pt idx="14281">
                  <c:v>45096.625694444447</c:v>
                </c:pt>
                <c:pt idx="14282">
                  <c:v>45096.626388888886</c:v>
                </c:pt>
                <c:pt idx="14283">
                  <c:v>45096.627083333333</c:v>
                </c:pt>
                <c:pt idx="14284">
                  <c:v>45096.62777777778</c:v>
                </c:pt>
                <c:pt idx="14285">
                  <c:v>45096.628472222219</c:v>
                </c:pt>
                <c:pt idx="14286">
                  <c:v>45096.629166666666</c:v>
                </c:pt>
                <c:pt idx="14287">
                  <c:v>45096.629861111112</c:v>
                </c:pt>
                <c:pt idx="14288">
                  <c:v>45096.630555555559</c:v>
                </c:pt>
                <c:pt idx="14289">
                  <c:v>45096.631249999999</c:v>
                </c:pt>
                <c:pt idx="14290">
                  <c:v>45096.631944444445</c:v>
                </c:pt>
                <c:pt idx="14291">
                  <c:v>45096.632638888892</c:v>
                </c:pt>
                <c:pt idx="14292">
                  <c:v>45096.633333333331</c:v>
                </c:pt>
                <c:pt idx="14293">
                  <c:v>45096.634027777778</c:v>
                </c:pt>
                <c:pt idx="14294">
                  <c:v>45096.634722222225</c:v>
                </c:pt>
                <c:pt idx="14295">
                  <c:v>45096.635416666664</c:v>
                </c:pt>
                <c:pt idx="14296">
                  <c:v>45096.636111111111</c:v>
                </c:pt>
                <c:pt idx="14297">
                  <c:v>45096.636805555558</c:v>
                </c:pt>
                <c:pt idx="14298">
                  <c:v>45096.637499999997</c:v>
                </c:pt>
                <c:pt idx="14299">
                  <c:v>45096.638194444444</c:v>
                </c:pt>
                <c:pt idx="14300">
                  <c:v>45096.638888888891</c:v>
                </c:pt>
                <c:pt idx="14301">
                  <c:v>45096.63958333333</c:v>
                </c:pt>
                <c:pt idx="14302">
                  <c:v>45096.640277777777</c:v>
                </c:pt>
                <c:pt idx="14303">
                  <c:v>45096.640972222223</c:v>
                </c:pt>
                <c:pt idx="14304">
                  <c:v>45096.64166666667</c:v>
                </c:pt>
                <c:pt idx="14305">
                  <c:v>45096.642361111109</c:v>
                </c:pt>
                <c:pt idx="14306">
                  <c:v>45096.643055555556</c:v>
                </c:pt>
                <c:pt idx="14307">
                  <c:v>45096.643750000003</c:v>
                </c:pt>
                <c:pt idx="14308">
                  <c:v>45096.644444444442</c:v>
                </c:pt>
                <c:pt idx="14309">
                  <c:v>45096.645138888889</c:v>
                </c:pt>
                <c:pt idx="14310">
                  <c:v>45096.645833333336</c:v>
                </c:pt>
                <c:pt idx="14311">
                  <c:v>45096.646527777775</c:v>
                </c:pt>
                <c:pt idx="14312">
                  <c:v>45096.647222222222</c:v>
                </c:pt>
                <c:pt idx="14313">
                  <c:v>45096.647916666669</c:v>
                </c:pt>
                <c:pt idx="14314">
                  <c:v>45096.648611111108</c:v>
                </c:pt>
                <c:pt idx="14315">
                  <c:v>45096.649305555555</c:v>
                </c:pt>
                <c:pt idx="14316">
                  <c:v>45096.65</c:v>
                </c:pt>
                <c:pt idx="14317">
                  <c:v>45096.650694444441</c:v>
                </c:pt>
                <c:pt idx="14318">
                  <c:v>45096.651388888888</c:v>
                </c:pt>
                <c:pt idx="14319">
                  <c:v>45096.652083333334</c:v>
                </c:pt>
                <c:pt idx="14320">
                  <c:v>45096.652777777781</c:v>
                </c:pt>
                <c:pt idx="14321">
                  <c:v>45096.65347222222</c:v>
                </c:pt>
                <c:pt idx="14322">
                  <c:v>45096.654166666667</c:v>
                </c:pt>
                <c:pt idx="14323">
                  <c:v>45096.654861111114</c:v>
                </c:pt>
                <c:pt idx="14324">
                  <c:v>45096.655555555553</c:v>
                </c:pt>
                <c:pt idx="14325">
                  <c:v>45096.65625</c:v>
                </c:pt>
                <c:pt idx="14326">
                  <c:v>45096.656944444447</c:v>
                </c:pt>
                <c:pt idx="14327">
                  <c:v>45096.657638888886</c:v>
                </c:pt>
                <c:pt idx="14328">
                  <c:v>45096.658333333333</c:v>
                </c:pt>
                <c:pt idx="14329">
                  <c:v>45096.65902777778</c:v>
                </c:pt>
                <c:pt idx="14330">
                  <c:v>45096.659722222219</c:v>
                </c:pt>
                <c:pt idx="14331">
                  <c:v>45096.660416666666</c:v>
                </c:pt>
                <c:pt idx="14332">
                  <c:v>45096.661111111112</c:v>
                </c:pt>
                <c:pt idx="14333">
                  <c:v>45096.661805555559</c:v>
                </c:pt>
                <c:pt idx="14334">
                  <c:v>45096.662499999999</c:v>
                </c:pt>
                <c:pt idx="14335">
                  <c:v>45096.663194444445</c:v>
                </c:pt>
                <c:pt idx="14336">
                  <c:v>45096.663888888892</c:v>
                </c:pt>
                <c:pt idx="14337">
                  <c:v>45096.664583333331</c:v>
                </c:pt>
                <c:pt idx="14338">
                  <c:v>45096.665277777778</c:v>
                </c:pt>
                <c:pt idx="14339">
                  <c:v>45096.665972222225</c:v>
                </c:pt>
                <c:pt idx="14340">
                  <c:v>45096.666666666664</c:v>
                </c:pt>
                <c:pt idx="14341">
                  <c:v>45096.667361111111</c:v>
                </c:pt>
                <c:pt idx="14342">
                  <c:v>45096.668055555558</c:v>
                </c:pt>
                <c:pt idx="14343">
                  <c:v>45096.668749999997</c:v>
                </c:pt>
                <c:pt idx="14344">
                  <c:v>45096.669444444444</c:v>
                </c:pt>
                <c:pt idx="14345">
                  <c:v>45096.670138888891</c:v>
                </c:pt>
                <c:pt idx="14346">
                  <c:v>45096.67083333333</c:v>
                </c:pt>
                <c:pt idx="14347">
                  <c:v>45096.671527777777</c:v>
                </c:pt>
                <c:pt idx="14348">
                  <c:v>45096.672222222223</c:v>
                </c:pt>
                <c:pt idx="14349">
                  <c:v>45096.67291666667</c:v>
                </c:pt>
                <c:pt idx="14350">
                  <c:v>45096.673611111109</c:v>
                </c:pt>
                <c:pt idx="14351">
                  <c:v>45096.674305555556</c:v>
                </c:pt>
                <c:pt idx="14352">
                  <c:v>45096.675000000003</c:v>
                </c:pt>
                <c:pt idx="14353">
                  <c:v>45096.675694444442</c:v>
                </c:pt>
                <c:pt idx="14354">
                  <c:v>45096.676388888889</c:v>
                </c:pt>
                <c:pt idx="14355">
                  <c:v>45096.677083333336</c:v>
                </c:pt>
                <c:pt idx="14356">
                  <c:v>45096.677777777775</c:v>
                </c:pt>
                <c:pt idx="14357">
                  <c:v>45096.678472222222</c:v>
                </c:pt>
                <c:pt idx="14358">
                  <c:v>45096.679166666669</c:v>
                </c:pt>
                <c:pt idx="14359">
                  <c:v>45096.679861111108</c:v>
                </c:pt>
                <c:pt idx="14360">
                  <c:v>45096.680555555555</c:v>
                </c:pt>
                <c:pt idx="14361">
                  <c:v>45096.681250000001</c:v>
                </c:pt>
                <c:pt idx="14362">
                  <c:v>45096.681944444441</c:v>
                </c:pt>
                <c:pt idx="14363">
                  <c:v>45096.682638888888</c:v>
                </c:pt>
                <c:pt idx="14364">
                  <c:v>45096.683333333334</c:v>
                </c:pt>
                <c:pt idx="14365">
                  <c:v>45096.684027777781</c:v>
                </c:pt>
                <c:pt idx="14366">
                  <c:v>45096.68472222222</c:v>
                </c:pt>
                <c:pt idx="14367">
                  <c:v>45096.685416666667</c:v>
                </c:pt>
                <c:pt idx="14368">
                  <c:v>45096.686111111114</c:v>
                </c:pt>
                <c:pt idx="14369">
                  <c:v>45096.686805555553</c:v>
                </c:pt>
                <c:pt idx="14370">
                  <c:v>45096.6875</c:v>
                </c:pt>
                <c:pt idx="14371">
                  <c:v>45096.688194444447</c:v>
                </c:pt>
                <c:pt idx="14372">
                  <c:v>45096.688888888886</c:v>
                </c:pt>
                <c:pt idx="14373">
                  <c:v>45096.689583333333</c:v>
                </c:pt>
                <c:pt idx="14374">
                  <c:v>45096.69027777778</c:v>
                </c:pt>
                <c:pt idx="14375">
                  <c:v>45096.690972222219</c:v>
                </c:pt>
                <c:pt idx="14376">
                  <c:v>45096.691666666666</c:v>
                </c:pt>
                <c:pt idx="14377">
                  <c:v>45096.692361111112</c:v>
                </c:pt>
                <c:pt idx="14378">
                  <c:v>45096.693055555559</c:v>
                </c:pt>
                <c:pt idx="14379">
                  <c:v>45096.693749999999</c:v>
                </c:pt>
                <c:pt idx="14380">
                  <c:v>45096.694444444445</c:v>
                </c:pt>
                <c:pt idx="14381">
                  <c:v>45096.695138888892</c:v>
                </c:pt>
                <c:pt idx="14382">
                  <c:v>45096.695833333331</c:v>
                </c:pt>
                <c:pt idx="14383">
                  <c:v>45096.696527777778</c:v>
                </c:pt>
                <c:pt idx="14384">
                  <c:v>45096.697222222225</c:v>
                </c:pt>
                <c:pt idx="14385">
                  <c:v>45096.697916666664</c:v>
                </c:pt>
                <c:pt idx="14386">
                  <c:v>45096.698611111111</c:v>
                </c:pt>
                <c:pt idx="14387">
                  <c:v>45096.699305555558</c:v>
                </c:pt>
                <c:pt idx="14388">
                  <c:v>45096.7</c:v>
                </c:pt>
                <c:pt idx="14389">
                  <c:v>45096.700694444444</c:v>
                </c:pt>
                <c:pt idx="14390">
                  <c:v>45096.701388888891</c:v>
                </c:pt>
                <c:pt idx="14391">
                  <c:v>45096.70208333333</c:v>
                </c:pt>
                <c:pt idx="14392">
                  <c:v>45096.702777777777</c:v>
                </c:pt>
                <c:pt idx="14393">
                  <c:v>45096.703472222223</c:v>
                </c:pt>
                <c:pt idx="14394">
                  <c:v>45096.70416666667</c:v>
                </c:pt>
                <c:pt idx="14395">
                  <c:v>45096.704861111109</c:v>
                </c:pt>
                <c:pt idx="14396">
                  <c:v>45096.705555555556</c:v>
                </c:pt>
                <c:pt idx="14397">
                  <c:v>45096.706250000003</c:v>
                </c:pt>
                <c:pt idx="14398">
                  <c:v>45096.706944444442</c:v>
                </c:pt>
                <c:pt idx="14399">
                  <c:v>45096.707638888889</c:v>
                </c:pt>
                <c:pt idx="14400">
                  <c:v>45096.708333333336</c:v>
                </c:pt>
                <c:pt idx="14401">
                  <c:v>45096.709027777775</c:v>
                </c:pt>
                <c:pt idx="14402">
                  <c:v>45096.709722222222</c:v>
                </c:pt>
                <c:pt idx="14403">
                  <c:v>45096.710416666669</c:v>
                </c:pt>
                <c:pt idx="14404">
                  <c:v>45096.711111111108</c:v>
                </c:pt>
                <c:pt idx="14405">
                  <c:v>45096.711805555555</c:v>
                </c:pt>
                <c:pt idx="14406">
                  <c:v>45096.712500000001</c:v>
                </c:pt>
                <c:pt idx="14407">
                  <c:v>45096.713194444441</c:v>
                </c:pt>
                <c:pt idx="14408">
                  <c:v>45096.713888888888</c:v>
                </c:pt>
                <c:pt idx="14409">
                  <c:v>45096.714583333334</c:v>
                </c:pt>
                <c:pt idx="14410">
                  <c:v>45096.715277777781</c:v>
                </c:pt>
                <c:pt idx="14411">
                  <c:v>45096.71597222222</c:v>
                </c:pt>
                <c:pt idx="14412">
                  <c:v>45096.716666666667</c:v>
                </c:pt>
                <c:pt idx="14413">
                  <c:v>45096.717361111114</c:v>
                </c:pt>
                <c:pt idx="14414">
                  <c:v>45096.718055555553</c:v>
                </c:pt>
                <c:pt idx="14415">
                  <c:v>45096.71875</c:v>
                </c:pt>
                <c:pt idx="14416">
                  <c:v>45096.719444444447</c:v>
                </c:pt>
                <c:pt idx="14417">
                  <c:v>45096.720138888886</c:v>
                </c:pt>
                <c:pt idx="14418">
                  <c:v>45096.720833333333</c:v>
                </c:pt>
                <c:pt idx="14419">
                  <c:v>45096.72152777778</c:v>
                </c:pt>
                <c:pt idx="14420">
                  <c:v>45096.722222222219</c:v>
                </c:pt>
                <c:pt idx="14421">
                  <c:v>45096.722916666666</c:v>
                </c:pt>
                <c:pt idx="14422">
                  <c:v>45096.723611111112</c:v>
                </c:pt>
                <c:pt idx="14423">
                  <c:v>45096.724305555559</c:v>
                </c:pt>
                <c:pt idx="14424">
                  <c:v>45096.724999999999</c:v>
                </c:pt>
                <c:pt idx="14425">
                  <c:v>45096.725694444445</c:v>
                </c:pt>
                <c:pt idx="14426">
                  <c:v>45096.726388888892</c:v>
                </c:pt>
                <c:pt idx="14427">
                  <c:v>45096.727083333331</c:v>
                </c:pt>
                <c:pt idx="14428">
                  <c:v>45096.727777777778</c:v>
                </c:pt>
                <c:pt idx="14429">
                  <c:v>45096.728472222225</c:v>
                </c:pt>
                <c:pt idx="14430">
                  <c:v>45096.729166666664</c:v>
                </c:pt>
                <c:pt idx="14431">
                  <c:v>45096.729861111111</c:v>
                </c:pt>
                <c:pt idx="14432">
                  <c:v>45096.730555555558</c:v>
                </c:pt>
                <c:pt idx="14433">
                  <c:v>45096.731249999997</c:v>
                </c:pt>
                <c:pt idx="14434">
                  <c:v>45096.731944444444</c:v>
                </c:pt>
                <c:pt idx="14435">
                  <c:v>45096.732638888891</c:v>
                </c:pt>
                <c:pt idx="14436">
                  <c:v>45096.73333333333</c:v>
                </c:pt>
                <c:pt idx="14437">
                  <c:v>45096.734027777777</c:v>
                </c:pt>
                <c:pt idx="14438">
                  <c:v>45096.734722222223</c:v>
                </c:pt>
                <c:pt idx="14439">
                  <c:v>45096.73541666667</c:v>
                </c:pt>
                <c:pt idx="14440">
                  <c:v>45096.736111111109</c:v>
                </c:pt>
                <c:pt idx="14441">
                  <c:v>45096.736805555556</c:v>
                </c:pt>
                <c:pt idx="14442">
                  <c:v>45096.737500000003</c:v>
                </c:pt>
                <c:pt idx="14443">
                  <c:v>45096.738194444442</c:v>
                </c:pt>
                <c:pt idx="14444">
                  <c:v>45096.738888888889</c:v>
                </c:pt>
                <c:pt idx="14445">
                  <c:v>45096.739583333336</c:v>
                </c:pt>
                <c:pt idx="14446">
                  <c:v>45096.740277777775</c:v>
                </c:pt>
                <c:pt idx="14447">
                  <c:v>45096.740972222222</c:v>
                </c:pt>
                <c:pt idx="14448">
                  <c:v>45096.741666666669</c:v>
                </c:pt>
                <c:pt idx="14449">
                  <c:v>45096.742361111108</c:v>
                </c:pt>
                <c:pt idx="14450">
                  <c:v>45096.743055555555</c:v>
                </c:pt>
                <c:pt idx="14451">
                  <c:v>45096.743750000001</c:v>
                </c:pt>
                <c:pt idx="14452">
                  <c:v>45096.744444444441</c:v>
                </c:pt>
                <c:pt idx="14453">
                  <c:v>45096.745138888888</c:v>
                </c:pt>
                <c:pt idx="14454">
                  <c:v>45096.745833333334</c:v>
                </c:pt>
                <c:pt idx="14455">
                  <c:v>45096.746527777781</c:v>
                </c:pt>
                <c:pt idx="14456">
                  <c:v>45096.74722222222</c:v>
                </c:pt>
                <c:pt idx="14457">
                  <c:v>45096.747916666667</c:v>
                </c:pt>
                <c:pt idx="14458">
                  <c:v>45096.748611111114</c:v>
                </c:pt>
                <c:pt idx="14459">
                  <c:v>45096.749305555553</c:v>
                </c:pt>
                <c:pt idx="14460">
                  <c:v>45096.75</c:v>
                </c:pt>
                <c:pt idx="14461">
                  <c:v>45096.750694444447</c:v>
                </c:pt>
                <c:pt idx="14462">
                  <c:v>45096.751388888886</c:v>
                </c:pt>
                <c:pt idx="14463">
                  <c:v>45096.752083333333</c:v>
                </c:pt>
                <c:pt idx="14464">
                  <c:v>45096.75277777778</c:v>
                </c:pt>
                <c:pt idx="14465">
                  <c:v>45096.753472222219</c:v>
                </c:pt>
                <c:pt idx="14466">
                  <c:v>45096.754166666666</c:v>
                </c:pt>
                <c:pt idx="14467">
                  <c:v>45096.754861111112</c:v>
                </c:pt>
                <c:pt idx="14468">
                  <c:v>45096.755555555559</c:v>
                </c:pt>
                <c:pt idx="14469">
                  <c:v>45096.756249999999</c:v>
                </c:pt>
                <c:pt idx="14470">
                  <c:v>45096.756944444445</c:v>
                </c:pt>
                <c:pt idx="14471">
                  <c:v>45096.757638888892</c:v>
                </c:pt>
                <c:pt idx="14472">
                  <c:v>45096.758333333331</c:v>
                </c:pt>
                <c:pt idx="14473">
                  <c:v>45096.759027777778</c:v>
                </c:pt>
                <c:pt idx="14474">
                  <c:v>45096.759722222225</c:v>
                </c:pt>
                <c:pt idx="14475">
                  <c:v>45096.760416666664</c:v>
                </c:pt>
                <c:pt idx="14476">
                  <c:v>45096.761111111111</c:v>
                </c:pt>
                <c:pt idx="14477">
                  <c:v>45096.761805555558</c:v>
                </c:pt>
                <c:pt idx="14478">
                  <c:v>45096.762499999997</c:v>
                </c:pt>
                <c:pt idx="14479">
                  <c:v>45096.763194444444</c:v>
                </c:pt>
                <c:pt idx="14480">
                  <c:v>45096.763888888891</c:v>
                </c:pt>
                <c:pt idx="14481">
                  <c:v>45096.76458333333</c:v>
                </c:pt>
                <c:pt idx="14482">
                  <c:v>45096.765277777777</c:v>
                </c:pt>
                <c:pt idx="14483">
                  <c:v>45096.765972222223</c:v>
                </c:pt>
                <c:pt idx="14484">
                  <c:v>45096.76666666667</c:v>
                </c:pt>
                <c:pt idx="14485">
                  <c:v>45096.767361111109</c:v>
                </c:pt>
                <c:pt idx="14486">
                  <c:v>45096.768055555556</c:v>
                </c:pt>
                <c:pt idx="14487">
                  <c:v>45096.768750000003</c:v>
                </c:pt>
                <c:pt idx="14488">
                  <c:v>45096.769444444442</c:v>
                </c:pt>
                <c:pt idx="14489">
                  <c:v>45096.770138888889</c:v>
                </c:pt>
                <c:pt idx="14490">
                  <c:v>45096.770833333336</c:v>
                </c:pt>
                <c:pt idx="14491">
                  <c:v>45096.771527777775</c:v>
                </c:pt>
                <c:pt idx="14492">
                  <c:v>45096.772222222222</c:v>
                </c:pt>
                <c:pt idx="14493">
                  <c:v>45096.772916666669</c:v>
                </c:pt>
                <c:pt idx="14494">
                  <c:v>45096.773611111108</c:v>
                </c:pt>
                <c:pt idx="14495">
                  <c:v>45096.774305555555</c:v>
                </c:pt>
                <c:pt idx="14496">
                  <c:v>45096.775000000001</c:v>
                </c:pt>
                <c:pt idx="14497">
                  <c:v>45096.775694444441</c:v>
                </c:pt>
                <c:pt idx="14498">
                  <c:v>45096.776388888888</c:v>
                </c:pt>
                <c:pt idx="14499">
                  <c:v>45096.777083333334</c:v>
                </c:pt>
                <c:pt idx="14500">
                  <c:v>45096.777777777781</c:v>
                </c:pt>
                <c:pt idx="14501">
                  <c:v>45096.77847222222</c:v>
                </c:pt>
                <c:pt idx="14502">
                  <c:v>45096.779166666667</c:v>
                </c:pt>
                <c:pt idx="14503">
                  <c:v>45096.779861111114</c:v>
                </c:pt>
                <c:pt idx="14504">
                  <c:v>45096.780555555553</c:v>
                </c:pt>
                <c:pt idx="14505">
                  <c:v>45096.78125</c:v>
                </c:pt>
                <c:pt idx="14506">
                  <c:v>45096.781944444447</c:v>
                </c:pt>
                <c:pt idx="14507">
                  <c:v>45096.782638888886</c:v>
                </c:pt>
                <c:pt idx="14508">
                  <c:v>45096.783333333333</c:v>
                </c:pt>
                <c:pt idx="14509">
                  <c:v>45096.78402777778</c:v>
                </c:pt>
                <c:pt idx="14510">
                  <c:v>45096.784722222219</c:v>
                </c:pt>
                <c:pt idx="14511">
                  <c:v>45096.785416666666</c:v>
                </c:pt>
                <c:pt idx="14512">
                  <c:v>45096.786111111112</c:v>
                </c:pt>
                <c:pt idx="14513">
                  <c:v>45096.786805555559</c:v>
                </c:pt>
                <c:pt idx="14514">
                  <c:v>45096.787499999999</c:v>
                </c:pt>
                <c:pt idx="14515">
                  <c:v>45096.788194444445</c:v>
                </c:pt>
                <c:pt idx="14516">
                  <c:v>45096.788888888892</c:v>
                </c:pt>
                <c:pt idx="14517">
                  <c:v>45096.789583333331</c:v>
                </c:pt>
                <c:pt idx="14518">
                  <c:v>45096.790277777778</c:v>
                </c:pt>
                <c:pt idx="14519">
                  <c:v>45096.790972222225</c:v>
                </c:pt>
                <c:pt idx="14520">
                  <c:v>45096.791666666664</c:v>
                </c:pt>
                <c:pt idx="14521">
                  <c:v>45096.792361111111</c:v>
                </c:pt>
                <c:pt idx="14522">
                  <c:v>45096.793055555558</c:v>
                </c:pt>
                <c:pt idx="14523">
                  <c:v>45096.793749999997</c:v>
                </c:pt>
                <c:pt idx="14524">
                  <c:v>45096.794444444444</c:v>
                </c:pt>
                <c:pt idx="14525">
                  <c:v>45096.795138888891</c:v>
                </c:pt>
                <c:pt idx="14526">
                  <c:v>45096.79583333333</c:v>
                </c:pt>
                <c:pt idx="14527">
                  <c:v>45096.796527777777</c:v>
                </c:pt>
                <c:pt idx="14528">
                  <c:v>45096.797222222223</c:v>
                </c:pt>
                <c:pt idx="14529">
                  <c:v>45096.79791666667</c:v>
                </c:pt>
                <c:pt idx="14530">
                  <c:v>45096.798611111109</c:v>
                </c:pt>
                <c:pt idx="14531">
                  <c:v>45096.799305555556</c:v>
                </c:pt>
                <c:pt idx="14532">
                  <c:v>45096.800000000003</c:v>
                </c:pt>
                <c:pt idx="14533">
                  <c:v>45096.800694444442</c:v>
                </c:pt>
                <c:pt idx="14534">
                  <c:v>45096.801388888889</c:v>
                </c:pt>
                <c:pt idx="14535">
                  <c:v>45096.802083333336</c:v>
                </c:pt>
                <c:pt idx="14536">
                  <c:v>45096.802777777775</c:v>
                </c:pt>
                <c:pt idx="14537">
                  <c:v>45096.803472222222</c:v>
                </c:pt>
                <c:pt idx="14538">
                  <c:v>45096.804166666669</c:v>
                </c:pt>
                <c:pt idx="14539">
                  <c:v>45096.804861111108</c:v>
                </c:pt>
                <c:pt idx="14540">
                  <c:v>45096.805555555555</c:v>
                </c:pt>
                <c:pt idx="14541">
                  <c:v>45096.806250000001</c:v>
                </c:pt>
                <c:pt idx="14542">
                  <c:v>45096.806944444441</c:v>
                </c:pt>
                <c:pt idx="14543">
                  <c:v>45096.807638888888</c:v>
                </c:pt>
                <c:pt idx="14544">
                  <c:v>45096.808333333334</c:v>
                </c:pt>
                <c:pt idx="14545">
                  <c:v>45096.809027777781</c:v>
                </c:pt>
                <c:pt idx="14546">
                  <c:v>45096.80972222222</c:v>
                </c:pt>
                <c:pt idx="14547">
                  <c:v>45096.810416666667</c:v>
                </c:pt>
                <c:pt idx="14548">
                  <c:v>45096.811111111114</c:v>
                </c:pt>
                <c:pt idx="14549">
                  <c:v>45096.811805555553</c:v>
                </c:pt>
                <c:pt idx="14550">
                  <c:v>45096.8125</c:v>
                </c:pt>
                <c:pt idx="14551">
                  <c:v>45096.813194444447</c:v>
                </c:pt>
                <c:pt idx="14552">
                  <c:v>45096.813888888886</c:v>
                </c:pt>
                <c:pt idx="14553">
                  <c:v>45096.814583333333</c:v>
                </c:pt>
                <c:pt idx="14554">
                  <c:v>45096.81527777778</c:v>
                </c:pt>
                <c:pt idx="14555">
                  <c:v>45096.815972222219</c:v>
                </c:pt>
                <c:pt idx="14556">
                  <c:v>45096.816666666666</c:v>
                </c:pt>
                <c:pt idx="14557">
                  <c:v>45096.817361111112</c:v>
                </c:pt>
                <c:pt idx="14558">
                  <c:v>45096.818055555559</c:v>
                </c:pt>
                <c:pt idx="14559">
                  <c:v>45096.818749999999</c:v>
                </c:pt>
                <c:pt idx="14560">
                  <c:v>45096.819444444445</c:v>
                </c:pt>
                <c:pt idx="14561">
                  <c:v>45096.820138888892</c:v>
                </c:pt>
                <c:pt idx="14562">
                  <c:v>45096.820833333331</c:v>
                </c:pt>
                <c:pt idx="14563">
                  <c:v>45096.821527777778</c:v>
                </c:pt>
                <c:pt idx="14564">
                  <c:v>45096.822222222225</c:v>
                </c:pt>
                <c:pt idx="14565">
                  <c:v>45096.822916666664</c:v>
                </c:pt>
                <c:pt idx="14566">
                  <c:v>45096.823611111111</c:v>
                </c:pt>
                <c:pt idx="14567">
                  <c:v>45096.824305555558</c:v>
                </c:pt>
                <c:pt idx="14568">
                  <c:v>45096.824999999997</c:v>
                </c:pt>
                <c:pt idx="14569">
                  <c:v>45096.825694444444</c:v>
                </c:pt>
                <c:pt idx="14570">
                  <c:v>45096.826388888891</c:v>
                </c:pt>
                <c:pt idx="14571">
                  <c:v>45096.82708333333</c:v>
                </c:pt>
                <c:pt idx="14572">
                  <c:v>45096.827777777777</c:v>
                </c:pt>
                <c:pt idx="14573">
                  <c:v>45096.828472222223</c:v>
                </c:pt>
                <c:pt idx="14574">
                  <c:v>45096.82916666667</c:v>
                </c:pt>
                <c:pt idx="14575">
                  <c:v>45096.829861111109</c:v>
                </c:pt>
                <c:pt idx="14576">
                  <c:v>45096.830555555556</c:v>
                </c:pt>
                <c:pt idx="14577">
                  <c:v>45096.831250000003</c:v>
                </c:pt>
                <c:pt idx="14578">
                  <c:v>45096.831944444442</c:v>
                </c:pt>
                <c:pt idx="14579">
                  <c:v>45096.832638888889</c:v>
                </c:pt>
                <c:pt idx="14580">
                  <c:v>45096.833333333336</c:v>
                </c:pt>
                <c:pt idx="14581">
                  <c:v>45096.834027777775</c:v>
                </c:pt>
                <c:pt idx="14582">
                  <c:v>45096.834722222222</c:v>
                </c:pt>
                <c:pt idx="14583">
                  <c:v>45096.835416666669</c:v>
                </c:pt>
                <c:pt idx="14584">
                  <c:v>45096.836111111108</c:v>
                </c:pt>
                <c:pt idx="14585">
                  <c:v>45096.836805555555</c:v>
                </c:pt>
                <c:pt idx="14586">
                  <c:v>45096.837500000001</c:v>
                </c:pt>
                <c:pt idx="14587">
                  <c:v>45096.838194444441</c:v>
                </c:pt>
                <c:pt idx="14588">
                  <c:v>45096.838888888888</c:v>
                </c:pt>
                <c:pt idx="14589">
                  <c:v>45096.839583333334</c:v>
                </c:pt>
                <c:pt idx="14590">
                  <c:v>45096.840277777781</c:v>
                </c:pt>
                <c:pt idx="14591">
                  <c:v>45096.84097222222</c:v>
                </c:pt>
                <c:pt idx="14592">
                  <c:v>45096.841666666667</c:v>
                </c:pt>
                <c:pt idx="14593">
                  <c:v>45096.842361111114</c:v>
                </c:pt>
                <c:pt idx="14594">
                  <c:v>45096.843055555553</c:v>
                </c:pt>
                <c:pt idx="14595">
                  <c:v>45096.84375</c:v>
                </c:pt>
                <c:pt idx="14596">
                  <c:v>45096.844444444447</c:v>
                </c:pt>
                <c:pt idx="14597">
                  <c:v>45096.845138888886</c:v>
                </c:pt>
                <c:pt idx="14598">
                  <c:v>45096.845833333333</c:v>
                </c:pt>
                <c:pt idx="14599">
                  <c:v>45096.84652777778</c:v>
                </c:pt>
                <c:pt idx="14600">
                  <c:v>45096.847222222219</c:v>
                </c:pt>
                <c:pt idx="14601">
                  <c:v>45096.847916666666</c:v>
                </c:pt>
                <c:pt idx="14602">
                  <c:v>45096.848611111112</c:v>
                </c:pt>
                <c:pt idx="14603">
                  <c:v>45096.849305555559</c:v>
                </c:pt>
                <c:pt idx="14604">
                  <c:v>45096.85</c:v>
                </c:pt>
                <c:pt idx="14605">
                  <c:v>45096.850694444445</c:v>
                </c:pt>
                <c:pt idx="14606">
                  <c:v>45096.851388888892</c:v>
                </c:pt>
                <c:pt idx="14607">
                  <c:v>45096.852083333331</c:v>
                </c:pt>
                <c:pt idx="14608">
                  <c:v>45096.852777777778</c:v>
                </c:pt>
                <c:pt idx="14609">
                  <c:v>45096.853472222225</c:v>
                </c:pt>
                <c:pt idx="14610">
                  <c:v>45096.854166666664</c:v>
                </c:pt>
                <c:pt idx="14611">
                  <c:v>45096.854861111111</c:v>
                </c:pt>
                <c:pt idx="14612">
                  <c:v>45096.855555555558</c:v>
                </c:pt>
                <c:pt idx="14613">
                  <c:v>45096.856249999997</c:v>
                </c:pt>
                <c:pt idx="14614">
                  <c:v>45096.856944444444</c:v>
                </c:pt>
                <c:pt idx="14615">
                  <c:v>45096.857638888891</c:v>
                </c:pt>
                <c:pt idx="14616">
                  <c:v>45096.85833333333</c:v>
                </c:pt>
                <c:pt idx="14617">
                  <c:v>45096.859027777777</c:v>
                </c:pt>
                <c:pt idx="14618">
                  <c:v>45096.859722222223</c:v>
                </c:pt>
                <c:pt idx="14619">
                  <c:v>45096.86041666667</c:v>
                </c:pt>
                <c:pt idx="14620">
                  <c:v>45096.861111111109</c:v>
                </c:pt>
                <c:pt idx="14621">
                  <c:v>45096.861805555556</c:v>
                </c:pt>
                <c:pt idx="14622">
                  <c:v>45096.862500000003</c:v>
                </c:pt>
                <c:pt idx="14623">
                  <c:v>45096.863194444442</c:v>
                </c:pt>
                <c:pt idx="14624">
                  <c:v>45096.863888888889</c:v>
                </c:pt>
                <c:pt idx="14625">
                  <c:v>45096.864583333336</c:v>
                </c:pt>
                <c:pt idx="14626">
                  <c:v>45096.865277777775</c:v>
                </c:pt>
                <c:pt idx="14627">
                  <c:v>45096.865972222222</c:v>
                </c:pt>
                <c:pt idx="14628">
                  <c:v>45096.866666666669</c:v>
                </c:pt>
                <c:pt idx="14629">
                  <c:v>45096.867361111108</c:v>
                </c:pt>
                <c:pt idx="14630">
                  <c:v>45096.868055555555</c:v>
                </c:pt>
                <c:pt idx="14631">
                  <c:v>45096.868750000001</c:v>
                </c:pt>
                <c:pt idx="14632">
                  <c:v>45096.869444444441</c:v>
                </c:pt>
                <c:pt idx="14633">
                  <c:v>45096.870138888888</c:v>
                </c:pt>
                <c:pt idx="14634">
                  <c:v>45096.870833333334</c:v>
                </c:pt>
                <c:pt idx="14635">
                  <c:v>45096.871527777781</c:v>
                </c:pt>
                <c:pt idx="14636">
                  <c:v>45096.87222222222</c:v>
                </c:pt>
                <c:pt idx="14637">
                  <c:v>45096.872916666667</c:v>
                </c:pt>
                <c:pt idx="14638">
                  <c:v>45096.873611111114</c:v>
                </c:pt>
                <c:pt idx="14639">
                  <c:v>45096.874305555553</c:v>
                </c:pt>
                <c:pt idx="14640">
                  <c:v>45096.875</c:v>
                </c:pt>
                <c:pt idx="14641">
                  <c:v>45096.875694444447</c:v>
                </c:pt>
                <c:pt idx="14642">
                  <c:v>45096.876388888886</c:v>
                </c:pt>
                <c:pt idx="14643">
                  <c:v>45096.877083333333</c:v>
                </c:pt>
                <c:pt idx="14644">
                  <c:v>45096.87777777778</c:v>
                </c:pt>
                <c:pt idx="14645">
                  <c:v>45096.878472222219</c:v>
                </c:pt>
                <c:pt idx="14646">
                  <c:v>45096.879166666666</c:v>
                </c:pt>
                <c:pt idx="14647">
                  <c:v>45096.879861111112</c:v>
                </c:pt>
                <c:pt idx="14648">
                  <c:v>45096.880555555559</c:v>
                </c:pt>
                <c:pt idx="14649">
                  <c:v>45096.881249999999</c:v>
                </c:pt>
                <c:pt idx="14650">
                  <c:v>45096.881944444445</c:v>
                </c:pt>
                <c:pt idx="14651">
                  <c:v>45096.882638888892</c:v>
                </c:pt>
                <c:pt idx="14652">
                  <c:v>45096.883333333331</c:v>
                </c:pt>
                <c:pt idx="14653">
                  <c:v>45096.884027777778</c:v>
                </c:pt>
                <c:pt idx="14654">
                  <c:v>45096.884722222225</c:v>
                </c:pt>
                <c:pt idx="14655">
                  <c:v>45096.885416666664</c:v>
                </c:pt>
                <c:pt idx="14656">
                  <c:v>45096.886111111111</c:v>
                </c:pt>
                <c:pt idx="14657">
                  <c:v>45096.886805555558</c:v>
                </c:pt>
                <c:pt idx="14658">
                  <c:v>45096.887499999997</c:v>
                </c:pt>
                <c:pt idx="14659">
                  <c:v>45096.888194444444</c:v>
                </c:pt>
                <c:pt idx="14660">
                  <c:v>45096.888888888891</c:v>
                </c:pt>
                <c:pt idx="14661">
                  <c:v>45096.88958333333</c:v>
                </c:pt>
                <c:pt idx="14662">
                  <c:v>45096.890277777777</c:v>
                </c:pt>
                <c:pt idx="14663">
                  <c:v>45096.890972222223</c:v>
                </c:pt>
                <c:pt idx="14664">
                  <c:v>45096.89166666667</c:v>
                </c:pt>
                <c:pt idx="14665">
                  <c:v>45096.892361111109</c:v>
                </c:pt>
                <c:pt idx="14666">
                  <c:v>45096.893055555556</c:v>
                </c:pt>
                <c:pt idx="14667">
                  <c:v>45096.893750000003</c:v>
                </c:pt>
                <c:pt idx="14668">
                  <c:v>45096.894444444442</c:v>
                </c:pt>
                <c:pt idx="14669">
                  <c:v>45096.895138888889</c:v>
                </c:pt>
                <c:pt idx="14670">
                  <c:v>45096.895833333336</c:v>
                </c:pt>
                <c:pt idx="14671">
                  <c:v>45096.896527777775</c:v>
                </c:pt>
                <c:pt idx="14672">
                  <c:v>45096.897222222222</c:v>
                </c:pt>
                <c:pt idx="14673">
                  <c:v>45096.897916666669</c:v>
                </c:pt>
                <c:pt idx="14674">
                  <c:v>45096.898611111108</c:v>
                </c:pt>
                <c:pt idx="14675">
                  <c:v>45096.899305555555</c:v>
                </c:pt>
                <c:pt idx="14676">
                  <c:v>45096.9</c:v>
                </c:pt>
                <c:pt idx="14677">
                  <c:v>45096.900694444441</c:v>
                </c:pt>
                <c:pt idx="14678">
                  <c:v>45096.901388888888</c:v>
                </c:pt>
                <c:pt idx="14679">
                  <c:v>45096.902083333334</c:v>
                </c:pt>
                <c:pt idx="14680">
                  <c:v>45096.902777777781</c:v>
                </c:pt>
                <c:pt idx="14681">
                  <c:v>45096.90347222222</c:v>
                </c:pt>
                <c:pt idx="14682">
                  <c:v>45096.904166666667</c:v>
                </c:pt>
                <c:pt idx="14683">
                  <c:v>45096.904861111114</c:v>
                </c:pt>
                <c:pt idx="14684">
                  <c:v>45096.905555555553</c:v>
                </c:pt>
                <c:pt idx="14685">
                  <c:v>45096.90625</c:v>
                </c:pt>
                <c:pt idx="14686">
                  <c:v>45096.906944444447</c:v>
                </c:pt>
                <c:pt idx="14687">
                  <c:v>45096.907638888886</c:v>
                </c:pt>
                <c:pt idx="14688">
                  <c:v>45096.908333333333</c:v>
                </c:pt>
                <c:pt idx="14689">
                  <c:v>45096.90902777778</c:v>
                </c:pt>
                <c:pt idx="14690">
                  <c:v>45096.909722222219</c:v>
                </c:pt>
                <c:pt idx="14691">
                  <c:v>45096.910416666666</c:v>
                </c:pt>
                <c:pt idx="14692">
                  <c:v>45096.911111111112</c:v>
                </c:pt>
                <c:pt idx="14693">
                  <c:v>45096.911805555559</c:v>
                </c:pt>
                <c:pt idx="14694">
                  <c:v>45096.912499999999</c:v>
                </c:pt>
                <c:pt idx="14695">
                  <c:v>45096.913194444445</c:v>
                </c:pt>
                <c:pt idx="14696">
                  <c:v>45096.913888888892</c:v>
                </c:pt>
                <c:pt idx="14697">
                  <c:v>45096.914583333331</c:v>
                </c:pt>
                <c:pt idx="14698">
                  <c:v>45096.915277777778</c:v>
                </c:pt>
                <c:pt idx="14699">
                  <c:v>45096.915972222225</c:v>
                </c:pt>
                <c:pt idx="14700">
                  <c:v>45096.916666666664</c:v>
                </c:pt>
                <c:pt idx="14701">
                  <c:v>45096.917361111111</c:v>
                </c:pt>
                <c:pt idx="14702">
                  <c:v>45096.918055555558</c:v>
                </c:pt>
                <c:pt idx="14703">
                  <c:v>45096.918749999997</c:v>
                </c:pt>
                <c:pt idx="14704">
                  <c:v>45096.919444444444</c:v>
                </c:pt>
                <c:pt idx="14705">
                  <c:v>45096.920138888891</c:v>
                </c:pt>
                <c:pt idx="14706">
                  <c:v>45096.92083333333</c:v>
                </c:pt>
                <c:pt idx="14707">
                  <c:v>45096.921527777777</c:v>
                </c:pt>
                <c:pt idx="14708">
                  <c:v>45096.922222222223</c:v>
                </c:pt>
                <c:pt idx="14709">
                  <c:v>45096.92291666667</c:v>
                </c:pt>
                <c:pt idx="14710">
                  <c:v>45096.923611111109</c:v>
                </c:pt>
                <c:pt idx="14711">
                  <c:v>45096.924305555556</c:v>
                </c:pt>
                <c:pt idx="14712">
                  <c:v>45096.925000000003</c:v>
                </c:pt>
                <c:pt idx="14713">
                  <c:v>45096.925694444442</c:v>
                </c:pt>
                <c:pt idx="14714">
                  <c:v>45096.926388888889</c:v>
                </c:pt>
                <c:pt idx="14715">
                  <c:v>45096.927083333336</c:v>
                </c:pt>
                <c:pt idx="14716">
                  <c:v>45096.927777777775</c:v>
                </c:pt>
                <c:pt idx="14717">
                  <c:v>45096.928472222222</c:v>
                </c:pt>
                <c:pt idx="14718">
                  <c:v>45096.929166666669</c:v>
                </c:pt>
                <c:pt idx="14719">
                  <c:v>45096.929861111108</c:v>
                </c:pt>
                <c:pt idx="14720">
                  <c:v>45096.930555555555</c:v>
                </c:pt>
                <c:pt idx="14721">
                  <c:v>45096.931250000001</c:v>
                </c:pt>
                <c:pt idx="14722">
                  <c:v>45096.931944444441</c:v>
                </c:pt>
                <c:pt idx="14723">
                  <c:v>45096.932638888888</c:v>
                </c:pt>
                <c:pt idx="14724">
                  <c:v>45096.933333333334</c:v>
                </c:pt>
                <c:pt idx="14725">
                  <c:v>45096.934027777781</c:v>
                </c:pt>
                <c:pt idx="14726">
                  <c:v>45096.93472222222</c:v>
                </c:pt>
                <c:pt idx="14727">
                  <c:v>45096.935416666667</c:v>
                </c:pt>
                <c:pt idx="14728">
                  <c:v>45096.936111111114</c:v>
                </c:pt>
                <c:pt idx="14729">
                  <c:v>45096.936805555553</c:v>
                </c:pt>
                <c:pt idx="14730">
                  <c:v>45096.9375</c:v>
                </c:pt>
                <c:pt idx="14731">
                  <c:v>45096.938194444447</c:v>
                </c:pt>
                <c:pt idx="14732">
                  <c:v>45096.938888888886</c:v>
                </c:pt>
                <c:pt idx="14733">
                  <c:v>45096.939583333333</c:v>
                </c:pt>
                <c:pt idx="14734">
                  <c:v>45096.94027777778</c:v>
                </c:pt>
                <c:pt idx="14735">
                  <c:v>45096.940972222219</c:v>
                </c:pt>
                <c:pt idx="14736">
                  <c:v>45096.941666666666</c:v>
                </c:pt>
                <c:pt idx="14737">
                  <c:v>45096.942361111112</c:v>
                </c:pt>
                <c:pt idx="14738">
                  <c:v>45096.943055555559</c:v>
                </c:pt>
                <c:pt idx="14739">
                  <c:v>45096.943749999999</c:v>
                </c:pt>
                <c:pt idx="14740">
                  <c:v>45096.944444444445</c:v>
                </c:pt>
                <c:pt idx="14741">
                  <c:v>45096.945138888892</c:v>
                </c:pt>
                <c:pt idx="14742">
                  <c:v>45096.945833333331</c:v>
                </c:pt>
                <c:pt idx="14743">
                  <c:v>45096.946527777778</c:v>
                </c:pt>
                <c:pt idx="14744">
                  <c:v>45096.947222222225</c:v>
                </c:pt>
                <c:pt idx="14745">
                  <c:v>45096.947916666664</c:v>
                </c:pt>
                <c:pt idx="14746">
                  <c:v>45096.948611111111</c:v>
                </c:pt>
                <c:pt idx="14747">
                  <c:v>45096.949305555558</c:v>
                </c:pt>
                <c:pt idx="14748">
                  <c:v>45096.95</c:v>
                </c:pt>
                <c:pt idx="14749">
                  <c:v>45096.950694444444</c:v>
                </c:pt>
                <c:pt idx="14750">
                  <c:v>45096.951388888891</c:v>
                </c:pt>
                <c:pt idx="14751">
                  <c:v>45096.95208333333</c:v>
                </c:pt>
                <c:pt idx="14752">
                  <c:v>45096.952777777777</c:v>
                </c:pt>
                <c:pt idx="14753">
                  <c:v>45096.953472222223</c:v>
                </c:pt>
                <c:pt idx="14754">
                  <c:v>45096.95416666667</c:v>
                </c:pt>
                <c:pt idx="14755">
                  <c:v>45096.954861111109</c:v>
                </c:pt>
                <c:pt idx="14756">
                  <c:v>45096.955555555556</c:v>
                </c:pt>
                <c:pt idx="14757">
                  <c:v>45096.956250000003</c:v>
                </c:pt>
                <c:pt idx="14758">
                  <c:v>45096.956944444442</c:v>
                </c:pt>
                <c:pt idx="14759">
                  <c:v>45096.957638888889</c:v>
                </c:pt>
                <c:pt idx="14760">
                  <c:v>45096.958333333336</c:v>
                </c:pt>
                <c:pt idx="14761">
                  <c:v>45096.959027777775</c:v>
                </c:pt>
                <c:pt idx="14762">
                  <c:v>45096.959722222222</c:v>
                </c:pt>
                <c:pt idx="14763">
                  <c:v>45096.960416666669</c:v>
                </c:pt>
                <c:pt idx="14764">
                  <c:v>45096.961111111108</c:v>
                </c:pt>
                <c:pt idx="14765">
                  <c:v>45096.961805555555</c:v>
                </c:pt>
                <c:pt idx="14766">
                  <c:v>45096.962500000001</c:v>
                </c:pt>
                <c:pt idx="14767">
                  <c:v>45096.963194444441</c:v>
                </c:pt>
                <c:pt idx="14768">
                  <c:v>45096.963888888888</c:v>
                </c:pt>
                <c:pt idx="14769">
                  <c:v>45096.964583333334</c:v>
                </c:pt>
                <c:pt idx="14770">
                  <c:v>45096.965277777781</c:v>
                </c:pt>
                <c:pt idx="14771">
                  <c:v>45096.96597222222</c:v>
                </c:pt>
                <c:pt idx="14772">
                  <c:v>45096.966666666667</c:v>
                </c:pt>
                <c:pt idx="14773">
                  <c:v>45096.967361111114</c:v>
                </c:pt>
                <c:pt idx="14774">
                  <c:v>45096.968055555553</c:v>
                </c:pt>
                <c:pt idx="14775">
                  <c:v>45096.96875</c:v>
                </c:pt>
                <c:pt idx="14776">
                  <c:v>45096.969444444447</c:v>
                </c:pt>
                <c:pt idx="14777">
                  <c:v>45096.970138888886</c:v>
                </c:pt>
                <c:pt idx="14778">
                  <c:v>45096.970833333333</c:v>
                </c:pt>
                <c:pt idx="14779">
                  <c:v>45096.97152777778</c:v>
                </c:pt>
                <c:pt idx="14780">
                  <c:v>45096.972222222219</c:v>
                </c:pt>
                <c:pt idx="14781">
                  <c:v>45096.972916666666</c:v>
                </c:pt>
                <c:pt idx="14782">
                  <c:v>45096.973611111112</c:v>
                </c:pt>
                <c:pt idx="14783">
                  <c:v>45096.974305555559</c:v>
                </c:pt>
                <c:pt idx="14784">
                  <c:v>45096.974999999999</c:v>
                </c:pt>
                <c:pt idx="14785">
                  <c:v>45096.975694444445</c:v>
                </c:pt>
                <c:pt idx="14786">
                  <c:v>45096.976388888892</c:v>
                </c:pt>
                <c:pt idx="14787">
                  <c:v>45096.977083333331</c:v>
                </c:pt>
                <c:pt idx="14788">
                  <c:v>45096.977777777778</c:v>
                </c:pt>
                <c:pt idx="14789">
                  <c:v>45096.978472222225</c:v>
                </c:pt>
                <c:pt idx="14790">
                  <c:v>45096.979166666664</c:v>
                </c:pt>
                <c:pt idx="14791">
                  <c:v>45096.979861111111</c:v>
                </c:pt>
                <c:pt idx="14792">
                  <c:v>45096.980555555558</c:v>
                </c:pt>
                <c:pt idx="14793">
                  <c:v>45096.981249999997</c:v>
                </c:pt>
                <c:pt idx="14794">
                  <c:v>45096.981944444444</c:v>
                </c:pt>
                <c:pt idx="14795">
                  <c:v>45096.982638888891</c:v>
                </c:pt>
                <c:pt idx="14796">
                  <c:v>45096.98333333333</c:v>
                </c:pt>
                <c:pt idx="14797">
                  <c:v>45096.984027777777</c:v>
                </c:pt>
                <c:pt idx="14798">
                  <c:v>45096.984722222223</c:v>
                </c:pt>
                <c:pt idx="14799">
                  <c:v>45096.98541666667</c:v>
                </c:pt>
                <c:pt idx="14800">
                  <c:v>45096.986111111109</c:v>
                </c:pt>
                <c:pt idx="14801">
                  <c:v>45096.986805555556</c:v>
                </c:pt>
                <c:pt idx="14802">
                  <c:v>45096.987500000003</c:v>
                </c:pt>
                <c:pt idx="14803">
                  <c:v>45096.988194444442</c:v>
                </c:pt>
                <c:pt idx="14804">
                  <c:v>45096.988888888889</c:v>
                </c:pt>
                <c:pt idx="14805">
                  <c:v>45096.989583333336</c:v>
                </c:pt>
                <c:pt idx="14806">
                  <c:v>45096.990277777775</c:v>
                </c:pt>
                <c:pt idx="14807">
                  <c:v>45096.990972222222</c:v>
                </c:pt>
                <c:pt idx="14808">
                  <c:v>45096.991666666669</c:v>
                </c:pt>
                <c:pt idx="14809">
                  <c:v>45096.992361111108</c:v>
                </c:pt>
                <c:pt idx="14810">
                  <c:v>45096.993055555555</c:v>
                </c:pt>
                <c:pt idx="14811">
                  <c:v>45096.993750000001</c:v>
                </c:pt>
                <c:pt idx="14812">
                  <c:v>45096.994444444441</c:v>
                </c:pt>
                <c:pt idx="14813">
                  <c:v>45096.995138888888</c:v>
                </c:pt>
                <c:pt idx="14814">
                  <c:v>45096.995833333334</c:v>
                </c:pt>
                <c:pt idx="14815">
                  <c:v>45096.996527777781</c:v>
                </c:pt>
                <c:pt idx="14816">
                  <c:v>45096.99722222222</c:v>
                </c:pt>
                <c:pt idx="14817">
                  <c:v>45096.997916666667</c:v>
                </c:pt>
                <c:pt idx="14818">
                  <c:v>45096.998611111114</c:v>
                </c:pt>
                <c:pt idx="14819">
                  <c:v>45096.999305555553</c:v>
                </c:pt>
                <c:pt idx="14820">
                  <c:v>45097</c:v>
                </c:pt>
                <c:pt idx="14821">
                  <c:v>45097.000694444447</c:v>
                </c:pt>
                <c:pt idx="14822">
                  <c:v>45097.001388888886</c:v>
                </c:pt>
                <c:pt idx="14823">
                  <c:v>45097.002083333333</c:v>
                </c:pt>
                <c:pt idx="14824">
                  <c:v>45097.00277777778</c:v>
                </c:pt>
                <c:pt idx="14825">
                  <c:v>45097.003472222219</c:v>
                </c:pt>
                <c:pt idx="14826">
                  <c:v>45097.004166666666</c:v>
                </c:pt>
                <c:pt idx="14827">
                  <c:v>45097.004861111112</c:v>
                </c:pt>
                <c:pt idx="14828">
                  <c:v>45097.005555555559</c:v>
                </c:pt>
                <c:pt idx="14829">
                  <c:v>45097.006249999999</c:v>
                </c:pt>
                <c:pt idx="14830">
                  <c:v>45097.006944444445</c:v>
                </c:pt>
                <c:pt idx="14831">
                  <c:v>45097.007638888892</c:v>
                </c:pt>
                <c:pt idx="14832">
                  <c:v>45097.008333333331</c:v>
                </c:pt>
                <c:pt idx="14833">
                  <c:v>45097.009027777778</c:v>
                </c:pt>
                <c:pt idx="14834">
                  <c:v>45097.009722222225</c:v>
                </c:pt>
                <c:pt idx="14835">
                  <c:v>45097.010416666664</c:v>
                </c:pt>
                <c:pt idx="14836">
                  <c:v>45097.011111111111</c:v>
                </c:pt>
                <c:pt idx="14837">
                  <c:v>45097.011805555558</c:v>
                </c:pt>
                <c:pt idx="14838">
                  <c:v>45097.012499999997</c:v>
                </c:pt>
                <c:pt idx="14839">
                  <c:v>45097.013194444444</c:v>
                </c:pt>
                <c:pt idx="14840">
                  <c:v>45097.013888888891</c:v>
                </c:pt>
                <c:pt idx="14841">
                  <c:v>45097.01458333333</c:v>
                </c:pt>
                <c:pt idx="14842">
                  <c:v>45097.015277777777</c:v>
                </c:pt>
                <c:pt idx="14843">
                  <c:v>45097.015972222223</c:v>
                </c:pt>
                <c:pt idx="14844">
                  <c:v>45097.01666666667</c:v>
                </c:pt>
                <c:pt idx="14845">
                  <c:v>45097.017361111109</c:v>
                </c:pt>
                <c:pt idx="14846">
                  <c:v>45097.018055555556</c:v>
                </c:pt>
                <c:pt idx="14847">
                  <c:v>45097.018750000003</c:v>
                </c:pt>
                <c:pt idx="14848">
                  <c:v>45097.019444444442</c:v>
                </c:pt>
                <c:pt idx="14849">
                  <c:v>45097.020138888889</c:v>
                </c:pt>
                <c:pt idx="14850">
                  <c:v>45097.020833333336</c:v>
                </c:pt>
                <c:pt idx="14851">
                  <c:v>45097.021527777775</c:v>
                </c:pt>
                <c:pt idx="14852">
                  <c:v>45097.022222222222</c:v>
                </c:pt>
                <c:pt idx="14853">
                  <c:v>45097.022916666669</c:v>
                </c:pt>
                <c:pt idx="14854">
                  <c:v>45097.023611111108</c:v>
                </c:pt>
                <c:pt idx="14855">
                  <c:v>45097.024305555555</c:v>
                </c:pt>
                <c:pt idx="14856">
                  <c:v>45097.025000000001</c:v>
                </c:pt>
                <c:pt idx="14857">
                  <c:v>45097.025694444441</c:v>
                </c:pt>
                <c:pt idx="14858">
                  <c:v>45097.026388888888</c:v>
                </c:pt>
                <c:pt idx="14859">
                  <c:v>45097.027083333334</c:v>
                </c:pt>
                <c:pt idx="14860">
                  <c:v>45097.027777777781</c:v>
                </c:pt>
                <c:pt idx="14861">
                  <c:v>45097.02847222222</c:v>
                </c:pt>
                <c:pt idx="14862">
                  <c:v>45097.029166666667</c:v>
                </c:pt>
                <c:pt idx="14863">
                  <c:v>45097.029861111114</c:v>
                </c:pt>
                <c:pt idx="14864">
                  <c:v>45097.030555555553</c:v>
                </c:pt>
                <c:pt idx="14865">
                  <c:v>45097.03125</c:v>
                </c:pt>
                <c:pt idx="14866">
                  <c:v>45097.031944444447</c:v>
                </c:pt>
                <c:pt idx="14867">
                  <c:v>45097.032638888886</c:v>
                </c:pt>
                <c:pt idx="14868">
                  <c:v>45097.033333333333</c:v>
                </c:pt>
                <c:pt idx="14869">
                  <c:v>45097.03402777778</c:v>
                </c:pt>
                <c:pt idx="14870">
                  <c:v>45097.034722222219</c:v>
                </c:pt>
                <c:pt idx="14871">
                  <c:v>45097.035416666666</c:v>
                </c:pt>
                <c:pt idx="14872">
                  <c:v>45097.036111111112</c:v>
                </c:pt>
                <c:pt idx="14873">
                  <c:v>45097.036805555559</c:v>
                </c:pt>
                <c:pt idx="14874">
                  <c:v>45097.037499999999</c:v>
                </c:pt>
                <c:pt idx="14875">
                  <c:v>45097.038194444445</c:v>
                </c:pt>
                <c:pt idx="14876">
                  <c:v>45097.038888888892</c:v>
                </c:pt>
                <c:pt idx="14877">
                  <c:v>45097.039583333331</c:v>
                </c:pt>
                <c:pt idx="14878">
                  <c:v>45097.040277777778</c:v>
                </c:pt>
                <c:pt idx="14879">
                  <c:v>45097.040972222225</c:v>
                </c:pt>
                <c:pt idx="14880">
                  <c:v>45097.041666666664</c:v>
                </c:pt>
                <c:pt idx="14881">
                  <c:v>45097.042361111111</c:v>
                </c:pt>
                <c:pt idx="14882">
                  <c:v>45097.043055555558</c:v>
                </c:pt>
                <c:pt idx="14883">
                  <c:v>45097.043749999997</c:v>
                </c:pt>
                <c:pt idx="14884">
                  <c:v>45097.044444444444</c:v>
                </c:pt>
                <c:pt idx="14885">
                  <c:v>45097.045138888891</c:v>
                </c:pt>
                <c:pt idx="14886">
                  <c:v>45097.04583333333</c:v>
                </c:pt>
                <c:pt idx="14887">
                  <c:v>45097.046527777777</c:v>
                </c:pt>
                <c:pt idx="14888">
                  <c:v>45097.047222222223</c:v>
                </c:pt>
                <c:pt idx="14889">
                  <c:v>45097.04791666667</c:v>
                </c:pt>
                <c:pt idx="14890">
                  <c:v>45097.048611111109</c:v>
                </c:pt>
                <c:pt idx="14891">
                  <c:v>45097.049305555556</c:v>
                </c:pt>
                <c:pt idx="14892">
                  <c:v>45097.05</c:v>
                </c:pt>
                <c:pt idx="14893">
                  <c:v>45097.050694444442</c:v>
                </c:pt>
                <c:pt idx="14894">
                  <c:v>45097.051388888889</c:v>
                </c:pt>
                <c:pt idx="14895">
                  <c:v>45097.052083333336</c:v>
                </c:pt>
                <c:pt idx="14896">
                  <c:v>45097.052777777775</c:v>
                </c:pt>
                <c:pt idx="14897">
                  <c:v>45097.053472222222</c:v>
                </c:pt>
                <c:pt idx="14898">
                  <c:v>45097.054166666669</c:v>
                </c:pt>
                <c:pt idx="14899">
                  <c:v>45097.054861111108</c:v>
                </c:pt>
                <c:pt idx="14900">
                  <c:v>45097.055555555555</c:v>
                </c:pt>
                <c:pt idx="14901">
                  <c:v>45097.056250000001</c:v>
                </c:pt>
                <c:pt idx="14902">
                  <c:v>45097.056944444441</c:v>
                </c:pt>
                <c:pt idx="14903">
                  <c:v>45097.057638888888</c:v>
                </c:pt>
                <c:pt idx="14904">
                  <c:v>45097.058333333334</c:v>
                </c:pt>
                <c:pt idx="14905">
                  <c:v>45097.059027777781</c:v>
                </c:pt>
                <c:pt idx="14906">
                  <c:v>45097.05972222222</c:v>
                </c:pt>
                <c:pt idx="14907">
                  <c:v>45097.060416666667</c:v>
                </c:pt>
                <c:pt idx="14908">
                  <c:v>45097.061111111114</c:v>
                </c:pt>
                <c:pt idx="14909">
                  <c:v>45097.061805555553</c:v>
                </c:pt>
                <c:pt idx="14910">
                  <c:v>45097.0625</c:v>
                </c:pt>
                <c:pt idx="14911">
                  <c:v>45097.063194444447</c:v>
                </c:pt>
                <c:pt idx="14912">
                  <c:v>45097.063888888886</c:v>
                </c:pt>
                <c:pt idx="14913">
                  <c:v>45097.064583333333</c:v>
                </c:pt>
                <c:pt idx="14914">
                  <c:v>45097.06527777778</c:v>
                </c:pt>
                <c:pt idx="14915">
                  <c:v>45097.065972222219</c:v>
                </c:pt>
                <c:pt idx="14916">
                  <c:v>45097.066666666666</c:v>
                </c:pt>
                <c:pt idx="14917">
                  <c:v>45097.067361111112</c:v>
                </c:pt>
                <c:pt idx="14918">
                  <c:v>45097.068055555559</c:v>
                </c:pt>
                <c:pt idx="14919">
                  <c:v>45097.068749999999</c:v>
                </c:pt>
                <c:pt idx="14920">
                  <c:v>45097.069444444445</c:v>
                </c:pt>
                <c:pt idx="14921">
                  <c:v>45097.070138888892</c:v>
                </c:pt>
                <c:pt idx="14922">
                  <c:v>45097.070833333331</c:v>
                </c:pt>
                <c:pt idx="14923">
                  <c:v>45097.071527777778</c:v>
                </c:pt>
                <c:pt idx="14924">
                  <c:v>45097.072222222225</c:v>
                </c:pt>
                <c:pt idx="14925">
                  <c:v>45097.072916666664</c:v>
                </c:pt>
                <c:pt idx="14926">
                  <c:v>45097.073611111111</c:v>
                </c:pt>
                <c:pt idx="14927">
                  <c:v>45097.074305555558</c:v>
                </c:pt>
                <c:pt idx="14928">
                  <c:v>45097.074999999997</c:v>
                </c:pt>
                <c:pt idx="14929">
                  <c:v>45097.075694444444</c:v>
                </c:pt>
                <c:pt idx="14930">
                  <c:v>45097.076388888891</c:v>
                </c:pt>
                <c:pt idx="14931">
                  <c:v>45097.07708333333</c:v>
                </c:pt>
                <c:pt idx="14932">
                  <c:v>45097.077777777777</c:v>
                </c:pt>
                <c:pt idx="14933">
                  <c:v>45097.078472222223</c:v>
                </c:pt>
                <c:pt idx="14934">
                  <c:v>45097.07916666667</c:v>
                </c:pt>
                <c:pt idx="14935">
                  <c:v>45097.079861111109</c:v>
                </c:pt>
                <c:pt idx="14936">
                  <c:v>45097.080555555556</c:v>
                </c:pt>
                <c:pt idx="14937">
                  <c:v>45097.081250000003</c:v>
                </c:pt>
                <c:pt idx="14938">
                  <c:v>45097.081944444442</c:v>
                </c:pt>
                <c:pt idx="14939">
                  <c:v>45097.082638888889</c:v>
                </c:pt>
                <c:pt idx="14940">
                  <c:v>45097.083333333336</c:v>
                </c:pt>
                <c:pt idx="14941">
                  <c:v>45097.084027777775</c:v>
                </c:pt>
                <c:pt idx="14942">
                  <c:v>45097.084722222222</c:v>
                </c:pt>
                <c:pt idx="14943">
                  <c:v>45097.085416666669</c:v>
                </c:pt>
                <c:pt idx="14944">
                  <c:v>45097.086111111108</c:v>
                </c:pt>
                <c:pt idx="14945">
                  <c:v>45097.086805555555</c:v>
                </c:pt>
                <c:pt idx="14946">
                  <c:v>45097.087500000001</c:v>
                </c:pt>
                <c:pt idx="14947">
                  <c:v>45097.088194444441</c:v>
                </c:pt>
                <c:pt idx="14948">
                  <c:v>45097.088888888888</c:v>
                </c:pt>
                <c:pt idx="14949">
                  <c:v>45097.089583333334</c:v>
                </c:pt>
                <c:pt idx="14950">
                  <c:v>45097.090277777781</c:v>
                </c:pt>
                <c:pt idx="14951">
                  <c:v>45097.09097222222</c:v>
                </c:pt>
                <c:pt idx="14952">
                  <c:v>45097.091666666667</c:v>
                </c:pt>
                <c:pt idx="14953">
                  <c:v>45097.092361111114</c:v>
                </c:pt>
                <c:pt idx="14954">
                  <c:v>45097.093055555553</c:v>
                </c:pt>
                <c:pt idx="14955">
                  <c:v>45097.09375</c:v>
                </c:pt>
                <c:pt idx="14956">
                  <c:v>45097.094444444447</c:v>
                </c:pt>
                <c:pt idx="14957">
                  <c:v>45097.095138888886</c:v>
                </c:pt>
                <c:pt idx="14958">
                  <c:v>45097.095833333333</c:v>
                </c:pt>
                <c:pt idx="14959">
                  <c:v>45097.09652777778</c:v>
                </c:pt>
                <c:pt idx="14960">
                  <c:v>45097.097222222219</c:v>
                </c:pt>
                <c:pt idx="14961">
                  <c:v>45097.097916666666</c:v>
                </c:pt>
                <c:pt idx="14962">
                  <c:v>45097.098611111112</c:v>
                </c:pt>
                <c:pt idx="14963">
                  <c:v>45097.099305555559</c:v>
                </c:pt>
                <c:pt idx="14964">
                  <c:v>45097.1</c:v>
                </c:pt>
                <c:pt idx="14965">
                  <c:v>45097.100694444445</c:v>
                </c:pt>
                <c:pt idx="14966">
                  <c:v>45097.101388888892</c:v>
                </c:pt>
                <c:pt idx="14967">
                  <c:v>45097.102083333331</c:v>
                </c:pt>
                <c:pt idx="14968">
                  <c:v>45097.102777777778</c:v>
                </c:pt>
                <c:pt idx="14969">
                  <c:v>45097.103472222225</c:v>
                </c:pt>
                <c:pt idx="14970">
                  <c:v>45097.104166666664</c:v>
                </c:pt>
                <c:pt idx="14971">
                  <c:v>45097.104861111111</c:v>
                </c:pt>
                <c:pt idx="14972">
                  <c:v>45097.105555555558</c:v>
                </c:pt>
                <c:pt idx="14973">
                  <c:v>45097.106249999997</c:v>
                </c:pt>
                <c:pt idx="14974">
                  <c:v>45097.106944444444</c:v>
                </c:pt>
                <c:pt idx="14975">
                  <c:v>45097.107638888891</c:v>
                </c:pt>
                <c:pt idx="14976">
                  <c:v>45097.10833333333</c:v>
                </c:pt>
                <c:pt idx="14977">
                  <c:v>45097.109027777777</c:v>
                </c:pt>
                <c:pt idx="14978">
                  <c:v>45097.109722222223</c:v>
                </c:pt>
                <c:pt idx="14979">
                  <c:v>45097.11041666667</c:v>
                </c:pt>
                <c:pt idx="14980">
                  <c:v>45097.111111111109</c:v>
                </c:pt>
                <c:pt idx="14981">
                  <c:v>45097.111805555556</c:v>
                </c:pt>
                <c:pt idx="14982">
                  <c:v>45097.112500000003</c:v>
                </c:pt>
                <c:pt idx="14983">
                  <c:v>45097.113194444442</c:v>
                </c:pt>
                <c:pt idx="14984">
                  <c:v>45097.113888888889</c:v>
                </c:pt>
                <c:pt idx="14985">
                  <c:v>45097.114583333336</c:v>
                </c:pt>
                <c:pt idx="14986">
                  <c:v>45097.115277777775</c:v>
                </c:pt>
                <c:pt idx="14987">
                  <c:v>45097.115972222222</c:v>
                </c:pt>
                <c:pt idx="14988">
                  <c:v>45097.116666666669</c:v>
                </c:pt>
                <c:pt idx="14989">
                  <c:v>45097.117361111108</c:v>
                </c:pt>
                <c:pt idx="14990">
                  <c:v>45097.118055555555</c:v>
                </c:pt>
                <c:pt idx="14991">
                  <c:v>45097.118750000001</c:v>
                </c:pt>
                <c:pt idx="14992">
                  <c:v>45097.119444444441</c:v>
                </c:pt>
                <c:pt idx="14993">
                  <c:v>45097.120138888888</c:v>
                </c:pt>
                <c:pt idx="14994">
                  <c:v>45097.120833333334</c:v>
                </c:pt>
                <c:pt idx="14995">
                  <c:v>45097.121527777781</c:v>
                </c:pt>
                <c:pt idx="14996">
                  <c:v>45097.12222222222</c:v>
                </c:pt>
                <c:pt idx="14997">
                  <c:v>45097.122916666667</c:v>
                </c:pt>
                <c:pt idx="14998">
                  <c:v>45097.123611111114</c:v>
                </c:pt>
                <c:pt idx="14999">
                  <c:v>45097.124305555553</c:v>
                </c:pt>
                <c:pt idx="15000">
                  <c:v>45097.125</c:v>
                </c:pt>
                <c:pt idx="15001">
                  <c:v>45097.125694444447</c:v>
                </c:pt>
                <c:pt idx="15002">
                  <c:v>45097.126388888886</c:v>
                </c:pt>
                <c:pt idx="15003">
                  <c:v>45097.127083333333</c:v>
                </c:pt>
                <c:pt idx="15004">
                  <c:v>45097.12777777778</c:v>
                </c:pt>
                <c:pt idx="15005">
                  <c:v>45097.128472222219</c:v>
                </c:pt>
                <c:pt idx="15006">
                  <c:v>45097.129166666666</c:v>
                </c:pt>
                <c:pt idx="15007">
                  <c:v>45097.129861111112</c:v>
                </c:pt>
                <c:pt idx="15008">
                  <c:v>45097.130555555559</c:v>
                </c:pt>
                <c:pt idx="15009">
                  <c:v>45097.131249999999</c:v>
                </c:pt>
                <c:pt idx="15010">
                  <c:v>45097.131944444445</c:v>
                </c:pt>
                <c:pt idx="15011">
                  <c:v>45097.132638888892</c:v>
                </c:pt>
                <c:pt idx="15012">
                  <c:v>45097.133333333331</c:v>
                </c:pt>
                <c:pt idx="15013">
                  <c:v>45097.134027777778</c:v>
                </c:pt>
                <c:pt idx="15014">
                  <c:v>45097.134722222225</c:v>
                </c:pt>
                <c:pt idx="15015">
                  <c:v>45097.135416666664</c:v>
                </c:pt>
                <c:pt idx="15016">
                  <c:v>45097.136111111111</c:v>
                </c:pt>
                <c:pt idx="15017">
                  <c:v>45097.136805555558</c:v>
                </c:pt>
                <c:pt idx="15018">
                  <c:v>45097.137499999997</c:v>
                </c:pt>
                <c:pt idx="15019">
                  <c:v>45097.138194444444</c:v>
                </c:pt>
                <c:pt idx="15020">
                  <c:v>45097.138888888891</c:v>
                </c:pt>
                <c:pt idx="15021">
                  <c:v>45097.13958333333</c:v>
                </c:pt>
                <c:pt idx="15022">
                  <c:v>45097.140277777777</c:v>
                </c:pt>
                <c:pt idx="15023">
                  <c:v>45097.140972222223</c:v>
                </c:pt>
                <c:pt idx="15024">
                  <c:v>45097.14166666667</c:v>
                </c:pt>
                <c:pt idx="15025">
                  <c:v>45097.142361111109</c:v>
                </c:pt>
                <c:pt idx="15026">
                  <c:v>45097.143055555556</c:v>
                </c:pt>
                <c:pt idx="15027">
                  <c:v>45097.143750000003</c:v>
                </c:pt>
                <c:pt idx="15028">
                  <c:v>45097.144444444442</c:v>
                </c:pt>
                <c:pt idx="15029">
                  <c:v>45097.145138888889</c:v>
                </c:pt>
                <c:pt idx="15030">
                  <c:v>45097.145833333336</c:v>
                </c:pt>
                <c:pt idx="15031">
                  <c:v>45097.146527777775</c:v>
                </c:pt>
                <c:pt idx="15032">
                  <c:v>45097.147222222222</c:v>
                </c:pt>
                <c:pt idx="15033">
                  <c:v>45097.147916666669</c:v>
                </c:pt>
                <c:pt idx="15034">
                  <c:v>45097.148611111108</c:v>
                </c:pt>
                <c:pt idx="15035">
                  <c:v>45097.149305555555</c:v>
                </c:pt>
                <c:pt idx="15036">
                  <c:v>45097.15</c:v>
                </c:pt>
                <c:pt idx="15037">
                  <c:v>45097.150694444441</c:v>
                </c:pt>
                <c:pt idx="15038">
                  <c:v>45097.151388888888</c:v>
                </c:pt>
                <c:pt idx="15039">
                  <c:v>45097.152083333334</c:v>
                </c:pt>
                <c:pt idx="15040">
                  <c:v>45097.152777777781</c:v>
                </c:pt>
                <c:pt idx="15041">
                  <c:v>45097.15347222222</c:v>
                </c:pt>
                <c:pt idx="15042">
                  <c:v>45097.154166666667</c:v>
                </c:pt>
                <c:pt idx="15043">
                  <c:v>45097.154861111114</c:v>
                </c:pt>
                <c:pt idx="15044">
                  <c:v>45097.155555555553</c:v>
                </c:pt>
                <c:pt idx="15045">
                  <c:v>45097.15625</c:v>
                </c:pt>
                <c:pt idx="15046">
                  <c:v>45097.156944444447</c:v>
                </c:pt>
                <c:pt idx="15047">
                  <c:v>45097.157638888886</c:v>
                </c:pt>
                <c:pt idx="15048">
                  <c:v>45097.158333333333</c:v>
                </c:pt>
                <c:pt idx="15049">
                  <c:v>45097.15902777778</c:v>
                </c:pt>
                <c:pt idx="15050">
                  <c:v>45097.159722222219</c:v>
                </c:pt>
                <c:pt idx="15051">
                  <c:v>45097.160416666666</c:v>
                </c:pt>
                <c:pt idx="15052">
                  <c:v>45097.161111111112</c:v>
                </c:pt>
                <c:pt idx="15053">
                  <c:v>45097.161805555559</c:v>
                </c:pt>
                <c:pt idx="15054">
                  <c:v>45097.162499999999</c:v>
                </c:pt>
                <c:pt idx="15055">
                  <c:v>45097.163194444445</c:v>
                </c:pt>
                <c:pt idx="15056">
                  <c:v>45097.163888888892</c:v>
                </c:pt>
                <c:pt idx="15057">
                  <c:v>45097.164583333331</c:v>
                </c:pt>
                <c:pt idx="15058">
                  <c:v>45097.165277777778</c:v>
                </c:pt>
                <c:pt idx="15059">
                  <c:v>45097.165972222225</c:v>
                </c:pt>
                <c:pt idx="15060">
                  <c:v>45097.166666666664</c:v>
                </c:pt>
                <c:pt idx="15061">
                  <c:v>45097.167361111111</c:v>
                </c:pt>
                <c:pt idx="15062">
                  <c:v>45097.168055555558</c:v>
                </c:pt>
                <c:pt idx="15063">
                  <c:v>45097.168749999997</c:v>
                </c:pt>
                <c:pt idx="15064">
                  <c:v>45097.169444444444</c:v>
                </c:pt>
                <c:pt idx="15065">
                  <c:v>45097.170138888891</c:v>
                </c:pt>
                <c:pt idx="15066">
                  <c:v>45097.17083333333</c:v>
                </c:pt>
                <c:pt idx="15067">
                  <c:v>45097.171527777777</c:v>
                </c:pt>
                <c:pt idx="15068">
                  <c:v>45097.172222222223</c:v>
                </c:pt>
                <c:pt idx="15069">
                  <c:v>45097.17291666667</c:v>
                </c:pt>
                <c:pt idx="15070">
                  <c:v>45097.173611111109</c:v>
                </c:pt>
                <c:pt idx="15071">
                  <c:v>45097.174305555556</c:v>
                </c:pt>
                <c:pt idx="15072">
                  <c:v>45097.175000000003</c:v>
                </c:pt>
                <c:pt idx="15073">
                  <c:v>45097.175694444442</c:v>
                </c:pt>
                <c:pt idx="15074">
                  <c:v>45097.176388888889</c:v>
                </c:pt>
                <c:pt idx="15075">
                  <c:v>45097.177083333336</c:v>
                </c:pt>
                <c:pt idx="15076">
                  <c:v>45097.177777777775</c:v>
                </c:pt>
                <c:pt idx="15077">
                  <c:v>45097.178472222222</c:v>
                </c:pt>
                <c:pt idx="15078">
                  <c:v>45097.179166666669</c:v>
                </c:pt>
                <c:pt idx="15079">
                  <c:v>45097.179861111108</c:v>
                </c:pt>
                <c:pt idx="15080">
                  <c:v>45097.180555555555</c:v>
                </c:pt>
                <c:pt idx="15081">
                  <c:v>45097.181250000001</c:v>
                </c:pt>
                <c:pt idx="15082">
                  <c:v>45097.181944444441</c:v>
                </c:pt>
                <c:pt idx="15083">
                  <c:v>45097.182638888888</c:v>
                </c:pt>
                <c:pt idx="15084">
                  <c:v>45097.183333333334</c:v>
                </c:pt>
                <c:pt idx="15085">
                  <c:v>45097.184027777781</c:v>
                </c:pt>
                <c:pt idx="15086">
                  <c:v>45097.18472222222</c:v>
                </c:pt>
                <c:pt idx="15087">
                  <c:v>45097.185416666667</c:v>
                </c:pt>
                <c:pt idx="15088">
                  <c:v>45097.186111111114</c:v>
                </c:pt>
                <c:pt idx="15089">
                  <c:v>45097.186805555553</c:v>
                </c:pt>
                <c:pt idx="15090">
                  <c:v>45097.1875</c:v>
                </c:pt>
                <c:pt idx="15091">
                  <c:v>45097.188194444447</c:v>
                </c:pt>
                <c:pt idx="15092">
                  <c:v>45097.188888888886</c:v>
                </c:pt>
                <c:pt idx="15093">
                  <c:v>45097.189583333333</c:v>
                </c:pt>
                <c:pt idx="15094">
                  <c:v>45097.19027777778</c:v>
                </c:pt>
                <c:pt idx="15095">
                  <c:v>45097.190972222219</c:v>
                </c:pt>
                <c:pt idx="15096">
                  <c:v>45097.191666666666</c:v>
                </c:pt>
                <c:pt idx="15097">
                  <c:v>45097.192361111112</c:v>
                </c:pt>
                <c:pt idx="15098">
                  <c:v>45097.193055555559</c:v>
                </c:pt>
                <c:pt idx="15099">
                  <c:v>45097.193749999999</c:v>
                </c:pt>
                <c:pt idx="15100">
                  <c:v>45097.194444444445</c:v>
                </c:pt>
                <c:pt idx="15101">
                  <c:v>45097.195138888892</c:v>
                </c:pt>
                <c:pt idx="15102">
                  <c:v>45097.195833333331</c:v>
                </c:pt>
                <c:pt idx="15103">
                  <c:v>45097.196527777778</c:v>
                </c:pt>
                <c:pt idx="15104">
                  <c:v>45097.197222222225</c:v>
                </c:pt>
                <c:pt idx="15105">
                  <c:v>45097.197916666664</c:v>
                </c:pt>
                <c:pt idx="15106">
                  <c:v>45097.198611111111</c:v>
                </c:pt>
                <c:pt idx="15107">
                  <c:v>45097.199305555558</c:v>
                </c:pt>
                <c:pt idx="15108">
                  <c:v>45097.2</c:v>
                </c:pt>
                <c:pt idx="15109">
                  <c:v>45097.200694444444</c:v>
                </c:pt>
                <c:pt idx="15110">
                  <c:v>45097.201388888891</c:v>
                </c:pt>
                <c:pt idx="15111">
                  <c:v>45097.20208333333</c:v>
                </c:pt>
                <c:pt idx="15112">
                  <c:v>45097.202777777777</c:v>
                </c:pt>
                <c:pt idx="15113">
                  <c:v>45097.203472222223</c:v>
                </c:pt>
                <c:pt idx="15114">
                  <c:v>45097.20416666667</c:v>
                </c:pt>
                <c:pt idx="15115">
                  <c:v>45097.204861111109</c:v>
                </c:pt>
                <c:pt idx="15116">
                  <c:v>45097.205555555556</c:v>
                </c:pt>
                <c:pt idx="15117">
                  <c:v>45097.206250000003</c:v>
                </c:pt>
                <c:pt idx="15118">
                  <c:v>45097.206944444442</c:v>
                </c:pt>
                <c:pt idx="15119">
                  <c:v>45097.207638888889</c:v>
                </c:pt>
                <c:pt idx="15120">
                  <c:v>45097.208333333336</c:v>
                </c:pt>
                <c:pt idx="15121">
                  <c:v>45097.209027777775</c:v>
                </c:pt>
                <c:pt idx="15122">
                  <c:v>45097.209722222222</c:v>
                </c:pt>
                <c:pt idx="15123">
                  <c:v>45097.210416666669</c:v>
                </c:pt>
                <c:pt idx="15124">
                  <c:v>45097.211111111108</c:v>
                </c:pt>
                <c:pt idx="15125">
                  <c:v>45097.211805555555</c:v>
                </c:pt>
                <c:pt idx="15126">
                  <c:v>45097.212500000001</c:v>
                </c:pt>
                <c:pt idx="15127">
                  <c:v>45097.213194444441</c:v>
                </c:pt>
                <c:pt idx="15128">
                  <c:v>45097.213888888888</c:v>
                </c:pt>
                <c:pt idx="15129">
                  <c:v>45097.214583333334</c:v>
                </c:pt>
                <c:pt idx="15130">
                  <c:v>45097.215277777781</c:v>
                </c:pt>
                <c:pt idx="15131">
                  <c:v>45097.21597222222</c:v>
                </c:pt>
                <c:pt idx="15132">
                  <c:v>45097.216666666667</c:v>
                </c:pt>
                <c:pt idx="15133">
                  <c:v>45097.217361111114</c:v>
                </c:pt>
                <c:pt idx="15134">
                  <c:v>45097.218055555553</c:v>
                </c:pt>
                <c:pt idx="15135">
                  <c:v>45097.21875</c:v>
                </c:pt>
                <c:pt idx="15136">
                  <c:v>45097.219444444447</c:v>
                </c:pt>
                <c:pt idx="15137">
                  <c:v>45097.220138888886</c:v>
                </c:pt>
                <c:pt idx="15138">
                  <c:v>45097.220833333333</c:v>
                </c:pt>
                <c:pt idx="15139">
                  <c:v>45097.22152777778</c:v>
                </c:pt>
                <c:pt idx="15140">
                  <c:v>45097.222222222219</c:v>
                </c:pt>
                <c:pt idx="15141">
                  <c:v>45097.222916666666</c:v>
                </c:pt>
                <c:pt idx="15142">
                  <c:v>45097.223611111112</c:v>
                </c:pt>
                <c:pt idx="15143">
                  <c:v>45097.224305555559</c:v>
                </c:pt>
                <c:pt idx="15144">
                  <c:v>45097.224999999999</c:v>
                </c:pt>
                <c:pt idx="15145">
                  <c:v>45097.225694444445</c:v>
                </c:pt>
                <c:pt idx="15146">
                  <c:v>45097.226388888892</c:v>
                </c:pt>
                <c:pt idx="15147">
                  <c:v>45097.227083333331</c:v>
                </c:pt>
                <c:pt idx="15148">
                  <c:v>45097.227777777778</c:v>
                </c:pt>
                <c:pt idx="15149">
                  <c:v>45097.228472222225</c:v>
                </c:pt>
                <c:pt idx="15150">
                  <c:v>45097.229166666664</c:v>
                </c:pt>
                <c:pt idx="15151">
                  <c:v>45097.229861111111</c:v>
                </c:pt>
                <c:pt idx="15152">
                  <c:v>45097.230555555558</c:v>
                </c:pt>
                <c:pt idx="15153">
                  <c:v>45097.231249999997</c:v>
                </c:pt>
                <c:pt idx="15154">
                  <c:v>45097.231944444444</c:v>
                </c:pt>
                <c:pt idx="15155">
                  <c:v>45097.232638888891</c:v>
                </c:pt>
                <c:pt idx="15156">
                  <c:v>45097.23333333333</c:v>
                </c:pt>
                <c:pt idx="15157">
                  <c:v>45097.234027777777</c:v>
                </c:pt>
                <c:pt idx="15158">
                  <c:v>45097.234722222223</c:v>
                </c:pt>
                <c:pt idx="15159">
                  <c:v>45097.23541666667</c:v>
                </c:pt>
                <c:pt idx="15160">
                  <c:v>45097.236111111109</c:v>
                </c:pt>
                <c:pt idx="15161">
                  <c:v>45097.236805555556</c:v>
                </c:pt>
                <c:pt idx="15162">
                  <c:v>45097.237500000003</c:v>
                </c:pt>
                <c:pt idx="15163">
                  <c:v>45097.238194444442</c:v>
                </c:pt>
                <c:pt idx="15164">
                  <c:v>45097.238888888889</c:v>
                </c:pt>
                <c:pt idx="15165">
                  <c:v>45097.239583333336</c:v>
                </c:pt>
                <c:pt idx="15166">
                  <c:v>45097.240277777775</c:v>
                </c:pt>
                <c:pt idx="15167">
                  <c:v>45097.240972222222</c:v>
                </c:pt>
                <c:pt idx="15168">
                  <c:v>45097.241666666669</c:v>
                </c:pt>
                <c:pt idx="15169">
                  <c:v>45097.242361111108</c:v>
                </c:pt>
                <c:pt idx="15170">
                  <c:v>45097.243055555555</c:v>
                </c:pt>
                <c:pt idx="15171">
                  <c:v>45097.243750000001</c:v>
                </c:pt>
                <c:pt idx="15172">
                  <c:v>45097.244444444441</c:v>
                </c:pt>
                <c:pt idx="15173">
                  <c:v>45097.245138888888</c:v>
                </c:pt>
                <c:pt idx="15174">
                  <c:v>45097.245833333334</c:v>
                </c:pt>
                <c:pt idx="15175">
                  <c:v>45097.246527777781</c:v>
                </c:pt>
                <c:pt idx="15176">
                  <c:v>45097.24722222222</c:v>
                </c:pt>
                <c:pt idx="15177">
                  <c:v>45097.247916666667</c:v>
                </c:pt>
                <c:pt idx="15178">
                  <c:v>45097.248611111114</c:v>
                </c:pt>
                <c:pt idx="15179">
                  <c:v>45097.249305555553</c:v>
                </c:pt>
                <c:pt idx="15180">
                  <c:v>45097.25</c:v>
                </c:pt>
                <c:pt idx="15181">
                  <c:v>45097.250694444447</c:v>
                </c:pt>
                <c:pt idx="15182">
                  <c:v>45097.251388888886</c:v>
                </c:pt>
                <c:pt idx="15183">
                  <c:v>45097.252083333333</c:v>
                </c:pt>
                <c:pt idx="15184">
                  <c:v>45097.25277777778</c:v>
                </c:pt>
                <c:pt idx="15185">
                  <c:v>45097.253472222219</c:v>
                </c:pt>
                <c:pt idx="15186">
                  <c:v>45097.254166666666</c:v>
                </c:pt>
                <c:pt idx="15187">
                  <c:v>45097.254861111112</c:v>
                </c:pt>
                <c:pt idx="15188">
                  <c:v>45097.255555555559</c:v>
                </c:pt>
                <c:pt idx="15189">
                  <c:v>45097.256249999999</c:v>
                </c:pt>
                <c:pt idx="15190">
                  <c:v>45097.256944444445</c:v>
                </c:pt>
                <c:pt idx="15191">
                  <c:v>45097.257638888892</c:v>
                </c:pt>
                <c:pt idx="15192">
                  <c:v>45097.258333333331</c:v>
                </c:pt>
                <c:pt idx="15193">
                  <c:v>45097.259027777778</c:v>
                </c:pt>
                <c:pt idx="15194">
                  <c:v>45097.259722222225</c:v>
                </c:pt>
                <c:pt idx="15195">
                  <c:v>45097.260416666664</c:v>
                </c:pt>
                <c:pt idx="15196">
                  <c:v>45097.261111111111</c:v>
                </c:pt>
                <c:pt idx="15197">
                  <c:v>45097.261805555558</c:v>
                </c:pt>
                <c:pt idx="15198">
                  <c:v>45097.262499999997</c:v>
                </c:pt>
                <c:pt idx="15199">
                  <c:v>45097.263194444444</c:v>
                </c:pt>
                <c:pt idx="15200">
                  <c:v>45097.263888888891</c:v>
                </c:pt>
                <c:pt idx="15201">
                  <c:v>45097.26458333333</c:v>
                </c:pt>
                <c:pt idx="15202">
                  <c:v>45097.265277777777</c:v>
                </c:pt>
                <c:pt idx="15203">
                  <c:v>45097.265972222223</c:v>
                </c:pt>
                <c:pt idx="15204">
                  <c:v>45097.26666666667</c:v>
                </c:pt>
                <c:pt idx="15205">
                  <c:v>45097.267361111109</c:v>
                </c:pt>
                <c:pt idx="15206">
                  <c:v>45097.268055555556</c:v>
                </c:pt>
                <c:pt idx="15207">
                  <c:v>45097.268750000003</c:v>
                </c:pt>
                <c:pt idx="15208">
                  <c:v>45097.269444444442</c:v>
                </c:pt>
                <c:pt idx="15209">
                  <c:v>45097.270138888889</c:v>
                </c:pt>
                <c:pt idx="15210">
                  <c:v>45097.270833333336</c:v>
                </c:pt>
                <c:pt idx="15211">
                  <c:v>45097.271527777775</c:v>
                </c:pt>
                <c:pt idx="15212">
                  <c:v>45097.272222222222</c:v>
                </c:pt>
                <c:pt idx="15213">
                  <c:v>45097.272916666669</c:v>
                </c:pt>
                <c:pt idx="15214">
                  <c:v>45097.273611111108</c:v>
                </c:pt>
                <c:pt idx="15215">
                  <c:v>45097.274305555555</c:v>
                </c:pt>
                <c:pt idx="15216">
                  <c:v>45097.275000000001</c:v>
                </c:pt>
                <c:pt idx="15217">
                  <c:v>45097.275694444441</c:v>
                </c:pt>
                <c:pt idx="15218">
                  <c:v>45097.276388888888</c:v>
                </c:pt>
                <c:pt idx="15219">
                  <c:v>45097.277083333334</c:v>
                </c:pt>
                <c:pt idx="15220">
                  <c:v>45097.277777777781</c:v>
                </c:pt>
                <c:pt idx="15221">
                  <c:v>45097.27847222222</c:v>
                </c:pt>
                <c:pt idx="15222">
                  <c:v>45097.279166666667</c:v>
                </c:pt>
                <c:pt idx="15223">
                  <c:v>45097.279861111114</c:v>
                </c:pt>
                <c:pt idx="15224">
                  <c:v>45097.280555555553</c:v>
                </c:pt>
                <c:pt idx="15225">
                  <c:v>45097.28125</c:v>
                </c:pt>
                <c:pt idx="15226">
                  <c:v>45097.281944444447</c:v>
                </c:pt>
                <c:pt idx="15227">
                  <c:v>45097.282638888886</c:v>
                </c:pt>
                <c:pt idx="15228">
                  <c:v>45097.283333333333</c:v>
                </c:pt>
                <c:pt idx="15229">
                  <c:v>45097.28402777778</c:v>
                </c:pt>
                <c:pt idx="15230">
                  <c:v>45097.284722222219</c:v>
                </c:pt>
                <c:pt idx="15231">
                  <c:v>45097.285416666666</c:v>
                </c:pt>
                <c:pt idx="15232">
                  <c:v>45097.286111111112</c:v>
                </c:pt>
                <c:pt idx="15233">
                  <c:v>45097.286805555559</c:v>
                </c:pt>
                <c:pt idx="15234">
                  <c:v>45097.287499999999</c:v>
                </c:pt>
                <c:pt idx="15235">
                  <c:v>45097.288194444445</c:v>
                </c:pt>
                <c:pt idx="15236">
                  <c:v>45097.288888888892</c:v>
                </c:pt>
                <c:pt idx="15237">
                  <c:v>45097.289583333331</c:v>
                </c:pt>
                <c:pt idx="15238">
                  <c:v>45097.290277777778</c:v>
                </c:pt>
                <c:pt idx="15239">
                  <c:v>45097.290972222225</c:v>
                </c:pt>
                <c:pt idx="15240">
                  <c:v>45097.291666666664</c:v>
                </c:pt>
                <c:pt idx="15241">
                  <c:v>45097.292361111111</c:v>
                </c:pt>
                <c:pt idx="15242">
                  <c:v>45097.293055555558</c:v>
                </c:pt>
                <c:pt idx="15243">
                  <c:v>45097.293749999997</c:v>
                </c:pt>
                <c:pt idx="15244">
                  <c:v>45097.294444444444</c:v>
                </c:pt>
                <c:pt idx="15245">
                  <c:v>45097.295138888891</c:v>
                </c:pt>
                <c:pt idx="15246">
                  <c:v>45097.29583333333</c:v>
                </c:pt>
                <c:pt idx="15247">
                  <c:v>45097.296527777777</c:v>
                </c:pt>
                <c:pt idx="15248">
                  <c:v>45097.297222222223</c:v>
                </c:pt>
                <c:pt idx="15249">
                  <c:v>45097.29791666667</c:v>
                </c:pt>
                <c:pt idx="15250">
                  <c:v>45097.298611111109</c:v>
                </c:pt>
                <c:pt idx="15251">
                  <c:v>45097.299305555556</c:v>
                </c:pt>
                <c:pt idx="15252">
                  <c:v>45097.3</c:v>
                </c:pt>
                <c:pt idx="15253">
                  <c:v>45097.300694444442</c:v>
                </c:pt>
                <c:pt idx="15254">
                  <c:v>45097.301388888889</c:v>
                </c:pt>
                <c:pt idx="15255">
                  <c:v>45097.302083333336</c:v>
                </c:pt>
                <c:pt idx="15256">
                  <c:v>45097.302777777775</c:v>
                </c:pt>
                <c:pt idx="15257">
                  <c:v>45097.303472222222</c:v>
                </c:pt>
                <c:pt idx="15258">
                  <c:v>45097.304166666669</c:v>
                </c:pt>
                <c:pt idx="15259">
                  <c:v>45097.304861111108</c:v>
                </c:pt>
                <c:pt idx="15260">
                  <c:v>45097.305555555555</c:v>
                </c:pt>
                <c:pt idx="15261">
                  <c:v>45097.306250000001</c:v>
                </c:pt>
                <c:pt idx="15262">
                  <c:v>45097.306944444441</c:v>
                </c:pt>
                <c:pt idx="15263">
                  <c:v>45097.307638888888</c:v>
                </c:pt>
                <c:pt idx="15264">
                  <c:v>45097.308333333334</c:v>
                </c:pt>
                <c:pt idx="15265">
                  <c:v>45097.309027777781</c:v>
                </c:pt>
                <c:pt idx="15266">
                  <c:v>45097.30972222222</c:v>
                </c:pt>
                <c:pt idx="15267">
                  <c:v>45097.310416666667</c:v>
                </c:pt>
                <c:pt idx="15268">
                  <c:v>45097.311111111114</c:v>
                </c:pt>
                <c:pt idx="15269">
                  <c:v>45097.311805555553</c:v>
                </c:pt>
                <c:pt idx="15270">
                  <c:v>45097.3125</c:v>
                </c:pt>
                <c:pt idx="15271">
                  <c:v>45097.313194444447</c:v>
                </c:pt>
                <c:pt idx="15272">
                  <c:v>45097.313888888886</c:v>
                </c:pt>
                <c:pt idx="15273">
                  <c:v>45097.314583333333</c:v>
                </c:pt>
                <c:pt idx="15274">
                  <c:v>45097.31527777778</c:v>
                </c:pt>
                <c:pt idx="15275">
                  <c:v>45097.315972222219</c:v>
                </c:pt>
                <c:pt idx="15276">
                  <c:v>45097.316666666666</c:v>
                </c:pt>
                <c:pt idx="15277">
                  <c:v>45097.317361111112</c:v>
                </c:pt>
                <c:pt idx="15278">
                  <c:v>45097.318055555559</c:v>
                </c:pt>
                <c:pt idx="15279">
                  <c:v>45097.318749999999</c:v>
                </c:pt>
                <c:pt idx="15280">
                  <c:v>45097.319444444445</c:v>
                </c:pt>
                <c:pt idx="15281">
                  <c:v>45097.320138888892</c:v>
                </c:pt>
                <c:pt idx="15282">
                  <c:v>45097.320833333331</c:v>
                </c:pt>
                <c:pt idx="15283">
                  <c:v>45097.321527777778</c:v>
                </c:pt>
                <c:pt idx="15284">
                  <c:v>45097.322222222225</c:v>
                </c:pt>
                <c:pt idx="15285">
                  <c:v>45097.322916666664</c:v>
                </c:pt>
                <c:pt idx="15286">
                  <c:v>45097.323611111111</c:v>
                </c:pt>
                <c:pt idx="15287">
                  <c:v>45097.324305555558</c:v>
                </c:pt>
                <c:pt idx="15288">
                  <c:v>45097.324999999997</c:v>
                </c:pt>
                <c:pt idx="15289">
                  <c:v>45097.325694444444</c:v>
                </c:pt>
                <c:pt idx="15290">
                  <c:v>45097.326388888891</c:v>
                </c:pt>
                <c:pt idx="15291">
                  <c:v>45097.32708333333</c:v>
                </c:pt>
                <c:pt idx="15292">
                  <c:v>45097.327777777777</c:v>
                </c:pt>
                <c:pt idx="15293">
                  <c:v>45097.328472222223</c:v>
                </c:pt>
                <c:pt idx="15294">
                  <c:v>45097.32916666667</c:v>
                </c:pt>
                <c:pt idx="15295">
                  <c:v>45097.329861111109</c:v>
                </c:pt>
                <c:pt idx="15296">
                  <c:v>45097.330555555556</c:v>
                </c:pt>
                <c:pt idx="15297">
                  <c:v>45097.331250000003</c:v>
                </c:pt>
                <c:pt idx="15298">
                  <c:v>45097.331944444442</c:v>
                </c:pt>
                <c:pt idx="15299">
                  <c:v>45097.332638888889</c:v>
                </c:pt>
                <c:pt idx="15300">
                  <c:v>45097.333333333336</c:v>
                </c:pt>
                <c:pt idx="15301">
                  <c:v>45097.334027777775</c:v>
                </c:pt>
                <c:pt idx="15302">
                  <c:v>45097.334722222222</c:v>
                </c:pt>
                <c:pt idx="15303">
                  <c:v>45097.335416666669</c:v>
                </c:pt>
                <c:pt idx="15304">
                  <c:v>45097.336111111108</c:v>
                </c:pt>
                <c:pt idx="15305">
                  <c:v>45097.336805555555</c:v>
                </c:pt>
                <c:pt idx="15306">
                  <c:v>45097.337500000001</c:v>
                </c:pt>
                <c:pt idx="15307">
                  <c:v>45097.338194444441</c:v>
                </c:pt>
                <c:pt idx="15308">
                  <c:v>45097.338888888888</c:v>
                </c:pt>
                <c:pt idx="15309">
                  <c:v>45097.339583333334</c:v>
                </c:pt>
                <c:pt idx="15310">
                  <c:v>45097.340277777781</c:v>
                </c:pt>
                <c:pt idx="15311">
                  <c:v>45097.34097222222</c:v>
                </c:pt>
                <c:pt idx="15312">
                  <c:v>45097.341666666667</c:v>
                </c:pt>
                <c:pt idx="15313">
                  <c:v>45097.342361111114</c:v>
                </c:pt>
                <c:pt idx="15314">
                  <c:v>45097.343055555553</c:v>
                </c:pt>
                <c:pt idx="15315">
                  <c:v>45097.34375</c:v>
                </c:pt>
                <c:pt idx="15316">
                  <c:v>45097.344444444447</c:v>
                </c:pt>
                <c:pt idx="15317">
                  <c:v>45097.345138888886</c:v>
                </c:pt>
                <c:pt idx="15318">
                  <c:v>45097.345833333333</c:v>
                </c:pt>
                <c:pt idx="15319">
                  <c:v>45097.34652777778</c:v>
                </c:pt>
                <c:pt idx="15320">
                  <c:v>45097.347222222219</c:v>
                </c:pt>
                <c:pt idx="15321">
                  <c:v>45097.347916666666</c:v>
                </c:pt>
                <c:pt idx="15322">
                  <c:v>45097.348611111112</c:v>
                </c:pt>
                <c:pt idx="15323">
                  <c:v>45097.349305555559</c:v>
                </c:pt>
                <c:pt idx="15324">
                  <c:v>45097.35</c:v>
                </c:pt>
                <c:pt idx="15325">
                  <c:v>45097.350694444445</c:v>
                </c:pt>
                <c:pt idx="15326">
                  <c:v>45097.351388888892</c:v>
                </c:pt>
                <c:pt idx="15327">
                  <c:v>45097.352083333331</c:v>
                </c:pt>
                <c:pt idx="15328">
                  <c:v>45097.352777777778</c:v>
                </c:pt>
                <c:pt idx="15329">
                  <c:v>45097.353472222225</c:v>
                </c:pt>
                <c:pt idx="15330">
                  <c:v>45097.354166666664</c:v>
                </c:pt>
                <c:pt idx="15331">
                  <c:v>45097.354861111111</c:v>
                </c:pt>
                <c:pt idx="15332">
                  <c:v>45097.355555555558</c:v>
                </c:pt>
                <c:pt idx="15333">
                  <c:v>45097.356249999997</c:v>
                </c:pt>
                <c:pt idx="15334">
                  <c:v>45097.356944444444</c:v>
                </c:pt>
                <c:pt idx="15335">
                  <c:v>45097.357638888891</c:v>
                </c:pt>
                <c:pt idx="15336">
                  <c:v>45097.35833333333</c:v>
                </c:pt>
                <c:pt idx="15337">
                  <c:v>45097.359027777777</c:v>
                </c:pt>
                <c:pt idx="15338">
                  <c:v>45097.359722222223</c:v>
                </c:pt>
                <c:pt idx="15339">
                  <c:v>45097.36041666667</c:v>
                </c:pt>
                <c:pt idx="15340">
                  <c:v>45097.361111111109</c:v>
                </c:pt>
                <c:pt idx="15341">
                  <c:v>45097.361805555556</c:v>
                </c:pt>
                <c:pt idx="15342">
                  <c:v>45097.362500000003</c:v>
                </c:pt>
                <c:pt idx="15343">
                  <c:v>45097.363194444442</c:v>
                </c:pt>
                <c:pt idx="15344">
                  <c:v>45097.363888888889</c:v>
                </c:pt>
                <c:pt idx="15345">
                  <c:v>45097.364583333336</c:v>
                </c:pt>
                <c:pt idx="15346">
                  <c:v>45097.365277777775</c:v>
                </c:pt>
                <c:pt idx="15347">
                  <c:v>45097.365972222222</c:v>
                </c:pt>
                <c:pt idx="15348">
                  <c:v>45097.366666666669</c:v>
                </c:pt>
                <c:pt idx="15349">
                  <c:v>45097.367361111108</c:v>
                </c:pt>
                <c:pt idx="15350">
                  <c:v>45097.368055555555</c:v>
                </c:pt>
                <c:pt idx="15351">
                  <c:v>45097.368750000001</c:v>
                </c:pt>
                <c:pt idx="15352">
                  <c:v>45097.369444444441</c:v>
                </c:pt>
                <c:pt idx="15353">
                  <c:v>45097.370138888888</c:v>
                </c:pt>
                <c:pt idx="15354">
                  <c:v>45097.370833333334</c:v>
                </c:pt>
                <c:pt idx="15355">
                  <c:v>45097.371527777781</c:v>
                </c:pt>
                <c:pt idx="15356">
                  <c:v>45097.37222222222</c:v>
                </c:pt>
                <c:pt idx="15357">
                  <c:v>45097.372916666667</c:v>
                </c:pt>
                <c:pt idx="15358">
                  <c:v>45097.373611111114</c:v>
                </c:pt>
                <c:pt idx="15359">
                  <c:v>45097.374305555553</c:v>
                </c:pt>
                <c:pt idx="15360">
                  <c:v>45097.375</c:v>
                </c:pt>
                <c:pt idx="15361">
                  <c:v>45097.375694444447</c:v>
                </c:pt>
                <c:pt idx="15362">
                  <c:v>45097.376388888886</c:v>
                </c:pt>
                <c:pt idx="15363">
                  <c:v>45097.377083333333</c:v>
                </c:pt>
                <c:pt idx="15364">
                  <c:v>45097.37777777778</c:v>
                </c:pt>
                <c:pt idx="15365">
                  <c:v>45097.378472222219</c:v>
                </c:pt>
                <c:pt idx="15366">
                  <c:v>45097.379166666666</c:v>
                </c:pt>
                <c:pt idx="15367">
                  <c:v>45097.379861111112</c:v>
                </c:pt>
                <c:pt idx="15368">
                  <c:v>45097.380555555559</c:v>
                </c:pt>
                <c:pt idx="15369">
                  <c:v>45097.381249999999</c:v>
                </c:pt>
                <c:pt idx="15370">
                  <c:v>45097.381944444445</c:v>
                </c:pt>
                <c:pt idx="15371">
                  <c:v>45097.382638888892</c:v>
                </c:pt>
                <c:pt idx="15372">
                  <c:v>45097.383333333331</c:v>
                </c:pt>
                <c:pt idx="15373">
                  <c:v>45097.384027777778</c:v>
                </c:pt>
                <c:pt idx="15374">
                  <c:v>45097.384722222225</c:v>
                </c:pt>
                <c:pt idx="15375">
                  <c:v>45097.385416666664</c:v>
                </c:pt>
                <c:pt idx="15376">
                  <c:v>45097.386111111111</c:v>
                </c:pt>
                <c:pt idx="15377">
                  <c:v>45097.386805555558</c:v>
                </c:pt>
                <c:pt idx="15378">
                  <c:v>45097.387499999997</c:v>
                </c:pt>
                <c:pt idx="15379">
                  <c:v>45097.388194444444</c:v>
                </c:pt>
                <c:pt idx="15380">
                  <c:v>45097.388888888891</c:v>
                </c:pt>
                <c:pt idx="15381">
                  <c:v>45097.38958333333</c:v>
                </c:pt>
                <c:pt idx="15382">
                  <c:v>45097.390277777777</c:v>
                </c:pt>
                <c:pt idx="15383">
                  <c:v>45097.390972222223</c:v>
                </c:pt>
                <c:pt idx="15384">
                  <c:v>45097.39166666667</c:v>
                </c:pt>
                <c:pt idx="15385">
                  <c:v>45097.392361111109</c:v>
                </c:pt>
                <c:pt idx="15386">
                  <c:v>45097.393055555556</c:v>
                </c:pt>
                <c:pt idx="15387">
                  <c:v>45097.393750000003</c:v>
                </c:pt>
                <c:pt idx="15388">
                  <c:v>45097.394444444442</c:v>
                </c:pt>
                <c:pt idx="15389">
                  <c:v>45097.395138888889</c:v>
                </c:pt>
                <c:pt idx="15390">
                  <c:v>45097.395833333336</c:v>
                </c:pt>
                <c:pt idx="15391">
                  <c:v>45097.396527777775</c:v>
                </c:pt>
                <c:pt idx="15392">
                  <c:v>45097.397222222222</c:v>
                </c:pt>
                <c:pt idx="15393">
                  <c:v>45097.397916666669</c:v>
                </c:pt>
                <c:pt idx="15394">
                  <c:v>45097.398611111108</c:v>
                </c:pt>
                <c:pt idx="15395">
                  <c:v>45097.399305555555</c:v>
                </c:pt>
                <c:pt idx="15396">
                  <c:v>45097.4</c:v>
                </c:pt>
                <c:pt idx="15397">
                  <c:v>45097.400694444441</c:v>
                </c:pt>
                <c:pt idx="15398">
                  <c:v>45097.401388888888</c:v>
                </c:pt>
                <c:pt idx="15399">
                  <c:v>45097.402083333334</c:v>
                </c:pt>
                <c:pt idx="15400">
                  <c:v>45097.402777777781</c:v>
                </c:pt>
                <c:pt idx="15401">
                  <c:v>45097.40347222222</c:v>
                </c:pt>
                <c:pt idx="15402">
                  <c:v>45097.404166666667</c:v>
                </c:pt>
                <c:pt idx="15403">
                  <c:v>45097.404861111114</c:v>
                </c:pt>
                <c:pt idx="15404">
                  <c:v>45097.405555555553</c:v>
                </c:pt>
                <c:pt idx="15405">
                  <c:v>45097.40625</c:v>
                </c:pt>
                <c:pt idx="15406">
                  <c:v>45097.406944444447</c:v>
                </c:pt>
                <c:pt idx="15407">
                  <c:v>45097.407638888886</c:v>
                </c:pt>
                <c:pt idx="15408">
                  <c:v>45097.408333333333</c:v>
                </c:pt>
                <c:pt idx="15409">
                  <c:v>45097.40902777778</c:v>
                </c:pt>
                <c:pt idx="15410">
                  <c:v>45097.409722222219</c:v>
                </c:pt>
                <c:pt idx="15411">
                  <c:v>45097.410416666666</c:v>
                </c:pt>
                <c:pt idx="15412">
                  <c:v>45097.411111111112</c:v>
                </c:pt>
                <c:pt idx="15413">
                  <c:v>45097.411805555559</c:v>
                </c:pt>
                <c:pt idx="15414">
                  <c:v>45097.412499999999</c:v>
                </c:pt>
                <c:pt idx="15415">
                  <c:v>45097.413194444445</c:v>
                </c:pt>
                <c:pt idx="15416">
                  <c:v>45097.413888888892</c:v>
                </c:pt>
                <c:pt idx="15417">
                  <c:v>45097.414583333331</c:v>
                </c:pt>
                <c:pt idx="15418">
                  <c:v>45097.415277777778</c:v>
                </c:pt>
                <c:pt idx="15419">
                  <c:v>45097.415972222225</c:v>
                </c:pt>
                <c:pt idx="15420">
                  <c:v>45097.416666666664</c:v>
                </c:pt>
                <c:pt idx="15421">
                  <c:v>45097.417361111111</c:v>
                </c:pt>
                <c:pt idx="15422">
                  <c:v>45097.418055555558</c:v>
                </c:pt>
                <c:pt idx="15423">
                  <c:v>45097.418749999997</c:v>
                </c:pt>
                <c:pt idx="15424">
                  <c:v>45097.419444444444</c:v>
                </c:pt>
                <c:pt idx="15425">
                  <c:v>45097.420138888891</c:v>
                </c:pt>
                <c:pt idx="15426">
                  <c:v>45097.42083333333</c:v>
                </c:pt>
                <c:pt idx="15427">
                  <c:v>45097.421527777777</c:v>
                </c:pt>
                <c:pt idx="15428">
                  <c:v>45097.422222222223</c:v>
                </c:pt>
                <c:pt idx="15429">
                  <c:v>45097.42291666667</c:v>
                </c:pt>
                <c:pt idx="15430">
                  <c:v>45097.423611111109</c:v>
                </c:pt>
                <c:pt idx="15431">
                  <c:v>45097.424305555556</c:v>
                </c:pt>
                <c:pt idx="15432">
                  <c:v>45097.425000000003</c:v>
                </c:pt>
                <c:pt idx="15433">
                  <c:v>45097.425694444442</c:v>
                </c:pt>
                <c:pt idx="15434">
                  <c:v>45097.426388888889</c:v>
                </c:pt>
                <c:pt idx="15435">
                  <c:v>45097.427083333336</c:v>
                </c:pt>
                <c:pt idx="15436">
                  <c:v>45097.427777777775</c:v>
                </c:pt>
                <c:pt idx="15437">
                  <c:v>45097.428472222222</c:v>
                </c:pt>
                <c:pt idx="15438">
                  <c:v>45097.429166666669</c:v>
                </c:pt>
                <c:pt idx="15439">
                  <c:v>45097.429861111108</c:v>
                </c:pt>
                <c:pt idx="15440">
                  <c:v>45097.430555555555</c:v>
                </c:pt>
                <c:pt idx="15441">
                  <c:v>45097.431250000001</c:v>
                </c:pt>
                <c:pt idx="15442">
                  <c:v>45097.431944444441</c:v>
                </c:pt>
                <c:pt idx="15443">
                  <c:v>45097.432638888888</c:v>
                </c:pt>
                <c:pt idx="15444">
                  <c:v>45097.433333333334</c:v>
                </c:pt>
                <c:pt idx="15445">
                  <c:v>45097.434027777781</c:v>
                </c:pt>
                <c:pt idx="15446">
                  <c:v>45097.43472222222</c:v>
                </c:pt>
                <c:pt idx="15447">
                  <c:v>45097.435416666667</c:v>
                </c:pt>
                <c:pt idx="15448">
                  <c:v>45097.436111111114</c:v>
                </c:pt>
                <c:pt idx="15449">
                  <c:v>45097.436805555553</c:v>
                </c:pt>
                <c:pt idx="15450">
                  <c:v>45097.4375</c:v>
                </c:pt>
                <c:pt idx="15451">
                  <c:v>45097.438194444447</c:v>
                </c:pt>
                <c:pt idx="15452">
                  <c:v>45097.438888888886</c:v>
                </c:pt>
                <c:pt idx="15453">
                  <c:v>45097.439583333333</c:v>
                </c:pt>
                <c:pt idx="15454">
                  <c:v>45097.44027777778</c:v>
                </c:pt>
                <c:pt idx="15455">
                  <c:v>45097.440972222219</c:v>
                </c:pt>
                <c:pt idx="15456">
                  <c:v>45097.441666666666</c:v>
                </c:pt>
                <c:pt idx="15457">
                  <c:v>45097.442361111112</c:v>
                </c:pt>
                <c:pt idx="15458">
                  <c:v>45097.443055555559</c:v>
                </c:pt>
                <c:pt idx="15459">
                  <c:v>45097.443749999999</c:v>
                </c:pt>
                <c:pt idx="15460">
                  <c:v>45097.444444444445</c:v>
                </c:pt>
                <c:pt idx="15461">
                  <c:v>45097.445138888892</c:v>
                </c:pt>
                <c:pt idx="15462">
                  <c:v>45097.445833333331</c:v>
                </c:pt>
                <c:pt idx="15463">
                  <c:v>45097.446527777778</c:v>
                </c:pt>
                <c:pt idx="15464">
                  <c:v>45097.447222222225</c:v>
                </c:pt>
                <c:pt idx="15465">
                  <c:v>45097.447916666664</c:v>
                </c:pt>
                <c:pt idx="15466">
                  <c:v>45097.448611111111</c:v>
                </c:pt>
                <c:pt idx="15467">
                  <c:v>45097.449305555558</c:v>
                </c:pt>
                <c:pt idx="15468">
                  <c:v>45097.45</c:v>
                </c:pt>
                <c:pt idx="15469">
                  <c:v>45097.450694444444</c:v>
                </c:pt>
                <c:pt idx="15470">
                  <c:v>45097.451388888891</c:v>
                </c:pt>
                <c:pt idx="15471">
                  <c:v>45097.45208333333</c:v>
                </c:pt>
                <c:pt idx="15472">
                  <c:v>45097.452777777777</c:v>
                </c:pt>
                <c:pt idx="15473">
                  <c:v>45097.453472222223</c:v>
                </c:pt>
                <c:pt idx="15474">
                  <c:v>45097.45416666667</c:v>
                </c:pt>
                <c:pt idx="15475">
                  <c:v>45097.454861111109</c:v>
                </c:pt>
                <c:pt idx="15476">
                  <c:v>45097.455555555556</c:v>
                </c:pt>
                <c:pt idx="15477">
                  <c:v>45097.456250000003</c:v>
                </c:pt>
                <c:pt idx="15478">
                  <c:v>45097.456944444442</c:v>
                </c:pt>
                <c:pt idx="15479">
                  <c:v>45097.457638888889</c:v>
                </c:pt>
                <c:pt idx="15480">
                  <c:v>45097.458333333336</c:v>
                </c:pt>
                <c:pt idx="15481">
                  <c:v>45097.459027777775</c:v>
                </c:pt>
                <c:pt idx="15482">
                  <c:v>45097.459722222222</c:v>
                </c:pt>
                <c:pt idx="15483">
                  <c:v>45097.460416666669</c:v>
                </c:pt>
                <c:pt idx="15484">
                  <c:v>45097.461111111108</c:v>
                </c:pt>
                <c:pt idx="15485">
                  <c:v>45097.461805555555</c:v>
                </c:pt>
                <c:pt idx="15486">
                  <c:v>45097.462500000001</c:v>
                </c:pt>
                <c:pt idx="15487">
                  <c:v>45097.463194444441</c:v>
                </c:pt>
                <c:pt idx="15488">
                  <c:v>45097.463888888888</c:v>
                </c:pt>
                <c:pt idx="15489">
                  <c:v>45097.464583333334</c:v>
                </c:pt>
                <c:pt idx="15490">
                  <c:v>45097.465277777781</c:v>
                </c:pt>
                <c:pt idx="15491">
                  <c:v>45097.46597222222</c:v>
                </c:pt>
                <c:pt idx="15492">
                  <c:v>45097.466666666667</c:v>
                </c:pt>
                <c:pt idx="15493">
                  <c:v>45097.467361111114</c:v>
                </c:pt>
                <c:pt idx="15494">
                  <c:v>45097.468055555553</c:v>
                </c:pt>
                <c:pt idx="15495">
                  <c:v>45097.46875</c:v>
                </c:pt>
                <c:pt idx="15496">
                  <c:v>45097.469444444447</c:v>
                </c:pt>
                <c:pt idx="15497">
                  <c:v>45097.470138888886</c:v>
                </c:pt>
                <c:pt idx="15498">
                  <c:v>45097.470833333333</c:v>
                </c:pt>
                <c:pt idx="15499">
                  <c:v>45097.47152777778</c:v>
                </c:pt>
                <c:pt idx="15500">
                  <c:v>45097.472222222219</c:v>
                </c:pt>
                <c:pt idx="15501">
                  <c:v>45097.472916666666</c:v>
                </c:pt>
                <c:pt idx="15502">
                  <c:v>45097.473611111112</c:v>
                </c:pt>
                <c:pt idx="15503">
                  <c:v>45097.474305555559</c:v>
                </c:pt>
                <c:pt idx="15504">
                  <c:v>45097.474999999999</c:v>
                </c:pt>
                <c:pt idx="15505">
                  <c:v>45097.475694444445</c:v>
                </c:pt>
                <c:pt idx="15506">
                  <c:v>45097.476388888892</c:v>
                </c:pt>
                <c:pt idx="15507">
                  <c:v>45097.477083333331</c:v>
                </c:pt>
                <c:pt idx="15508">
                  <c:v>45097.477777777778</c:v>
                </c:pt>
                <c:pt idx="15509">
                  <c:v>45097.478472222225</c:v>
                </c:pt>
                <c:pt idx="15510">
                  <c:v>45097.479166666664</c:v>
                </c:pt>
                <c:pt idx="15511">
                  <c:v>45097.479861111111</c:v>
                </c:pt>
                <c:pt idx="15512">
                  <c:v>45097.480555555558</c:v>
                </c:pt>
                <c:pt idx="15513">
                  <c:v>45097.481249999997</c:v>
                </c:pt>
                <c:pt idx="15514">
                  <c:v>45097.481944444444</c:v>
                </c:pt>
                <c:pt idx="15515">
                  <c:v>45097.482638888891</c:v>
                </c:pt>
                <c:pt idx="15516">
                  <c:v>45097.48333333333</c:v>
                </c:pt>
                <c:pt idx="15517">
                  <c:v>45097.484027777777</c:v>
                </c:pt>
                <c:pt idx="15518">
                  <c:v>45097.484722222223</c:v>
                </c:pt>
                <c:pt idx="15519">
                  <c:v>45097.48541666667</c:v>
                </c:pt>
                <c:pt idx="15520">
                  <c:v>45097.486111111109</c:v>
                </c:pt>
                <c:pt idx="15521">
                  <c:v>45097.486805555556</c:v>
                </c:pt>
                <c:pt idx="15522">
                  <c:v>45097.487500000003</c:v>
                </c:pt>
                <c:pt idx="15523">
                  <c:v>45097.488194444442</c:v>
                </c:pt>
                <c:pt idx="15524">
                  <c:v>45097.488888888889</c:v>
                </c:pt>
                <c:pt idx="15525">
                  <c:v>45097.489583333336</c:v>
                </c:pt>
                <c:pt idx="15526">
                  <c:v>45097.490277777775</c:v>
                </c:pt>
                <c:pt idx="15527">
                  <c:v>45097.490972222222</c:v>
                </c:pt>
                <c:pt idx="15528">
                  <c:v>45097.491666666669</c:v>
                </c:pt>
                <c:pt idx="15529">
                  <c:v>45097.492361111108</c:v>
                </c:pt>
                <c:pt idx="15530">
                  <c:v>45097.493055555555</c:v>
                </c:pt>
                <c:pt idx="15531">
                  <c:v>45097.493750000001</c:v>
                </c:pt>
                <c:pt idx="15532">
                  <c:v>45097.494444444441</c:v>
                </c:pt>
                <c:pt idx="15533">
                  <c:v>45097.495138888888</c:v>
                </c:pt>
                <c:pt idx="15534">
                  <c:v>45097.495833333334</c:v>
                </c:pt>
                <c:pt idx="15535">
                  <c:v>45097.496527777781</c:v>
                </c:pt>
                <c:pt idx="15536">
                  <c:v>45097.49722222222</c:v>
                </c:pt>
                <c:pt idx="15537">
                  <c:v>45097.497916666667</c:v>
                </c:pt>
                <c:pt idx="15538">
                  <c:v>45097.498611111114</c:v>
                </c:pt>
                <c:pt idx="15539">
                  <c:v>45097.499305555553</c:v>
                </c:pt>
                <c:pt idx="15540">
                  <c:v>45097.5</c:v>
                </c:pt>
                <c:pt idx="15541">
                  <c:v>45097.500694444447</c:v>
                </c:pt>
                <c:pt idx="15542">
                  <c:v>45097.501388888886</c:v>
                </c:pt>
                <c:pt idx="15543">
                  <c:v>45097.502083333333</c:v>
                </c:pt>
                <c:pt idx="15544">
                  <c:v>45097.50277777778</c:v>
                </c:pt>
                <c:pt idx="15545">
                  <c:v>45097.503472222219</c:v>
                </c:pt>
                <c:pt idx="15546">
                  <c:v>45097.504166666666</c:v>
                </c:pt>
                <c:pt idx="15547">
                  <c:v>45097.504861111112</c:v>
                </c:pt>
                <c:pt idx="15548">
                  <c:v>45097.505555555559</c:v>
                </c:pt>
                <c:pt idx="15549">
                  <c:v>45097.506249999999</c:v>
                </c:pt>
                <c:pt idx="15550">
                  <c:v>45097.506944444445</c:v>
                </c:pt>
                <c:pt idx="15551">
                  <c:v>45097.507638888892</c:v>
                </c:pt>
                <c:pt idx="15552">
                  <c:v>45097.508333333331</c:v>
                </c:pt>
                <c:pt idx="15553">
                  <c:v>45097.509027777778</c:v>
                </c:pt>
                <c:pt idx="15554">
                  <c:v>45097.509722222225</c:v>
                </c:pt>
                <c:pt idx="15555">
                  <c:v>45097.510416666664</c:v>
                </c:pt>
                <c:pt idx="15556">
                  <c:v>45097.511111111111</c:v>
                </c:pt>
                <c:pt idx="15557">
                  <c:v>45097.511805555558</c:v>
                </c:pt>
                <c:pt idx="15558">
                  <c:v>45097.512499999997</c:v>
                </c:pt>
                <c:pt idx="15559">
                  <c:v>45097.513194444444</c:v>
                </c:pt>
                <c:pt idx="15560">
                  <c:v>45097.513888888891</c:v>
                </c:pt>
                <c:pt idx="15561">
                  <c:v>45097.51458333333</c:v>
                </c:pt>
                <c:pt idx="15562">
                  <c:v>45097.515277777777</c:v>
                </c:pt>
                <c:pt idx="15563">
                  <c:v>45097.515972222223</c:v>
                </c:pt>
                <c:pt idx="15564">
                  <c:v>45097.51666666667</c:v>
                </c:pt>
                <c:pt idx="15565">
                  <c:v>45097.517361111109</c:v>
                </c:pt>
                <c:pt idx="15566">
                  <c:v>45097.518055555556</c:v>
                </c:pt>
                <c:pt idx="15567">
                  <c:v>45097.518750000003</c:v>
                </c:pt>
                <c:pt idx="15568">
                  <c:v>45097.519444444442</c:v>
                </c:pt>
                <c:pt idx="15569">
                  <c:v>45097.520138888889</c:v>
                </c:pt>
                <c:pt idx="15570">
                  <c:v>45097.520833333336</c:v>
                </c:pt>
                <c:pt idx="15571">
                  <c:v>45097.521527777775</c:v>
                </c:pt>
                <c:pt idx="15572">
                  <c:v>45097.522222222222</c:v>
                </c:pt>
                <c:pt idx="15573">
                  <c:v>45097.522916666669</c:v>
                </c:pt>
                <c:pt idx="15574">
                  <c:v>45097.523611111108</c:v>
                </c:pt>
                <c:pt idx="15575">
                  <c:v>45097.524305555555</c:v>
                </c:pt>
                <c:pt idx="15576">
                  <c:v>45097.525000000001</c:v>
                </c:pt>
                <c:pt idx="15577">
                  <c:v>45097.525694444441</c:v>
                </c:pt>
                <c:pt idx="15578">
                  <c:v>45097.526388888888</c:v>
                </c:pt>
                <c:pt idx="15579">
                  <c:v>45097.527083333334</c:v>
                </c:pt>
                <c:pt idx="15580">
                  <c:v>45097.527777777781</c:v>
                </c:pt>
                <c:pt idx="15581">
                  <c:v>45097.52847222222</c:v>
                </c:pt>
                <c:pt idx="15582">
                  <c:v>45097.529166666667</c:v>
                </c:pt>
                <c:pt idx="15583">
                  <c:v>45097.529861111114</c:v>
                </c:pt>
                <c:pt idx="15584">
                  <c:v>45097.530555555553</c:v>
                </c:pt>
                <c:pt idx="15585">
                  <c:v>45097.53125</c:v>
                </c:pt>
                <c:pt idx="15586">
                  <c:v>45097.531944444447</c:v>
                </c:pt>
                <c:pt idx="15587">
                  <c:v>45097.532638888886</c:v>
                </c:pt>
                <c:pt idx="15588">
                  <c:v>45097.533333333333</c:v>
                </c:pt>
                <c:pt idx="15589">
                  <c:v>45097.53402777778</c:v>
                </c:pt>
                <c:pt idx="15590">
                  <c:v>45097.534722222219</c:v>
                </c:pt>
                <c:pt idx="15591">
                  <c:v>45097.535416666666</c:v>
                </c:pt>
                <c:pt idx="15592">
                  <c:v>45097.536111111112</c:v>
                </c:pt>
                <c:pt idx="15593">
                  <c:v>45097.536805555559</c:v>
                </c:pt>
                <c:pt idx="15594">
                  <c:v>45097.537499999999</c:v>
                </c:pt>
                <c:pt idx="15595">
                  <c:v>45097.538194444445</c:v>
                </c:pt>
                <c:pt idx="15596">
                  <c:v>45097.538888888892</c:v>
                </c:pt>
                <c:pt idx="15597">
                  <c:v>45097.539583333331</c:v>
                </c:pt>
                <c:pt idx="15598">
                  <c:v>45097.540277777778</c:v>
                </c:pt>
                <c:pt idx="15599">
                  <c:v>45097.540972222225</c:v>
                </c:pt>
                <c:pt idx="15600">
                  <c:v>45097.541666666664</c:v>
                </c:pt>
                <c:pt idx="15601">
                  <c:v>45097.542361111111</c:v>
                </c:pt>
                <c:pt idx="15602">
                  <c:v>45097.543055555558</c:v>
                </c:pt>
                <c:pt idx="15603">
                  <c:v>45097.543749999997</c:v>
                </c:pt>
                <c:pt idx="15604">
                  <c:v>45097.544444444444</c:v>
                </c:pt>
                <c:pt idx="15605">
                  <c:v>45097.545138888891</c:v>
                </c:pt>
                <c:pt idx="15606">
                  <c:v>45097.54583333333</c:v>
                </c:pt>
                <c:pt idx="15607">
                  <c:v>45097.546527777777</c:v>
                </c:pt>
                <c:pt idx="15608">
                  <c:v>45097.547222222223</c:v>
                </c:pt>
                <c:pt idx="15609">
                  <c:v>45097.54791666667</c:v>
                </c:pt>
                <c:pt idx="15610">
                  <c:v>45097.548611111109</c:v>
                </c:pt>
                <c:pt idx="15611">
                  <c:v>45097.549305555556</c:v>
                </c:pt>
                <c:pt idx="15612">
                  <c:v>45097.55</c:v>
                </c:pt>
                <c:pt idx="15613">
                  <c:v>45097.550694444442</c:v>
                </c:pt>
                <c:pt idx="15614">
                  <c:v>45097.551388888889</c:v>
                </c:pt>
                <c:pt idx="15615">
                  <c:v>45097.552083333336</c:v>
                </c:pt>
                <c:pt idx="15616">
                  <c:v>45097.552777777775</c:v>
                </c:pt>
                <c:pt idx="15617">
                  <c:v>45097.553472222222</c:v>
                </c:pt>
                <c:pt idx="15618">
                  <c:v>45097.554166666669</c:v>
                </c:pt>
                <c:pt idx="15619">
                  <c:v>45097.554861111108</c:v>
                </c:pt>
                <c:pt idx="15620">
                  <c:v>45097.555555555555</c:v>
                </c:pt>
                <c:pt idx="15621">
                  <c:v>45097.556250000001</c:v>
                </c:pt>
                <c:pt idx="15622">
                  <c:v>45097.556944444441</c:v>
                </c:pt>
                <c:pt idx="15623">
                  <c:v>45097.557638888888</c:v>
                </c:pt>
                <c:pt idx="15624">
                  <c:v>45097.558333333334</c:v>
                </c:pt>
                <c:pt idx="15625">
                  <c:v>45097.559027777781</c:v>
                </c:pt>
                <c:pt idx="15626">
                  <c:v>45097.55972222222</c:v>
                </c:pt>
                <c:pt idx="15627">
                  <c:v>45097.560416666667</c:v>
                </c:pt>
                <c:pt idx="15628">
                  <c:v>45097.561111111114</c:v>
                </c:pt>
                <c:pt idx="15629">
                  <c:v>45097.561805555553</c:v>
                </c:pt>
                <c:pt idx="15630">
                  <c:v>45097.5625</c:v>
                </c:pt>
                <c:pt idx="15631">
                  <c:v>45097.563194444447</c:v>
                </c:pt>
                <c:pt idx="15632">
                  <c:v>45097.563888888886</c:v>
                </c:pt>
                <c:pt idx="15633">
                  <c:v>45097.564583333333</c:v>
                </c:pt>
                <c:pt idx="15634">
                  <c:v>45097.56527777778</c:v>
                </c:pt>
                <c:pt idx="15635">
                  <c:v>45097.565972222219</c:v>
                </c:pt>
                <c:pt idx="15636">
                  <c:v>45097.566666666666</c:v>
                </c:pt>
                <c:pt idx="15637">
                  <c:v>45097.567361111112</c:v>
                </c:pt>
                <c:pt idx="15638">
                  <c:v>45097.568055555559</c:v>
                </c:pt>
                <c:pt idx="15639">
                  <c:v>45097.568749999999</c:v>
                </c:pt>
                <c:pt idx="15640">
                  <c:v>45097.569444444445</c:v>
                </c:pt>
                <c:pt idx="15641">
                  <c:v>45097.570138888892</c:v>
                </c:pt>
                <c:pt idx="15642">
                  <c:v>45097.570833333331</c:v>
                </c:pt>
                <c:pt idx="15643">
                  <c:v>45097.571527777778</c:v>
                </c:pt>
                <c:pt idx="15644">
                  <c:v>45097.572222222225</c:v>
                </c:pt>
                <c:pt idx="15645">
                  <c:v>45097.572916666664</c:v>
                </c:pt>
                <c:pt idx="15646">
                  <c:v>45097.573611111111</c:v>
                </c:pt>
                <c:pt idx="15647">
                  <c:v>45097.574305555558</c:v>
                </c:pt>
                <c:pt idx="15648">
                  <c:v>45097.574999999997</c:v>
                </c:pt>
                <c:pt idx="15649">
                  <c:v>45097.575694444444</c:v>
                </c:pt>
                <c:pt idx="15650">
                  <c:v>45097.576388888891</c:v>
                </c:pt>
                <c:pt idx="15651">
                  <c:v>45097.57708333333</c:v>
                </c:pt>
                <c:pt idx="15652">
                  <c:v>45097.577777777777</c:v>
                </c:pt>
                <c:pt idx="15653">
                  <c:v>45097.578472222223</c:v>
                </c:pt>
                <c:pt idx="15654">
                  <c:v>45097.57916666667</c:v>
                </c:pt>
                <c:pt idx="15655">
                  <c:v>45097.579861111109</c:v>
                </c:pt>
                <c:pt idx="15656">
                  <c:v>45097.580555555556</c:v>
                </c:pt>
                <c:pt idx="15657">
                  <c:v>45097.581250000003</c:v>
                </c:pt>
                <c:pt idx="15658">
                  <c:v>45097.581944444442</c:v>
                </c:pt>
                <c:pt idx="15659">
                  <c:v>45097.582638888889</c:v>
                </c:pt>
                <c:pt idx="15660">
                  <c:v>45097.583333333336</c:v>
                </c:pt>
                <c:pt idx="15661">
                  <c:v>45097.584027777775</c:v>
                </c:pt>
                <c:pt idx="15662">
                  <c:v>45097.584722222222</c:v>
                </c:pt>
                <c:pt idx="15663">
                  <c:v>45097.585416666669</c:v>
                </c:pt>
                <c:pt idx="15664">
                  <c:v>45097.586111111108</c:v>
                </c:pt>
                <c:pt idx="15665">
                  <c:v>45097.586805555555</c:v>
                </c:pt>
                <c:pt idx="15666">
                  <c:v>45097.587500000001</c:v>
                </c:pt>
                <c:pt idx="15667">
                  <c:v>45097.588194444441</c:v>
                </c:pt>
                <c:pt idx="15668">
                  <c:v>45097.588888888888</c:v>
                </c:pt>
                <c:pt idx="15669">
                  <c:v>45097.589583333334</c:v>
                </c:pt>
                <c:pt idx="15670">
                  <c:v>45097.590277777781</c:v>
                </c:pt>
                <c:pt idx="15671">
                  <c:v>45097.59097222222</c:v>
                </c:pt>
                <c:pt idx="15672">
                  <c:v>45097.591666666667</c:v>
                </c:pt>
                <c:pt idx="15673">
                  <c:v>45097.592361111114</c:v>
                </c:pt>
                <c:pt idx="15674">
                  <c:v>45097.593055555553</c:v>
                </c:pt>
                <c:pt idx="15675">
                  <c:v>45097.59375</c:v>
                </c:pt>
                <c:pt idx="15676">
                  <c:v>45097.594444444447</c:v>
                </c:pt>
                <c:pt idx="15677">
                  <c:v>45097.595138888886</c:v>
                </c:pt>
                <c:pt idx="15678">
                  <c:v>45097.595833333333</c:v>
                </c:pt>
                <c:pt idx="15679">
                  <c:v>45097.59652777778</c:v>
                </c:pt>
                <c:pt idx="15680">
                  <c:v>45097.597222222219</c:v>
                </c:pt>
                <c:pt idx="15681">
                  <c:v>45097.597916666666</c:v>
                </c:pt>
                <c:pt idx="15682">
                  <c:v>45097.598611111112</c:v>
                </c:pt>
                <c:pt idx="15683">
                  <c:v>45097.599305555559</c:v>
                </c:pt>
                <c:pt idx="15684">
                  <c:v>45097.599999999999</c:v>
                </c:pt>
                <c:pt idx="15685">
                  <c:v>45097.600694444445</c:v>
                </c:pt>
                <c:pt idx="15686">
                  <c:v>45097.601388888892</c:v>
                </c:pt>
                <c:pt idx="15687">
                  <c:v>45097.602083333331</c:v>
                </c:pt>
                <c:pt idx="15688">
                  <c:v>45097.602777777778</c:v>
                </c:pt>
                <c:pt idx="15689">
                  <c:v>45097.603472222225</c:v>
                </c:pt>
                <c:pt idx="15690">
                  <c:v>45097.604166666664</c:v>
                </c:pt>
                <c:pt idx="15691">
                  <c:v>45097.604861111111</c:v>
                </c:pt>
                <c:pt idx="15692">
                  <c:v>45097.605555555558</c:v>
                </c:pt>
                <c:pt idx="15693">
                  <c:v>45097.606249999997</c:v>
                </c:pt>
                <c:pt idx="15694">
                  <c:v>45097.606944444444</c:v>
                </c:pt>
                <c:pt idx="15695">
                  <c:v>45097.607638888891</c:v>
                </c:pt>
                <c:pt idx="15696">
                  <c:v>45097.60833333333</c:v>
                </c:pt>
                <c:pt idx="15697">
                  <c:v>45097.609027777777</c:v>
                </c:pt>
                <c:pt idx="15698">
                  <c:v>45097.609722222223</c:v>
                </c:pt>
                <c:pt idx="15699">
                  <c:v>45097.61041666667</c:v>
                </c:pt>
                <c:pt idx="15700">
                  <c:v>45097.611111111109</c:v>
                </c:pt>
                <c:pt idx="15701">
                  <c:v>45097.611805555556</c:v>
                </c:pt>
                <c:pt idx="15702">
                  <c:v>45097.612500000003</c:v>
                </c:pt>
                <c:pt idx="15703">
                  <c:v>45097.613194444442</c:v>
                </c:pt>
                <c:pt idx="15704">
                  <c:v>45097.613888888889</c:v>
                </c:pt>
                <c:pt idx="15705">
                  <c:v>45097.614583333336</c:v>
                </c:pt>
                <c:pt idx="15706">
                  <c:v>45097.615277777775</c:v>
                </c:pt>
                <c:pt idx="15707">
                  <c:v>45097.615972222222</c:v>
                </c:pt>
                <c:pt idx="15708">
                  <c:v>45097.616666666669</c:v>
                </c:pt>
                <c:pt idx="15709">
                  <c:v>45097.617361111108</c:v>
                </c:pt>
                <c:pt idx="15710">
                  <c:v>45097.618055555555</c:v>
                </c:pt>
                <c:pt idx="15711">
                  <c:v>45097.618750000001</c:v>
                </c:pt>
                <c:pt idx="15712">
                  <c:v>45097.619444444441</c:v>
                </c:pt>
                <c:pt idx="15713">
                  <c:v>45097.620138888888</c:v>
                </c:pt>
                <c:pt idx="15714">
                  <c:v>45097.620833333334</c:v>
                </c:pt>
                <c:pt idx="15715">
                  <c:v>45097.621527777781</c:v>
                </c:pt>
                <c:pt idx="15716">
                  <c:v>45097.62222222222</c:v>
                </c:pt>
                <c:pt idx="15717">
                  <c:v>45097.622916666667</c:v>
                </c:pt>
                <c:pt idx="15718">
                  <c:v>45097.623611111114</c:v>
                </c:pt>
                <c:pt idx="15719">
                  <c:v>45097.624305555553</c:v>
                </c:pt>
                <c:pt idx="15720">
                  <c:v>45097.625</c:v>
                </c:pt>
                <c:pt idx="15721">
                  <c:v>45097.625694444447</c:v>
                </c:pt>
                <c:pt idx="15722">
                  <c:v>45097.626388888886</c:v>
                </c:pt>
                <c:pt idx="15723">
                  <c:v>45097.627083333333</c:v>
                </c:pt>
                <c:pt idx="15724">
                  <c:v>45097.62777777778</c:v>
                </c:pt>
                <c:pt idx="15725">
                  <c:v>45097.628472222219</c:v>
                </c:pt>
                <c:pt idx="15726">
                  <c:v>45097.629166666666</c:v>
                </c:pt>
                <c:pt idx="15727">
                  <c:v>45097.629861111112</c:v>
                </c:pt>
                <c:pt idx="15728">
                  <c:v>45097.630555555559</c:v>
                </c:pt>
                <c:pt idx="15729">
                  <c:v>45097.631249999999</c:v>
                </c:pt>
                <c:pt idx="15730">
                  <c:v>45097.631944444445</c:v>
                </c:pt>
                <c:pt idx="15731">
                  <c:v>45097.632638888892</c:v>
                </c:pt>
                <c:pt idx="15732">
                  <c:v>45097.633333333331</c:v>
                </c:pt>
                <c:pt idx="15733">
                  <c:v>45097.634027777778</c:v>
                </c:pt>
                <c:pt idx="15734">
                  <c:v>45097.634722222225</c:v>
                </c:pt>
                <c:pt idx="15735">
                  <c:v>45097.635416666664</c:v>
                </c:pt>
                <c:pt idx="15736">
                  <c:v>45097.636111111111</c:v>
                </c:pt>
                <c:pt idx="15737">
                  <c:v>45097.636805555558</c:v>
                </c:pt>
                <c:pt idx="15738">
                  <c:v>45097.637499999997</c:v>
                </c:pt>
                <c:pt idx="15739">
                  <c:v>45097.638194444444</c:v>
                </c:pt>
                <c:pt idx="15740">
                  <c:v>45097.638888888891</c:v>
                </c:pt>
                <c:pt idx="15741">
                  <c:v>45097.63958333333</c:v>
                </c:pt>
                <c:pt idx="15742">
                  <c:v>45097.640277777777</c:v>
                </c:pt>
                <c:pt idx="15743">
                  <c:v>45097.640972222223</c:v>
                </c:pt>
                <c:pt idx="15744">
                  <c:v>45097.64166666667</c:v>
                </c:pt>
                <c:pt idx="15745">
                  <c:v>45097.642361111109</c:v>
                </c:pt>
                <c:pt idx="15746">
                  <c:v>45097.643055555556</c:v>
                </c:pt>
                <c:pt idx="15747">
                  <c:v>45097.643750000003</c:v>
                </c:pt>
                <c:pt idx="15748">
                  <c:v>45097.644444444442</c:v>
                </c:pt>
                <c:pt idx="15749">
                  <c:v>45097.645138888889</c:v>
                </c:pt>
                <c:pt idx="15750">
                  <c:v>45097.645833333336</c:v>
                </c:pt>
                <c:pt idx="15751">
                  <c:v>45097.646527777775</c:v>
                </c:pt>
                <c:pt idx="15752">
                  <c:v>45097.647222222222</c:v>
                </c:pt>
                <c:pt idx="15753">
                  <c:v>45097.647916666669</c:v>
                </c:pt>
                <c:pt idx="15754">
                  <c:v>45097.648611111108</c:v>
                </c:pt>
                <c:pt idx="15755">
                  <c:v>45097.649305555555</c:v>
                </c:pt>
                <c:pt idx="15756">
                  <c:v>45097.65</c:v>
                </c:pt>
                <c:pt idx="15757">
                  <c:v>45097.650694444441</c:v>
                </c:pt>
                <c:pt idx="15758">
                  <c:v>45097.651388888888</c:v>
                </c:pt>
                <c:pt idx="15759">
                  <c:v>45097.652083333334</c:v>
                </c:pt>
                <c:pt idx="15760">
                  <c:v>45097.652777777781</c:v>
                </c:pt>
                <c:pt idx="15761">
                  <c:v>45097.65347222222</c:v>
                </c:pt>
                <c:pt idx="15762">
                  <c:v>45097.654166666667</c:v>
                </c:pt>
                <c:pt idx="15763">
                  <c:v>45097.654861111114</c:v>
                </c:pt>
                <c:pt idx="15764">
                  <c:v>45097.655555555553</c:v>
                </c:pt>
                <c:pt idx="15765">
                  <c:v>45097.65625</c:v>
                </c:pt>
                <c:pt idx="15766">
                  <c:v>45097.656944444447</c:v>
                </c:pt>
                <c:pt idx="15767">
                  <c:v>45097.657638888886</c:v>
                </c:pt>
                <c:pt idx="15768">
                  <c:v>45097.658333333333</c:v>
                </c:pt>
                <c:pt idx="15769">
                  <c:v>45097.65902777778</c:v>
                </c:pt>
                <c:pt idx="15770">
                  <c:v>45097.659722222219</c:v>
                </c:pt>
                <c:pt idx="15771">
                  <c:v>45097.660416666666</c:v>
                </c:pt>
                <c:pt idx="15772">
                  <c:v>45097.661111111112</c:v>
                </c:pt>
                <c:pt idx="15773">
                  <c:v>45097.661805555559</c:v>
                </c:pt>
                <c:pt idx="15774">
                  <c:v>45097.662499999999</c:v>
                </c:pt>
                <c:pt idx="15775">
                  <c:v>45097.663194444445</c:v>
                </c:pt>
                <c:pt idx="15776">
                  <c:v>45097.663888888892</c:v>
                </c:pt>
                <c:pt idx="15777">
                  <c:v>45097.664583333331</c:v>
                </c:pt>
                <c:pt idx="15778">
                  <c:v>45097.665277777778</c:v>
                </c:pt>
                <c:pt idx="15779">
                  <c:v>45097.665972222225</c:v>
                </c:pt>
                <c:pt idx="15780">
                  <c:v>45097.666666666664</c:v>
                </c:pt>
                <c:pt idx="15781">
                  <c:v>45097.667361111111</c:v>
                </c:pt>
                <c:pt idx="15782">
                  <c:v>45097.668055555558</c:v>
                </c:pt>
                <c:pt idx="15783">
                  <c:v>45097.668749999997</c:v>
                </c:pt>
                <c:pt idx="15784">
                  <c:v>45097.669444444444</c:v>
                </c:pt>
                <c:pt idx="15785">
                  <c:v>45097.670138888891</c:v>
                </c:pt>
                <c:pt idx="15786">
                  <c:v>45097.67083333333</c:v>
                </c:pt>
                <c:pt idx="15787">
                  <c:v>45097.671527777777</c:v>
                </c:pt>
                <c:pt idx="15788">
                  <c:v>45097.672222222223</c:v>
                </c:pt>
                <c:pt idx="15789">
                  <c:v>45097.67291666667</c:v>
                </c:pt>
                <c:pt idx="15790">
                  <c:v>45097.673611111109</c:v>
                </c:pt>
                <c:pt idx="15791">
                  <c:v>45097.674305555556</c:v>
                </c:pt>
                <c:pt idx="15792">
                  <c:v>45097.675000000003</c:v>
                </c:pt>
                <c:pt idx="15793">
                  <c:v>45097.675694444442</c:v>
                </c:pt>
                <c:pt idx="15794">
                  <c:v>45097.676388888889</c:v>
                </c:pt>
                <c:pt idx="15795">
                  <c:v>45097.677083333336</c:v>
                </c:pt>
                <c:pt idx="15796">
                  <c:v>45097.677777777775</c:v>
                </c:pt>
                <c:pt idx="15797">
                  <c:v>45097.678472222222</c:v>
                </c:pt>
                <c:pt idx="15798">
                  <c:v>45097.679166666669</c:v>
                </c:pt>
                <c:pt idx="15799">
                  <c:v>45097.679861111108</c:v>
                </c:pt>
                <c:pt idx="15800">
                  <c:v>45097.680555555555</c:v>
                </c:pt>
                <c:pt idx="15801">
                  <c:v>45097.681250000001</c:v>
                </c:pt>
                <c:pt idx="15802">
                  <c:v>45097.681944444441</c:v>
                </c:pt>
                <c:pt idx="15803">
                  <c:v>45097.682638888888</c:v>
                </c:pt>
                <c:pt idx="15804">
                  <c:v>45097.683333333334</c:v>
                </c:pt>
                <c:pt idx="15805">
                  <c:v>45097.684027777781</c:v>
                </c:pt>
                <c:pt idx="15806">
                  <c:v>45097.68472222222</c:v>
                </c:pt>
                <c:pt idx="15807">
                  <c:v>45097.685416666667</c:v>
                </c:pt>
                <c:pt idx="15808">
                  <c:v>45097.686111111114</c:v>
                </c:pt>
                <c:pt idx="15809">
                  <c:v>45097.686805555553</c:v>
                </c:pt>
                <c:pt idx="15810">
                  <c:v>45097.6875</c:v>
                </c:pt>
                <c:pt idx="15811">
                  <c:v>45097.688194444447</c:v>
                </c:pt>
                <c:pt idx="15812">
                  <c:v>45097.688888888886</c:v>
                </c:pt>
                <c:pt idx="15813">
                  <c:v>45097.689583333333</c:v>
                </c:pt>
                <c:pt idx="15814">
                  <c:v>45097.69027777778</c:v>
                </c:pt>
                <c:pt idx="15815">
                  <c:v>45097.690972222219</c:v>
                </c:pt>
                <c:pt idx="15816">
                  <c:v>45097.691666666666</c:v>
                </c:pt>
                <c:pt idx="15817">
                  <c:v>45097.692361111112</c:v>
                </c:pt>
                <c:pt idx="15818">
                  <c:v>45097.693055555559</c:v>
                </c:pt>
                <c:pt idx="15819">
                  <c:v>45097.693749999999</c:v>
                </c:pt>
                <c:pt idx="15820">
                  <c:v>45097.694444444445</c:v>
                </c:pt>
                <c:pt idx="15821">
                  <c:v>45097.695138888892</c:v>
                </c:pt>
                <c:pt idx="15822">
                  <c:v>45097.695833333331</c:v>
                </c:pt>
                <c:pt idx="15823">
                  <c:v>45097.696527777778</c:v>
                </c:pt>
                <c:pt idx="15824">
                  <c:v>45097.697222222225</c:v>
                </c:pt>
                <c:pt idx="15825">
                  <c:v>45097.697916666664</c:v>
                </c:pt>
                <c:pt idx="15826">
                  <c:v>45097.698611111111</c:v>
                </c:pt>
                <c:pt idx="15827">
                  <c:v>45097.699305555558</c:v>
                </c:pt>
                <c:pt idx="15828">
                  <c:v>45097.7</c:v>
                </c:pt>
                <c:pt idx="15829">
                  <c:v>45097.700694444444</c:v>
                </c:pt>
                <c:pt idx="15830">
                  <c:v>45097.701388888891</c:v>
                </c:pt>
                <c:pt idx="15831">
                  <c:v>45097.70208333333</c:v>
                </c:pt>
                <c:pt idx="15832">
                  <c:v>45097.702777777777</c:v>
                </c:pt>
                <c:pt idx="15833">
                  <c:v>45097.703472222223</c:v>
                </c:pt>
                <c:pt idx="15834">
                  <c:v>45097.70416666667</c:v>
                </c:pt>
                <c:pt idx="15835">
                  <c:v>45097.704861111109</c:v>
                </c:pt>
                <c:pt idx="15836">
                  <c:v>45097.705555555556</c:v>
                </c:pt>
                <c:pt idx="15837">
                  <c:v>45097.706250000003</c:v>
                </c:pt>
                <c:pt idx="15838">
                  <c:v>45097.706944444442</c:v>
                </c:pt>
                <c:pt idx="15839">
                  <c:v>45097.707638888889</c:v>
                </c:pt>
                <c:pt idx="15840">
                  <c:v>45097.708333333336</c:v>
                </c:pt>
                <c:pt idx="15841">
                  <c:v>45097.709027777775</c:v>
                </c:pt>
                <c:pt idx="15842">
                  <c:v>45097.709722222222</c:v>
                </c:pt>
                <c:pt idx="15843">
                  <c:v>45097.710416666669</c:v>
                </c:pt>
                <c:pt idx="15844">
                  <c:v>45097.711111111108</c:v>
                </c:pt>
                <c:pt idx="15845">
                  <c:v>45097.711805555555</c:v>
                </c:pt>
                <c:pt idx="15846">
                  <c:v>45097.712500000001</c:v>
                </c:pt>
                <c:pt idx="15847">
                  <c:v>45097.713194444441</c:v>
                </c:pt>
                <c:pt idx="15848">
                  <c:v>45097.713888888888</c:v>
                </c:pt>
                <c:pt idx="15849">
                  <c:v>45097.714583333334</c:v>
                </c:pt>
                <c:pt idx="15850">
                  <c:v>45097.715277777781</c:v>
                </c:pt>
                <c:pt idx="15851">
                  <c:v>45097.71597222222</c:v>
                </c:pt>
                <c:pt idx="15852">
                  <c:v>45097.716666666667</c:v>
                </c:pt>
                <c:pt idx="15853">
                  <c:v>45097.717361111114</c:v>
                </c:pt>
                <c:pt idx="15854">
                  <c:v>45097.718055555553</c:v>
                </c:pt>
                <c:pt idx="15855">
                  <c:v>45097.71875</c:v>
                </c:pt>
                <c:pt idx="15856">
                  <c:v>45097.719444444447</c:v>
                </c:pt>
                <c:pt idx="15857">
                  <c:v>45097.720138888886</c:v>
                </c:pt>
                <c:pt idx="15858">
                  <c:v>45097.720833333333</c:v>
                </c:pt>
                <c:pt idx="15859">
                  <c:v>45097.72152777778</c:v>
                </c:pt>
                <c:pt idx="15860">
                  <c:v>45097.722222222219</c:v>
                </c:pt>
                <c:pt idx="15861">
                  <c:v>45097.722916666666</c:v>
                </c:pt>
                <c:pt idx="15862">
                  <c:v>45097.723611111112</c:v>
                </c:pt>
                <c:pt idx="15863">
                  <c:v>45097.724305555559</c:v>
                </c:pt>
                <c:pt idx="15864">
                  <c:v>45097.724999999999</c:v>
                </c:pt>
                <c:pt idx="15865">
                  <c:v>45097.725694444445</c:v>
                </c:pt>
                <c:pt idx="15866">
                  <c:v>45097.726388888892</c:v>
                </c:pt>
                <c:pt idx="15867">
                  <c:v>45097.727083333331</c:v>
                </c:pt>
                <c:pt idx="15868">
                  <c:v>45097.727777777778</c:v>
                </c:pt>
                <c:pt idx="15869">
                  <c:v>45097.728472222225</c:v>
                </c:pt>
                <c:pt idx="15870">
                  <c:v>45097.729166666664</c:v>
                </c:pt>
                <c:pt idx="15871">
                  <c:v>45097.729861111111</c:v>
                </c:pt>
                <c:pt idx="15872">
                  <c:v>45097.730555555558</c:v>
                </c:pt>
                <c:pt idx="15873">
                  <c:v>45097.731249999997</c:v>
                </c:pt>
                <c:pt idx="15874">
                  <c:v>45097.731944444444</c:v>
                </c:pt>
                <c:pt idx="15875">
                  <c:v>45097.732638888891</c:v>
                </c:pt>
                <c:pt idx="15876">
                  <c:v>45097.73333333333</c:v>
                </c:pt>
                <c:pt idx="15877">
                  <c:v>45097.734027777777</c:v>
                </c:pt>
                <c:pt idx="15878">
                  <c:v>45097.734722222223</c:v>
                </c:pt>
                <c:pt idx="15879">
                  <c:v>45097.73541666667</c:v>
                </c:pt>
                <c:pt idx="15880">
                  <c:v>45097.736111111109</c:v>
                </c:pt>
                <c:pt idx="15881">
                  <c:v>45097.736805555556</c:v>
                </c:pt>
                <c:pt idx="15882">
                  <c:v>45097.737500000003</c:v>
                </c:pt>
                <c:pt idx="15883">
                  <c:v>45097.738194444442</c:v>
                </c:pt>
                <c:pt idx="15884">
                  <c:v>45097.738888888889</c:v>
                </c:pt>
                <c:pt idx="15885">
                  <c:v>45097.739583333336</c:v>
                </c:pt>
                <c:pt idx="15886">
                  <c:v>45097.740277777775</c:v>
                </c:pt>
                <c:pt idx="15887">
                  <c:v>45097.740972222222</c:v>
                </c:pt>
                <c:pt idx="15888">
                  <c:v>45097.741666666669</c:v>
                </c:pt>
                <c:pt idx="15889">
                  <c:v>45097.742361111108</c:v>
                </c:pt>
                <c:pt idx="15890">
                  <c:v>45097.743055555555</c:v>
                </c:pt>
                <c:pt idx="15891">
                  <c:v>45097.743750000001</c:v>
                </c:pt>
                <c:pt idx="15892">
                  <c:v>45097.744444444441</c:v>
                </c:pt>
                <c:pt idx="15893">
                  <c:v>45097.745138888888</c:v>
                </c:pt>
                <c:pt idx="15894">
                  <c:v>45097.745833333334</c:v>
                </c:pt>
                <c:pt idx="15895">
                  <c:v>45097.746527777781</c:v>
                </c:pt>
                <c:pt idx="15896">
                  <c:v>45097.74722222222</c:v>
                </c:pt>
                <c:pt idx="15897">
                  <c:v>45097.747916666667</c:v>
                </c:pt>
                <c:pt idx="15898">
                  <c:v>45097.748611111114</c:v>
                </c:pt>
                <c:pt idx="15899">
                  <c:v>45097.749305555553</c:v>
                </c:pt>
                <c:pt idx="15900">
                  <c:v>45097.75</c:v>
                </c:pt>
                <c:pt idx="15901">
                  <c:v>45097.750694444447</c:v>
                </c:pt>
                <c:pt idx="15902">
                  <c:v>45097.751388888886</c:v>
                </c:pt>
                <c:pt idx="15903">
                  <c:v>45097.752083333333</c:v>
                </c:pt>
                <c:pt idx="15904">
                  <c:v>45097.75277777778</c:v>
                </c:pt>
                <c:pt idx="15905">
                  <c:v>45097.753472222219</c:v>
                </c:pt>
                <c:pt idx="15906">
                  <c:v>45097.754166666666</c:v>
                </c:pt>
                <c:pt idx="15907">
                  <c:v>45097.754861111112</c:v>
                </c:pt>
                <c:pt idx="15908">
                  <c:v>45097.755555555559</c:v>
                </c:pt>
                <c:pt idx="15909">
                  <c:v>45097.756249999999</c:v>
                </c:pt>
                <c:pt idx="15910">
                  <c:v>45097.756944444445</c:v>
                </c:pt>
                <c:pt idx="15911">
                  <c:v>45097.757638888892</c:v>
                </c:pt>
                <c:pt idx="15912">
                  <c:v>45097.758333333331</c:v>
                </c:pt>
                <c:pt idx="15913">
                  <c:v>45097.759027777778</c:v>
                </c:pt>
                <c:pt idx="15914">
                  <c:v>45097.759722222225</c:v>
                </c:pt>
                <c:pt idx="15915">
                  <c:v>45097.760416666664</c:v>
                </c:pt>
                <c:pt idx="15916">
                  <c:v>45097.761111111111</c:v>
                </c:pt>
                <c:pt idx="15917">
                  <c:v>45097.761805555558</c:v>
                </c:pt>
                <c:pt idx="15918">
                  <c:v>45097.762499999997</c:v>
                </c:pt>
                <c:pt idx="15919">
                  <c:v>45097.763194444444</c:v>
                </c:pt>
                <c:pt idx="15920">
                  <c:v>45097.763888888891</c:v>
                </c:pt>
                <c:pt idx="15921">
                  <c:v>45097.76458333333</c:v>
                </c:pt>
                <c:pt idx="15922">
                  <c:v>45097.765277777777</c:v>
                </c:pt>
                <c:pt idx="15923">
                  <c:v>45097.765972222223</c:v>
                </c:pt>
                <c:pt idx="15924">
                  <c:v>45097.76666666667</c:v>
                </c:pt>
                <c:pt idx="15925">
                  <c:v>45097.767361111109</c:v>
                </c:pt>
                <c:pt idx="15926">
                  <c:v>45097.768055555556</c:v>
                </c:pt>
                <c:pt idx="15927">
                  <c:v>45097.768750000003</c:v>
                </c:pt>
                <c:pt idx="15928">
                  <c:v>45097.769444444442</c:v>
                </c:pt>
                <c:pt idx="15929">
                  <c:v>45097.770138888889</c:v>
                </c:pt>
                <c:pt idx="15930">
                  <c:v>45097.770833333336</c:v>
                </c:pt>
                <c:pt idx="15931">
                  <c:v>45097.771527777775</c:v>
                </c:pt>
                <c:pt idx="15932">
                  <c:v>45097.772222222222</c:v>
                </c:pt>
                <c:pt idx="15933">
                  <c:v>45097.772916666669</c:v>
                </c:pt>
                <c:pt idx="15934">
                  <c:v>45097.773611111108</c:v>
                </c:pt>
                <c:pt idx="15935">
                  <c:v>45097.774305555555</c:v>
                </c:pt>
                <c:pt idx="15936">
                  <c:v>45097.775000000001</c:v>
                </c:pt>
                <c:pt idx="15937">
                  <c:v>45097.775694444441</c:v>
                </c:pt>
                <c:pt idx="15938">
                  <c:v>45097.776388888888</c:v>
                </c:pt>
                <c:pt idx="15939">
                  <c:v>45097.777083333334</c:v>
                </c:pt>
                <c:pt idx="15940">
                  <c:v>45097.777777777781</c:v>
                </c:pt>
                <c:pt idx="15941">
                  <c:v>45097.77847222222</c:v>
                </c:pt>
                <c:pt idx="15942">
                  <c:v>45097.779166666667</c:v>
                </c:pt>
                <c:pt idx="15943">
                  <c:v>45097.779861111114</c:v>
                </c:pt>
                <c:pt idx="15944">
                  <c:v>45097.780555555553</c:v>
                </c:pt>
                <c:pt idx="15945">
                  <c:v>45097.78125</c:v>
                </c:pt>
                <c:pt idx="15946">
                  <c:v>45097.781944444447</c:v>
                </c:pt>
                <c:pt idx="15947">
                  <c:v>45097.782638888886</c:v>
                </c:pt>
                <c:pt idx="15948">
                  <c:v>45097.783333333333</c:v>
                </c:pt>
                <c:pt idx="15949">
                  <c:v>45097.78402777778</c:v>
                </c:pt>
                <c:pt idx="15950">
                  <c:v>45097.784722222219</c:v>
                </c:pt>
                <c:pt idx="15951">
                  <c:v>45097.785416666666</c:v>
                </c:pt>
                <c:pt idx="15952">
                  <c:v>45097.786111111112</c:v>
                </c:pt>
                <c:pt idx="15953">
                  <c:v>45097.786805555559</c:v>
                </c:pt>
                <c:pt idx="15954">
                  <c:v>45097.787499999999</c:v>
                </c:pt>
                <c:pt idx="15955">
                  <c:v>45097.788194444445</c:v>
                </c:pt>
                <c:pt idx="15956">
                  <c:v>45097.788888888892</c:v>
                </c:pt>
                <c:pt idx="15957">
                  <c:v>45097.789583333331</c:v>
                </c:pt>
                <c:pt idx="15958">
                  <c:v>45097.790277777778</c:v>
                </c:pt>
                <c:pt idx="15959">
                  <c:v>45097.790972222225</c:v>
                </c:pt>
                <c:pt idx="15960">
                  <c:v>45097.791666666664</c:v>
                </c:pt>
                <c:pt idx="15961">
                  <c:v>45097.792361111111</c:v>
                </c:pt>
                <c:pt idx="15962">
                  <c:v>45097.793055555558</c:v>
                </c:pt>
                <c:pt idx="15963">
                  <c:v>45097.793749999997</c:v>
                </c:pt>
                <c:pt idx="15964">
                  <c:v>45097.794444444444</c:v>
                </c:pt>
                <c:pt idx="15965">
                  <c:v>45097.795138888891</c:v>
                </c:pt>
                <c:pt idx="15966">
                  <c:v>45097.79583333333</c:v>
                </c:pt>
                <c:pt idx="15967">
                  <c:v>45097.796527777777</c:v>
                </c:pt>
                <c:pt idx="15968">
                  <c:v>45097.797222222223</c:v>
                </c:pt>
                <c:pt idx="15969">
                  <c:v>45097.79791666667</c:v>
                </c:pt>
                <c:pt idx="15970">
                  <c:v>45097.798611111109</c:v>
                </c:pt>
                <c:pt idx="15971">
                  <c:v>45097.799305555556</c:v>
                </c:pt>
                <c:pt idx="15972">
                  <c:v>45097.8</c:v>
                </c:pt>
                <c:pt idx="15973">
                  <c:v>45097.800694444442</c:v>
                </c:pt>
                <c:pt idx="15974">
                  <c:v>45097.801388888889</c:v>
                </c:pt>
                <c:pt idx="15975">
                  <c:v>45097.802083333336</c:v>
                </c:pt>
                <c:pt idx="15976">
                  <c:v>45097.802777777775</c:v>
                </c:pt>
                <c:pt idx="15977">
                  <c:v>45097.803472222222</c:v>
                </c:pt>
                <c:pt idx="15978">
                  <c:v>45097.804166666669</c:v>
                </c:pt>
                <c:pt idx="15979">
                  <c:v>45097.804861111108</c:v>
                </c:pt>
                <c:pt idx="15980">
                  <c:v>45097.805555555555</c:v>
                </c:pt>
                <c:pt idx="15981">
                  <c:v>45097.806250000001</c:v>
                </c:pt>
                <c:pt idx="15982">
                  <c:v>45097.806944444441</c:v>
                </c:pt>
                <c:pt idx="15983">
                  <c:v>45097.807638888888</c:v>
                </c:pt>
                <c:pt idx="15984">
                  <c:v>45097.808333333334</c:v>
                </c:pt>
                <c:pt idx="15985">
                  <c:v>45097.809027777781</c:v>
                </c:pt>
                <c:pt idx="15986">
                  <c:v>45097.80972222222</c:v>
                </c:pt>
                <c:pt idx="15987">
                  <c:v>45097.810416666667</c:v>
                </c:pt>
                <c:pt idx="15988">
                  <c:v>45097.811111111114</c:v>
                </c:pt>
                <c:pt idx="15989">
                  <c:v>45097.811805555553</c:v>
                </c:pt>
                <c:pt idx="15990">
                  <c:v>45097.8125</c:v>
                </c:pt>
                <c:pt idx="15991">
                  <c:v>45097.813194444447</c:v>
                </c:pt>
                <c:pt idx="15992">
                  <c:v>45097.813888888886</c:v>
                </c:pt>
                <c:pt idx="15993">
                  <c:v>45097.814583333333</c:v>
                </c:pt>
                <c:pt idx="15994">
                  <c:v>45097.81527777778</c:v>
                </c:pt>
                <c:pt idx="15995">
                  <c:v>45097.815972222219</c:v>
                </c:pt>
                <c:pt idx="15996">
                  <c:v>45097.816666666666</c:v>
                </c:pt>
                <c:pt idx="15997">
                  <c:v>45097.817361111112</c:v>
                </c:pt>
                <c:pt idx="15998">
                  <c:v>45097.818055555559</c:v>
                </c:pt>
                <c:pt idx="15999">
                  <c:v>45097.818749999999</c:v>
                </c:pt>
                <c:pt idx="16000">
                  <c:v>45097.819444444445</c:v>
                </c:pt>
                <c:pt idx="16001">
                  <c:v>45097.820138888892</c:v>
                </c:pt>
                <c:pt idx="16002">
                  <c:v>45097.820833333331</c:v>
                </c:pt>
                <c:pt idx="16003">
                  <c:v>45097.821527777778</c:v>
                </c:pt>
                <c:pt idx="16004">
                  <c:v>45097.822222222225</c:v>
                </c:pt>
                <c:pt idx="16005">
                  <c:v>45097.822916666664</c:v>
                </c:pt>
                <c:pt idx="16006">
                  <c:v>45097.823611111111</c:v>
                </c:pt>
                <c:pt idx="16007">
                  <c:v>45097.824305555558</c:v>
                </c:pt>
                <c:pt idx="16008">
                  <c:v>45097.824999999997</c:v>
                </c:pt>
                <c:pt idx="16009">
                  <c:v>45097.825694444444</c:v>
                </c:pt>
                <c:pt idx="16010">
                  <c:v>45097.826388888891</c:v>
                </c:pt>
                <c:pt idx="16011">
                  <c:v>45097.82708333333</c:v>
                </c:pt>
                <c:pt idx="16012">
                  <c:v>45097.827777777777</c:v>
                </c:pt>
                <c:pt idx="16013">
                  <c:v>45097.828472222223</c:v>
                </c:pt>
                <c:pt idx="16014">
                  <c:v>45097.82916666667</c:v>
                </c:pt>
                <c:pt idx="16015">
                  <c:v>45097.829861111109</c:v>
                </c:pt>
                <c:pt idx="16016">
                  <c:v>45097.830555555556</c:v>
                </c:pt>
                <c:pt idx="16017">
                  <c:v>45097.831250000003</c:v>
                </c:pt>
                <c:pt idx="16018">
                  <c:v>45097.831944444442</c:v>
                </c:pt>
                <c:pt idx="16019">
                  <c:v>45097.832638888889</c:v>
                </c:pt>
                <c:pt idx="16020">
                  <c:v>45097.833333333336</c:v>
                </c:pt>
                <c:pt idx="16021">
                  <c:v>45097.834027777775</c:v>
                </c:pt>
                <c:pt idx="16022">
                  <c:v>45097.834722222222</c:v>
                </c:pt>
                <c:pt idx="16023">
                  <c:v>45097.835416666669</c:v>
                </c:pt>
                <c:pt idx="16024">
                  <c:v>45097.836111111108</c:v>
                </c:pt>
                <c:pt idx="16025">
                  <c:v>45097.836805555555</c:v>
                </c:pt>
                <c:pt idx="16026">
                  <c:v>45097.837500000001</c:v>
                </c:pt>
                <c:pt idx="16027">
                  <c:v>45097.838194444441</c:v>
                </c:pt>
                <c:pt idx="16028">
                  <c:v>45097.838888888888</c:v>
                </c:pt>
                <c:pt idx="16029">
                  <c:v>45097.839583333334</c:v>
                </c:pt>
                <c:pt idx="16030">
                  <c:v>45097.840277777781</c:v>
                </c:pt>
                <c:pt idx="16031">
                  <c:v>45097.84097222222</c:v>
                </c:pt>
                <c:pt idx="16032">
                  <c:v>45097.841666666667</c:v>
                </c:pt>
                <c:pt idx="16033">
                  <c:v>45097.842361111114</c:v>
                </c:pt>
                <c:pt idx="16034">
                  <c:v>45097.843055555553</c:v>
                </c:pt>
                <c:pt idx="16035">
                  <c:v>45097.84375</c:v>
                </c:pt>
                <c:pt idx="16036">
                  <c:v>45097.844444444447</c:v>
                </c:pt>
                <c:pt idx="16037">
                  <c:v>45097.845138888886</c:v>
                </c:pt>
                <c:pt idx="16038">
                  <c:v>45097.845833333333</c:v>
                </c:pt>
                <c:pt idx="16039">
                  <c:v>45097.84652777778</c:v>
                </c:pt>
                <c:pt idx="16040">
                  <c:v>45097.847222222219</c:v>
                </c:pt>
                <c:pt idx="16041">
                  <c:v>45097.847916666666</c:v>
                </c:pt>
                <c:pt idx="16042">
                  <c:v>45097.848611111112</c:v>
                </c:pt>
                <c:pt idx="16043">
                  <c:v>45097.849305555559</c:v>
                </c:pt>
                <c:pt idx="16044">
                  <c:v>45097.85</c:v>
                </c:pt>
                <c:pt idx="16045">
                  <c:v>45097.850694444445</c:v>
                </c:pt>
                <c:pt idx="16046">
                  <c:v>45097.851388888892</c:v>
                </c:pt>
                <c:pt idx="16047">
                  <c:v>45097.852083333331</c:v>
                </c:pt>
                <c:pt idx="16048">
                  <c:v>45097.852777777778</c:v>
                </c:pt>
                <c:pt idx="16049">
                  <c:v>45097.853472222225</c:v>
                </c:pt>
                <c:pt idx="16050">
                  <c:v>45097.854166666664</c:v>
                </c:pt>
                <c:pt idx="16051">
                  <c:v>45097.854861111111</c:v>
                </c:pt>
                <c:pt idx="16052">
                  <c:v>45097.855555555558</c:v>
                </c:pt>
                <c:pt idx="16053">
                  <c:v>45097.856249999997</c:v>
                </c:pt>
                <c:pt idx="16054">
                  <c:v>45097.856944444444</c:v>
                </c:pt>
                <c:pt idx="16055">
                  <c:v>45097.857638888891</c:v>
                </c:pt>
                <c:pt idx="16056">
                  <c:v>45097.85833333333</c:v>
                </c:pt>
                <c:pt idx="16057">
                  <c:v>45097.859027777777</c:v>
                </c:pt>
                <c:pt idx="16058">
                  <c:v>45097.859722222223</c:v>
                </c:pt>
                <c:pt idx="16059">
                  <c:v>45097.86041666667</c:v>
                </c:pt>
                <c:pt idx="16060">
                  <c:v>45097.861111111109</c:v>
                </c:pt>
                <c:pt idx="16061">
                  <c:v>45097.861805555556</c:v>
                </c:pt>
                <c:pt idx="16062">
                  <c:v>45097.862500000003</c:v>
                </c:pt>
                <c:pt idx="16063">
                  <c:v>45097.863194444442</c:v>
                </c:pt>
                <c:pt idx="16064">
                  <c:v>45097.863888888889</c:v>
                </c:pt>
                <c:pt idx="16065">
                  <c:v>45097.864583333336</c:v>
                </c:pt>
                <c:pt idx="16066">
                  <c:v>45097.865277777775</c:v>
                </c:pt>
                <c:pt idx="16067">
                  <c:v>45097.865972222222</c:v>
                </c:pt>
                <c:pt idx="16068">
                  <c:v>45097.866666666669</c:v>
                </c:pt>
                <c:pt idx="16069">
                  <c:v>45097.867361111108</c:v>
                </c:pt>
                <c:pt idx="16070">
                  <c:v>45097.868055555555</c:v>
                </c:pt>
                <c:pt idx="16071">
                  <c:v>45097.868750000001</c:v>
                </c:pt>
                <c:pt idx="16072">
                  <c:v>45097.869444444441</c:v>
                </c:pt>
                <c:pt idx="16073">
                  <c:v>45097.870138888888</c:v>
                </c:pt>
                <c:pt idx="16074">
                  <c:v>45097.870833333334</c:v>
                </c:pt>
                <c:pt idx="16075">
                  <c:v>45097.871527777781</c:v>
                </c:pt>
                <c:pt idx="16076">
                  <c:v>45097.87222222222</c:v>
                </c:pt>
                <c:pt idx="16077">
                  <c:v>45097.872916666667</c:v>
                </c:pt>
                <c:pt idx="16078">
                  <c:v>45097.873611111114</c:v>
                </c:pt>
                <c:pt idx="16079">
                  <c:v>45097.874305555553</c:v>
                </c:pt>
                <c:pt idx="16080">
                  <c:v>45097.875</c:v>
                </c:pt>
                <c:pt idx="16081">
                  <c:v>45097.875694444447</c:v>
                </c:pt>
                <c:pt idx="16082">
                  <c:v>45097.876388888886</c:v>
                </c:pt>
                <c:pt idx="16083">
                  <c:v>45097.877083333333</c:v>
                </c:pt>
                <c:pt idx="16084">
                  <c:v>45097.87777777778</c:v>
                </c:pt>
                <c:pt idx="16085">
                  <c:v>45097.878472222219</c:v>
                </c:pt>
                <c:pt idx="16086">
                  <c:v>45097.879166666666</c:v>
                </c:pt>
                <c:pt idx="16087">
                  <c:v>45097.879861111112</c:v>
                </c:pt>
                <c:pt idx="16088">
                  <c:v>45097.880555555559</c:v>
                </c:pt>
                <c:pt idx="16089">
                  <c:v>45097.881249999999</c:v>
                </c:pt>
                <c:pt idx="16090">
                  <c:v>45097.881944444445</c:v>
                </c:pt>
                <c:pt idx="16091">
                  <c:v>45097.882638888892</c:v>
                </c:pt>
                <c:pt idx="16092">
                  <c:v>45097.883333333331</c:v>
                </c:pt>
                <c:pt idx="16093">
                  <c:v>45097.884027777778</c:v>
                </c:pt>
                <c:pt idx="16094">
                  <c:v>45097.884722222225</c:v>
                </c:pt>
                <c:pt idx="16095">
                  <c:v>45097.885416666664</c:v>
                </c:pt>
                <c:pt idx="16096">
                  <c:v>45097.886111111111</c:v>
                </c:pt>
                <c:pt idx="16097">
                  <c:v>45097.886805555558</c:v>
                </c:pt>
                <c:pt idx="16098">
                  <c:v>45097.887499999997</c:v>
                </c:pt>
                <c:pt idx="16099">
                  <c:v>45097.888194444444</c:v>
                </c:pt>
                <c:pt idx="16100">
                  <c:v>45097.888888888891</c:v>
                </c:pt>
                <c:pt idx="16101">
                  <c:v>45097.88958333333</c:v>
                </c:pt>
                <c:pt idx="16102">
                  <c:v>45097.890277777777</c:v>
                </c:pt>
                <c:pt idx="16103">
                  <c:v>45097.890972222223</c:v>
                </c:pt>
                <c:pt idx="16104">
                  <c:v>45097.89166666667</c:v>
                </c:pt>
                <c:pt idx="16105">
                  <c:v>45097.892361111109</c:v>
                </c:pt>
                <c:pt idx="16106">
                  <c:v>45097.893055555556</c:v>
                </c:pt>
                <c:pt idx="16107">
                  <c:v>45097.893750000003</c:v>
                </c:pt>
                <c:pt idx="16108">
                  <c:v>45097.894444444442</c:v>
                </c:pt>
                <c:pt idx="16109">
                  <c:v>45097.895138888889</c:v>
                </c:pt>
                <c:pt idx="16110">
                  <c:v>45097.895833333336</c:v>
                </c:pt>
                <c:pt idx="16111">
                  <c:v>45097.896527777775</c:v>
                </c:pt>
                <c:pt idx="16112">
                  <c:v>45097.897222222222</c:v>
                </c:pt>
                <c:pt idx="16113">
                  <c:v>45097.897916666669</c:v>
                </c:pt>
                <c:pt idx="16114">
                  <c:v>45097.898611111108</c:v>
                </c:pt>
                <c:pt idx="16115">
                  <c:v>45097.899305555555</c:v>
                </c:pt>
                <c:pt idx="16116">
                  <c:v>45097.9</c:v>
                </c:pt>
                <c:pt idx="16117">
                  <c:v>45097.900694444441</c:v>
                </c:pt>
                <c:pt idx="16118">
                  <c:v>45097.901388888888</c:v>
                </c:pt>
                <c:pt idx="16119">
                  <c:v>45097.902083333334</c:v>
                </c:pt>
                <c:pt idx="16120">
                  <c:v>45097.902777777781</c:v>
                </c:pt>
                <c:pt idx="16121">
                  <c:v>45097.90347222222</c:v>
                </c:pt>
                <c:pt idx="16122">
                  <c:v>45097.904166666667</c:v>
                </c:pt>
                <c:pt idx="16123">
                  <c:v>45097.904861111114</c:v>
                </c:pt>
                <c:pt idx="16124">
                  <c:v>45097.905555555553</c:v>
                </c:pt>
                <c:pt idx="16125">
                  <c:v>45097.90625</c:v>
                </c:pt>
                <c:pt idx="16126">
                  <c:v>45097.906944444447</c:v>
                </c:pt>
                <c:pt idx="16127">
                  <c:v>45097.907638888886</c:v>
                </c:pt>
                <c:pt idx="16128">
                  <c:v>45097.908333333333</c:v>
                </c:pt>
                <c:pt idx="16129">
                  <c:v>45097.90902777778</c:v>
                </c:pt>
                <c:pt idx="16130">
                  <c:v>45097.909722222219</c:v>
                </c:pt>
                <c:pt idx="16131">
                  <c:v>45097.910416666666</c:v>
                </c:pt>
                <c:pt idx="16132">
                  <c:v>45097.911111111112</c:v>
                </c:pt>
                <c:pt idx="16133">
                  <c:v>45097.911805555559</c:v>
                </c:pt>
                <c:pt idx="16134">
                  <c:v>45097.912499999999</c:v>
                </c:pt>
                <c:pt idx="16135">
                  <c:v>45097.913194444445</c:v>
                </c:pt>
                <c:pt idx="16136">
                  <c:v>45097.913888888892</c:v>
                </c:pt>
                <c:pt idx="16137">
                  <c:v>45097.914583333331</c:v>
                </c:pt>
                <c:pt idx="16138">
                  <c:v>45097.915277777778</c:v>
                </c:pt>
                <c:pt idx="16139">
                  <c:v>45097.915972222225</c:v>
                </c:pt>
                <c:pt idx="16140">
                  <c:v>45097.916666666664</c:v>
                </c:pt>
                <c:pt idx="16141">
                  <c:v>45097.917361111111</c:v>
                </c:pt>
                <c:pt idx="16142">
                  <c:v>45097.918055555558</c:v>
                </c:pt>
                <c:pt idx="16143">
                  <c:v>45097.918749999997</c:v>
                </c:pt>
                <c:pt idx="16144">
                  <c:v>45097.919444444444</c:v>
                </c:pt>
                <c:pt idx="16145">
                  <c:v>45097.920138888891</c:v>
                </c:pt>
                <c:pt idx="16146">
                  <c:v>45097.92083333333</c:v>
                </c:pt>
                <c:pt idx="16147">
                  <c:v>45097.921527777777</c:v>
                </c:pt>
                <c:pt idx="16148">
                  <c:v>45097.922222222223</c:v>
                </c:pt>
                <c:pt idx="16149">
                  <c:v>45097.92291666667</c:v>
                </c:pt>
                <c:pt idx="16150">
                  <c:v>45097.923611111109</c:v>
                </c:pt>
                <c:pt idx="16151">
                  <c:v>45097.924305555556</c:v>
                </c:pt>
                <c:pt idx="16152">
                  <c:v>45097.925000000003</c:v>
                </c:pt>
                <c:pt idx="16153">
                  <c:v>45097.925694444442</c:v>
                </c:pt>
                <c:pt idx="16154">
                  <c:v>45097.926388888889</c:v>
                </c:pt>
                <c:pt idx="16155">
                  <c:v>45097.927083333336</c:v>
                </c:pt>
                <c:pt idx="16156">
                  <c:v>45097.927777777775</c:v>
                </c:pt>
                <c:pt idx="16157">
                  <c:v>45097.928472222222</c:v>
                </c:pt>
                <c:pt idx="16158">
                  <c:v>45097.929166666669</c:v>
                </c:pt>
                <c:pt idx="16159">
                  <c:v>45097.929861111108</c:v>
                </c:pt>
                <c:pt idx="16160">
                  <c:v>45097.930555555555</c:v>
                </c:pt>
                <c:pt idx="16161">
                  <c:v>45097.931250000001</c:v>
                </c:pt>
                <c:pt idx="16162">
                  <c:v>45097.931944444441</c:v>
                </c:pt>
                <c:pt idx="16163">
                  <c:v>45097.932638888888</c:v>
                </c:pt>
                <c:pt idx="16164">
                  <c:v>45097.933333333334</c:v>
                </c:pt>
                <c:pt idx="16165">
                  <c:v>45097.934027777781</c:v>
                </c:pt>
                <c:pt idx="16166">
                  <c:v>45097.93472222222</c:v>
                </c:pt>
                <c:pt idx="16167">
                  <c:v>45097.935416666667</c:v>
                </c:pt>
                <c:pt idx="16168">
                  <c:v>45097.936111111114</c:v>
                </c:pt>
                <c:pt idx="16169">
                  <c:v>45097.936805555553</c:v>
                </c:pt>
                <c:pt idx="16170">
                  <c:v>45097.9375</c:v>
                </c:pt>
                <c:pt idx="16171">
                  <c:v>45097.938194444447</c:v>
                </c:pt>
                <c:pt idx="16172">
                  <c:v>45097.938888888886</c:v>
                </c:pt>
                <c:pt idx="16173">
                  <c:v>45097.939583333333</c:v>
                </c:pt>
                <c:pt idx="16174">
                  <c:v>45097.94027777778</c:v>
                </c:pt>
                <c:pt idx="16175">
                  <c:v>45097.940972222219</c:v>
                </c:pt>
                <c:pt idx="16176">
                  <c:v>45097.941666666666</c:v>
                </c:pt>
                <c:pt idx="16177">
                  <c:v>45097.942361111112</c:v>
                </c:pt>
                <c:pt idx="16178">
                  <c:v>45097.943055555559</c:v>
                </c:pt>
                <c:pt idx="16179">
                  <c:v>45097.943749999999</c:v>
                </c:pt>
                <c:pt idx="16180">
                  <c:v>45097.944444444445</c:v>
                </c:pt>
                <c:pt idx="16181">
                  <c:v>45097.945138888892</c:v>
                </c:pt>
                <c:pt idx="16182">
                  <c:v>45097.945833333331</c:v>
                </c:pt>
                <c:pt idx="16183">
                  <c:v>45097.946527777778</c:v>
                </c:pt>
                <c:pt idx="16184">
                  <c:v>45097.947222222225</c:v>
                </c:pt>
                <c:pt idx="16185">
                  <c:v>45097.947916666664</c:v>
                </c:pt>
                <c:pt idx="16186">
                  <c:v>45097.948611111111</c:v>
                </c:pt>
                <c:pt idx="16187">
                  <c:v>45097.949305555558</c:v>
                </c:pt>
                <c:pt idx="16188">
                  <c:v>45097.95</c:v>
                </c:pt>
                <c:pt idx="16189">
                  <c:v>45097.950694444444</c:v>
                </c:pt>
                <c:pt idx="16190">
                  <c:v>45097.951388888891</c:v>
                </c:pt>
                <c:pt idx="16191">
                  <c:v>45097.95208333333</c:v>
                </c:pt>
                <c:pt idx="16192">
                  <c:v>45097.952777777777</c:v>
                </c:pt>
                <c:pt idx="16193">
                  <c:v>45097.953472222223</c:v>
                </c:pt>
                <c:pt idx="16194">
                  <c:v>45097.95416666667</c:v>
                </c:pt>
                <c:pt idx="16195">
                  <c:v>45097.954861111109</c:v>
                </c:pt>
                <c:pt idx="16196">
                  <c:v>45097.955555555556</c:v>
                </c:pt>
                <c:pt idx="16197">
                  <c:v>45097.956250000003</c:v>
                </c:pt>
                <c:pt idx="16198">
                  <c:v>45097.956944444442</c:v>
                </c:pt>
                <c:pt idx="16199">
                  <c:v>45097.957638888889</c:v>
                </c:pt>
                <c:pt idx="16200">
                  <c:v>45097.958333333336</c:v>
                </c:pt>
                <c:pt idx="16201">
                  <c:v>45097.959027777775</c:v>
                </c:pt>
                <c:pt idx="16202">
                  <c:v>45097.959722222222</c:v>
                </c:pt>
                <c:pt idx="16203">
                  <c:v>45097.960416666669</c:v>
                </c:pt>
                <c:pt idx="16204">
                  <c:v>45097.961111111108</c:v>
                </c:pt>
                <c:pt idx="16205">
                  <c:v>45097.961805555555</c:v>
                </c:pt>
                <c:pt idx="16206">
                  <c:v>45097.962500000001</c:v>
                </c:pt>
                <c:pt idx="16207">
                  <c:v>45097.963194444441</c:v>
                </c:pt>
                <c:pt idx="16208">
                  <c:v>45097.963888888888</c:v>
                </c:pt>
                <c:pt idx="16209">
                  <c:v>45097.964583333334</c:v>
                </c:pt>
                <c:pt idx="16210">
                  <c:v>45097.965277777781</c:v>
                </c:pt>
                <c:pt idx="16211">
                  <c:v>45097.96597222222</c:v>
                </c:pt>
                <c:pt idx="16212">
                  <c:v>45097.966666666667</c:v>
                </c:pt>
                <c:pt idx="16213">
                  <c:v>45097.967361111114</c:v>
                </c:pt>
                <c:pt idx="16214">
                  <c:v>45097.968055555553</c:v>
                </c:pt>
                <c:pt idx="16215">
                  <c:v>45097.96875</c:v>
                </c:pt>
                <c:pt idx="16216">
                  <c:v>45097.969444444447</c:v>
                </c:pt>
                <c:pt idx="16217">
                  <c:v>45097.970138888886</c:v>
                </c:pt>
                <c:pt idx="16218">
                  <c:v>45097.970833333333</c:v>
                </c:pt>
                <c:pt idx="16219">
                  <c:v>45097.97152777778</c:v>
                </c:pt>
                <c:pt idx="16220">
                  <c:v>45097.972222222219</c:v>
                </c:pt>
                <c:pt idx="16221">
                  <c:v>45097.972916666666</c:v>
                </c:pt>
                <c:pt idx="16222">
                  <c:v>45097.973611111112</c:v>
                </c:pt>
                <c:pt idx="16223">
                  <c:v>45097.974305555559</c:v>
                </c:pt>
                <c:pt idx="16224">
                  <c:v>45097.974999999999</c:v>
                </c:pt>
                <c:pt idx="16225">
                  <c:v>45097.975694444445</c:v>
                </c:pt>
                <c:pt idx="16226">
                  <c:v>45097.976388888892</c:v>
                </c:pt>
                <c:pt idx="16227">
                  <c:v>45097.977083333331</c:v>
                </c:pt>
                <c:pt idx="16228">
                  <c:v>45097.977777777778</c:v>
                </c:pt>
                <c:pt idx="16229">
                  <c:v>45097.978472222225</c:v>
                </c:pt>
                <c:pt idx="16230">
                  <c:v>45097.979166666664</c:v>
                </c:pt>
                <c:pt idx="16231">
                  <c:v>45097.979861111111</c:v>
                </c:pt>
                <c:pt idx="16232">
                  <c:v>45097.980555555558</c:v>
                </c:pt>
                <c:pt idx="16233">
                  <c:v>45097.981249999997</c:v>
                </c:pt>
                <c:pt idx="16234">
                  <c:v>45097.981944444444</c:v>
                </c:pt>
                <c:pt idx="16235">
                  <c:v>45097.982638888891</c:v>
                </c:pt>
                <c:pt idx="16236">
                  <c:v>45097.98333333333</c:v>
                </c:pt>
                <c:pt idx="16237">
                  <c:v>45097.984027777777</c:v>
                </c:pt>
                <c:pt idx="16238">
                  <c:v>45097.984722222223</c:v>
                </c:pt>
                <c:pt idx="16239">
                  <c:v>45097.98541666667</c:v>
                </c:pt>
                <c:pt idx="16240">
                  <c:v>45097.986111111109</c:v>
                </c:pt>
                <c:pt idx="16241">
                  <c:v>45097.986805555556</c:v>
                </c:pt>
                <c:pt idx="16242">
                  <c:v>45097.987500000003</c:v>
                </c:pt>
                <c:pt idx="16243">
                  <c:v>45097.988194444442</c:v>
                </c:pt>
                <c:pt idx="16244">
                  <c:v>45097.988888888889</c:v>
                </c:pt>
                <c:pt idx="16245">
                  <c:v>45097.989583333336</c:v>
                </c:pt>
                <c:pt idx="16246">
                  <c:v>45097.990277777775</c:v>
                </c:pt>
                <c:pt idx="16247">
                  <c:v>45097.990972222222</c:v>
                </c:pt>
                <c:pt idx="16248">
                  <c:v>45097.991666666669</c:v>
                </c:pt>
                <c:pt idx="16249">
                  <c:v>45097.992361111108</c:v>
                </c:pt>
                <c:pt idx="16250">
                  <c:v>45097.993055555555</c:v>
                </c:pt>
                <c:pt idx="16251">
                  <c:v>45097.993750000001</c:v>
                </c:pt>
                <c:pt idx="16252">
                  <c:v>45097.994444444441</c:v>
                </c:pt>
                <c:pt idx="16253">
                  <c:v>45097.995138888888</c:v>
                </c:pt>
                <c:pt idx="16254">
                  <c:v>45097.995833333334</c:v>
                </c:pt>
                <c:pt idx="16255">
                  <c:v>45097.996527777781</c:v>
                </c:pt>
                <c:pt idx="16256">
                  <c:v>45097.99722222222</c:v>
                </c:pt>
                <c:pt idx="16257">
                  <c:v>45097.997916666667</c:v>
                </c:pt>
                <c:pt idx="16258">
                  <c:v>45097.998611111114</c:v>
                </c:pt>
                <c:pt idx="16259">
                  <c:v>45097.999305555553</c:v>
                </c:pt>
                <c:pt idx="16260">
                  <c:v>45098</c:v>
                </c:pt>
                <c:pt idx="16261">
                  <c:v>45098.000694444447</c:v>
                </c:pt>
                <c:pt idx="16262">
                  <c:v>45098.001388888886</c:v>
                </c:pt>
                <c:pt idx="16263">
                  <c:v>45098.002083333333</c:v>
                </c:pt>
                <c:pt idx="16264">
                  <c:v>45098.00277777778</c:v>
                </c:pt>
                <c:pt idx="16265">
                  <c:v>45098.003472222219</c:v>
                </c:pt>
                <c:pt idx="16266">
                  <c:v>45098.004166666666</c:v>
                </c:pt>
                <c:pt idx="16267">
                  <c:v>45098.004861111112</c:v>
                </c:pt>
                <c:pt idx="16268">
                  <c:v>45098.005555555559</c:v>
                </c:pt>
                <c:pt idx="16269">
                  <c:v>45098.006249999999</c:v>
                </c:pt>
                <c:pt idx="16270">
                  <c:v>45098.006944444445</c:v>
                </c:pt>
                <c:pt idx="16271">
                  <c:v>45098.007638888892</c:v>
                </c:pt>
                <c:pt idx="16272">
                  <c:v>45098.008333333331</c:v>
                </c:pt>
                <c:pt idx="16273">
                  <c:v>45098.009027777778</c:v>
                </c:pt>
                <c:pt idx="16274">
                  <c:v>45098.009722222225</c:v>
                </c:pt>
                <c:pt idx="16275">
                  <c:v>45098.010416666664</c:v>
                </c:pt>
                <c:pt idx="16276">
                  <c:v>45098.011111111111</c:v>
                </c:pt>
                <c:pt idx="16277">
                  <c:v>45098.011805555558</c:v>
                </c:pt>
                <c:pt idx="16278">
                  <c:v>45098.012499999997</c:v>
                </c:pt>
                <c:pt idx="16279">
                  <c:v>45098.013194444444</c:v>
                </c:pt>
                <c:pt idx="16280">
                  <c:v>45098.013888888891</c:v>
                </c:pt>
                <c:pt idx="16281">
                  <c:v>45098.01458333333</c:v>
                </c:pt>
                <c:pt idx="16282">
                  <c:v>45098.015277777777</c:v>
                </c:pt>
                <c:pt idx="16283">
                  <c:v>45098.015972222223</c:v>
                </c:pt>
                <c:pt idx="16284">
                  <c:v>45098.01666666667</c:v>
                </c:pt>
                <c:pt idx="16285">
                  <c:v>45098.017361111109</c:v>
                </c:pt>
                <c:pt idx="16286">
                  <c:v>45098.018055555556</c:v>
                </c:pt>
                <c:pt idx="16287">
                  <c:v>45098.018750000003</c:v>
                </c:pt>
                <c:pt idx="16288">
                  <c:v>45098.019444444442</c:v>
                </c:pt>
                <c:pt idx="16289">
                  <c:v>45098.020138888889</c:v>
                </c:pt>
                <c:pt idx="16290">
                  <c:v>45098.020833333336</c:v>
                </c:pt>
                <c:pt idx="16291">
                  <c:v>45098.021527777775</c:v>
                </c:pt>
                <c:pt idx="16292">
                  <c:v>45098.022222222222</c:v>
                </c:pt>
                <c:pt idx="16293">
                  <c:v>45098.022916666669</c:v>
                </c:pt>
                <c:pt idx="16294">
                  <c:v>45098.023611111108</c:v>
                </c:pt>
                <c:pt idx="16295">
                  <c:v>45098.024305555555</c:v>
                </c:pt>
                <c:pt idx="16296">
                  <c:v>45098.025000000001</c:v>
                </c:pt>
                <c:pt idx="16297">
                  <c:v>45098.025694444441</c:v>
                </c:pt>
                <c:pt idx="16298">
                  <c:v>45098.026388888888</c:v>
                </c:pt>
                <c:pt idx="16299">
                  <c:v>45098.027083333334</c:v>
                </c:pt>
                <c:pt idx="16300">
                  <c:v>45098.027777777781</c:v>
                </c:pt>
                <c:pt idx="16301">
                  <c:v>45098.02847222222</c:v>
                </c:pt>
                <c:pt idx="16302">
                  <c:v>45098.029166666667</c:v>
                </c:pt>
                <c:pt idx="16303">
                  <c:v>45098.029861111114</c:v>
                </c:pt>
                <c:pt idx="16304">
                  <c:v>45098.030555555553</c:v>
                </c:pt>
                <c:pt idx="16305">
                  <c:v>45098.03125</c:v>
                </c:pt>
                <c:pt idx="16306">
                  <c:v>45098.031944444447</c:v>
                </c:pt>
                <c:pt idx="16307">
                  <c:v>45098.032638888886</c:v>
                </c:pt>
                <c:pt idx="16308">
                  <c:v>45098.033333333333</c:v>
                </c:pt>
                <c:pt idx="16309">
                  <c:v>45098.03402777778</c:v>
                </c:pt>
                <c:pt idx="16310">
                  <c:v>45098.034722222219</c:v>
                </c:pt>
                <c:pt idx="16311">
                  <c:v>45098.035416666666</c:v>
                </c:pt>
                <c:pt idx="16312">
                  <c:v>45098.036111111112</c:v>
                </c:pt>
                <c:pt idx="16313">
                  <c:v>45098.036805555559</c:v>
                </c:pt>
                <c:pt idx="16314">
                  <c:v>45098.037499999999</c:v>
                </c:pt>
                <c:pt idx="16315">
                  <c:v>45098.038194444445</c:v>
                </c:pt>
                <c:pt idx="16316">
                  <c:v>45098.038888888892</c:v>
                </c:pt>
                <c:pt idx="16317">
                  <c:v>45098.039583333331</c:v>
                </c:pt>
                <c:pt idx="16318">
                  <c:v>45098.040277777778</c:v>
                </c:pt>
                <c:pt idx="16319">
                  <c:v>45098.040972222225</c:v>
                </c:pt>
                <c:pt idx="16320">
                  <c:v>45098.041666666664</c:v>
                </c:pt>
                <c:pt idx="16321">
                  <c:v>45098.042361111111</c:v>
                </c:pt>
                <c:pt idx="16322">
                  <c:v>45098.043055555558</c:v>
                </c:pt>
                <c:pt idx="16323">
                  <c:v>45098.043749999997</c:v>
                </c:pt>
                <c:pt idx="16324">
                  <c:v>45098.044444444444</c:v>
                </c:pt>
                <c:pt idx="16325">
                  <c:v>45098.045138888891</c:v>
                </c:pt>
                <c:pt idx="16326">
                  <c:v>45098.04583333333</c:v>
                </c:pt>
                <c:pt idx="16327">
                  <c:v>45098.046527777777</c:v>
                </c:pt>
                <c:pt idx="16328">
                  <c:v>45098.047222222223</c:v>
                </c:pt>
                <c:pt idx="16329">
                  <c:v>45098.04791666667</c:v>
                </c:pt>
                <c:pt idx="16330">
                  <c:v>45098.048611111109</c:v>
                </c:pt>
                <c:pt idx="16331">
                  <c:v>45098.049305555556</c:v>
                </c:pt>
                <c:pt idx="16332">
                  <c:v>45098.05</c:v>
                </c:pt>
                <c:pt idx="16333">
                  <c:v>45098.050694444442</c:v>
                </c:pt>
                <c:pt idx="16334">
                  <c:v>45098.051388888889</c:v>
                </c:pt>
                <c:pt idx="16335">
                  <c:v>45098.052083333336</c:v>
                </c:pt>
                <c:pt idx="16336">
                  <c:v>45098.052777777775</c:v>
                </c:pt>
                <c:pt idx="16337">
                  <c:v>45098.053472222222</c:v>
                </c:pt>
                <c:pt idx="16338">
                  <c:v>45098.054166666669</c:v>
                </c:pt>
                <c:pt idx="16339">
                  <c:v>45098.054861111108</c:v>
                </c:pt>
                <c:pt idx="16340">
                  <c:v>45098.055555555555</c:v>
                </c:pt>
                <c:pt idx="16341">
                  <c:v>45098.056250000001</c:v>
                </c:pt>
                <c:pt idx="16342">
                  <c:v>45098.056944444441</c:v>
                </c:pt>
                <c:pt idx="16343">
                  <c:v>45098.057638888888</c:v>
                </c:pt>
                <c:pt idx="16344">
                  <c:v>45098.058333333334</c:v>
                </c:pt>
                <c:pt idx="16345">
                  <c:v>45098.059027777781</c:v>
                </c:pt>
                <c:pt idx="16346">
                  <c:v>45098.05972222222</c:v>
                </c:pt>
                <c:pt idx="16347">
                  <c:v>45098.060416666667</c:v>
                </c:pt>
                <c:pt idx="16348">
                  <c:v>45098.061111111114</c:v>
                </c:pt>
                <c:pt idx="16349">
                  <c:v>45098.061805555553</c:v>
                </c:pt>
                <c:pt idx="16350">
                  <c:v>45098.0625</c:v>
                </c:pt>
                <c:pt idx="16351">
                  <c:v>45098.063194444447</c:v>
                </c:pt>
                <c:pt idx="16352">
                  <c:v>45098.063888888886</c:v>
                </c:pt>
                <c:pt idx="16353">
                  <c:v>45098.064583333333</c:v>
                </c:pt>
                <c:pt idx="16354">
                  <c:v>45098.06527777778</c:v>
                </c:pt>
                <c:pt idx="16355">
                  <c:v>45098.065972222219</c:v>
                </c:pt>
                <c:pt idx="16356">
                  <c:v>45098.066666666666</c:v>
                </c:pt>
                <c:pt idx="16357">
                  <c:v>45098.067361111112</c:v>
                </c:pt>
                <c:pt idx="16358">
                  <c:v>45098.068055555559</c:v>
                </c:pt>
                <c:pt idx="16359">
                  <c:v>45098.068749999999</c:v>
                </c:pt>
                <c:pt idx="16360">
                  <c:v>45098.069444444445</c:v>
                </c:pt>
                <c:pt idx="16361">
                  <c:v>45098.070138888892</c:v>
                </c:pt>
                <c:pt idx="16362">
                  <c:v>45098.070833333331</c:v>
                </c:pt>
                <c:pt idx="16363">
                  <c:v>45098.071527777778</c:v>
                </c:pt>
                <c:pt idx="16364">
                  <c:v>45098.072222222225</c:v>
                </c:pt>
                <c:pt idx="16365">
                  <c:v>45098.072916666664</c:v>
                </c:pt>
                <c:pt idx="16366">
                  <c:v>45098.073611111111</c:v>
                </c:pt>
                <c:pt idx="16367">
                  <c:v>45098.074305555558</c:v>
                </c:pt>
                <c:pt idx="16368">
                  <c:v>45098.074999999997</c:v>
                </c:pt>
                <c:pt idx="16369">
                  <c:v>45098.075694444444</c:v>
                </c:pt>
                <c:pt idx="16370">
                  <c:v>45098.076388888891</c:v>
                </c:pt>
                <c:pt idx="16371">
                  <c:v>45098.07708333333</c:v>
                </c:pt>
                <c:pt idx="16372">
                  <c:v>45098.077777777777</c:v>
                </c:pt>
                <c:pt idx="16373">
                  <c:v>45098.078472222223</c:v>
                </c:pt>
                <c:pt idx="16374">
                  <c:v>45098.07916666667</c:v>
                </c:pt>
                <c:pt idx="16375">
                  <c:v>45098.079861111109</c:v>
                </c:pt>
                <c:pt idx="16376">
                  <c:v>45098.080555555556</c:v>
                </c:pt>
                <c:pt idx="16377">
                  <c:v>45098.081250000003</c:v>
                </c:pt>
                <c:pt idx="16378">
                  <c:v>45098.081944444442</c:v>
                </c:pt>
                <c:pt idx="16379">
                  <c:v>45098.082638888889</c:v>
                </c:pt>
                <c:pt idx="16380">
                  <c:v>45098.083333333336</c:v>
                </c:pt>
                <c:pt idx="16381">
                  <c:v>45098.084027777775</c:v>
                </c:pt>
                <c:pt idx="16382">
                  <c:v>45098.084722222222</c:v>
                </c:pt>
                <c:pt idx="16383">
                  <c:v>45098.085416666669</c:v>
                </c:pt>
                <c:pt idx="16384">
                  <c:v>45098.086111111108</c:v>
                </c:pt>
                <c:pt idx="16385">
                  <c:v>45098.086805555555</c:v>
                </c:pt>
                <c:pt idx="16386">
                  <c:v>45098.087500000001</c:v>
                </c:pt>
                <c:pt idx="16387">
                  <c:v>45098.088194444441</c:v>
                </c:pt>
                <c:pt idx="16388">
                  <c:v>45098.088888888888</c:v>
                </c:pt>
                <c:pt idx="16389">
                  <c:v>45098.089583333334</c:v>
                </c:pt>
                <c:pt idx="16390">
                  <c:v>45098.090277777781</c:v>
                </c:pt>
                <c:pt idx="16391">
                  <c:v>45098.09097222222</c:v>
                </c:pt>
                <c:pt idx="16392">
                  <c:v>45098.091666666667</c:v>
                </c:pt>
                <c:pt idx="16393">
                  <c:v>45098.092361111114</c:v>
                </c:pt>
                <c:pt idx="16394">
                  <c:v>45098.093055555553</c:v>
                </c:pt>
                <c:pt idx="16395">
                  <c:v>45098.09375</c:v>
                </c:pt>
                <c:pt idx="16396">
                  <c:v>45098.094444444447</c:v>
                </c:pt>
                <c:pt idx="16397">
                  <c:v>45098.095138888886</c:v>
                </c:pt>
                <c:pt idx="16398">
                  <c:v>45098.095833333333</c:v>
                </c:pt>
                <c:pt idx="16399">
                  <c:v>45098.09652777778</c:v>
                </c:pt>
                <c:pt idx="16400">
                  <c:v>45098.097222222219</c:v>
                </c:pt>
                <c:pt idx="16401">
                  <c:v>45098.097916666666</c:v>
                </c:pt>
                <c:pt idx="16402">
                  <c:v>45098.098611111112</c:v>
                </c:pt>
                <c:pt idx="16403">
                  <c:v>45098.099305555559</c:v>
                </c:pt>
                <c:pt idx="16404">
                  <c:v>45098.1</c:v>
                </c:pt>
                <c:pt idx="16405">
                  <c:v>45098.100694444445</c:v>
                </c:pt>
                <c:pt idx="16406">
                  <c:v>45098.101388888892</c:v>
                </c:pt>
                <c:pt idx="16407">
                  <c:v>45098.102083333331</c:v>
                </c:pt>
                <c:pt idx="16408">
                  <c:v>45098.102777777778</c:v>
                </c:pt>
                <c:pt idx="16409">
                  <c:v>45098.103472222225</c:v>
                </c:pt>
                <c:pt idx="16410">
                  <c:v>45098.104166666664</c:v>
                </c:pt>
                <c:pt idx="16411">
                  <c:v>45098.104861111111</c:v>
                </c:pt>
                <c:pt idx="16412">
                  <c:v>45098.105555555558</c:v>
                </c:pt>
                <c:pt idx="16413">
                  <c:v>45098.106249999997</c:v>
                </c:pt>
                <c:pt idx="16414">
                  <c:v>45098.106944444444</c:v>
                </c:pt>
                <c:pt idx="16415">
                  <c:v>45098.107638888891</c:v>
                </c:pt>
                <c:pt idx="16416">
                  <c:v>45098.10833333333</c:v>
                </c:pt>
                <c:pt idx="16417">
                  <c:v>45098.109027777777</c:v>
                </c:pt>
                <c:pt idx="16418">
                  <c:v>45098.109722222223</c:v>
                </c:pt>
                <c:pt idx="16419">
                  <c:v>45098.11041666667</c:v>
                </c:pt>
                <c:pt idx="16420">
                  <c:v>45098.111111111109</c:v>
                </c:pt>
                <c:pt idx="16421">
                  <c:v>45098.111805555556</c:v>
                </c:pt>
                <c:pt idx="16422">
                  <c:v>45098.112500000003</c:v>
                </c:pt>
                <c:pt idx="16423">
                  <c:v>45098.113194444442</c:v>
                </c:pt>
                <c:pt idx="16424">
                  <c:v>45098.113888888889</c:v>
                </c:pt>
                <c:pt idx="16425">
                  <c:v>45098.114583333336</c:v>
                </c:pt>
                <c:pt idx="16426">
                  <c:v>45098.115277777775</c:v>
                </c:pt>
                <c:pt idx="16427">
                  <c:v>45098.115972222222</c:v>
                </c:pt>
                <c:pt idx="16428">
                  <c:v>45098.116666666669</c:v>
                </c:pt>
                <c:pt idx="16429">
                  <c:v>45098.117361111108</c:v>
                </c:pt>
                <c:pt idx="16430">
                  <c:v>45098.118055555555</c:v>
                </c:pt>
                <c:pt idx="16431">
                  <c:v>45098.118750000001</c:v>
                </c:pt>
                <c:pt idx="16432">
                  <c:v>45098.119444444441</c:v>
                </c:pt>
                <c:pt idx="16433">
                  <c:v>45098.120138888888</c:v>
                </c:pt>
                <c:pt idx="16434">
                  <c:v>45098.120833333334</c:v>
                </c:pt>
                <c:pt idx="16435">
                  <c:v>45098.121527777781</c:v>
                </c:pt>
                <c:pt idx="16436">
                  <c:v>45098.12222222222</c:v>
                </c:pt>
                <c:pt idx="16437">
                  <c:v>45098.122916666667</c:v>
                </c:pt>
                <c:pt idx="16438">
                  <c:v>45098.123611111114</c:v>
                </c:pt>
                <c:pt idx="16439">
                  <c:v>45098.124305555553</c:v>
                </c:pt>
                <c:pt idx="16440">
                  <c:v>45098.125</c:v>
                </c:pt>
                <c:pt idx="16441">
                  <c:v>45098.125694444447</c:v>
                </c:pt>
                <c:pt idx="16442">
                  <c:v>45098.126388888886</c:v>
                </c:pt>
                <c:pt idx="16443">
                  <c:v>45098.127083333333</c:v>
                </c:pt>
                <c:pt idx="16444">
                  <c:v>45098.12777777778</c:v>
                </c:pt>
                <c:pt idx="16445">
                  <c:v>45098.128472222219</c:v>
                </c:pt>
                <c:pt idx="16446">
                  <c:v>45098.129166666666</c:v>
                </c:pt>
                <c:pt idx="16447">
                  <c:v>45098.129861111112</c:v>
                </c:pt>
                <c:pt idx="16448">
                  <c:v>45098.130555555559</c:v>
                </c:pt>
                <c:pt idx="16449">
                  <c:v>45098.131249999999</c:v>
                </c:pt>
                <c:pt idx="16450">
                  <c:v>45098.131944444445</c:v>
                </c:pt>
                <c:pt idx="16451">
                  <c:v>45098.132638888892</c:v>
                </c:pt>
                <c:pt idx="16452">
                  <c:v>45098.133333333331</c:v>
                </c:pt>
                <c:pt idx="16453">
                  <c:v>45098.134027777778</c:v>
                </c:pt>
                <c:pt idx="16454">
                  <c:v>45098.134722222225</c:v>
                </c:pt>
                <c:pt idx="16455">
                  <c:v>45098.135416666664</c:v>
                </c:pt>
                <c:pt idx="16456">
                  <c:v>45098.136111111111</c:v>
                </c:pt>
                <c:pt idx="16457">
                  <c:v>45098.136805555558</c:v>
                </c:pt>
                <c:pt idx="16458">
                  <c:v>45098.137499999997</c:v>
                </c:pt>
                <c:pt idx="16459">
                  <c:v>45098.138194444444</c:v>
                </c:pt>
                <c:pt idx="16460">
                  <c:v>45098.138888888891</c:v>
                </c:pt>
                <c:pt idx="16461">
                  <c:v>45098.13958333333</c:v>
                </c:pt>
                <c:pt idx="16462">
                  <c:v>45098.140277777777</c:v>
                </c:pt>
                <c:pt idx="16463">
                  <c:v>45098.140972222223</c:v>
                </c:pt>
                <c:pt idx="16464">
                  <c:v>45098.14166666667</c:v>
                </c:pt>
                <c:pt idx="16465">
                  <c:v>45098.142361111109</c:v>
                </c:pt>
                <c:pt idx="16466">
                  <c:v>45098.143055555556</c:v>
                </c:pt>
                <c:pt idx="16467">
                  <c:v>45098.143750000003</c:v>
                </c:pt>
                <c:pt idx="16468">
                  <c:v>45098.144444444442</c:v>
                </c:pt>
                <c:pt idx="16469">
                  <c:v>45098.145138888889</c:v>
                </c:pt>
                <c:pt idx="16470">
                  <c:v>45098.145833333336</c:v>
                </c:pt>
                <c:pt idx="16471">
                  <c:v>45098.146527777775</c:v>
                </c:pt>
                <c:pt idx="16472">
                  <c:v>45098.147222222222</c:v>
                </c:pt>
                <c:pt idx="16473">
                  <c:v>45098.147916666669</c:v>
                </c:pt>
                <c:pt idx="16474">
                  <c:v>45098.148611111108</c:v>
                </c:pt>
                <c:pt idx="16475">
                  <c:v>45098.149305555555</c:v>
                </c:pt>
                <c:pt idx="16476">
                  <c:v>45098.15</c:v>
                </c:pt>
                <c:pt idx="16477">
                  <c:v>45098.150694444441</c:v>
                </c:pt>
                <c:pt idx="16478">
                  <c:v>45098.151388888888</c:v>
                </c:pt>
                <c:pt idx="16479">
                  <c:v>45098.152083333334</c:v>
                </c:pt>
                <c:pt idx="16480">
                  <c:v>45098.152777777781</c:v>
                </c:pt>
                <c:pt idx="16481">
                  <c:v>45098.15347222222</c:v>
                </c:pt>
                <c:pt idx="16482">
                  <c:v>45098.154166666667</c:v>
                </c:pt>
                <c:pt idx="16483">
                  <c:v>45098.154861111114</c:v>
                </c:pt>
                <c:pt idx="16484">
                  <c:v>45098.155555555553</c:v>
                </c:pt>
                <c:pt idx="16485">
                  <c:v>45098.15625</c:v>
                </c:pt>
                <c:pt idx="16486">
                  <c:v>45098.156944444447</c:v>
                </c:pt>
                <c:pt idx="16487">
                  <c:v>45098.157638888886</c:v>
                </c:pt>
                <c:pt idx="16488">
                  <c:v>45098.158333333333</c:v>
                </c:pt>
                <c:pt idx="16489">
                  <c:v>45098.15902777778</c:v>
                </c:pt>
                <c:pt idx="16490">
                  <c:v>45098.159722222219</c:v>
                </c:pt>
                <c:pt idx="16491">
                  <c:v>45098.160416666666</c:v>
                </c:pt>
                <c:pt idx="16492">
                  <c:v>45098.161111111112</c:v>
                </c:pt>
                <c:pt idx="16493">
                  <c:v>45098.161805555559</c:v>
                </c:pt>
                <c:pt idx="16494">
                  <c:v>45098.162499999999</c:v>
                </c:pt>
                <c:pt idx="16495">
                  <c:v>45098.163194444445</c:v>
                </c:pt>
                <c:pt idx="16496">
                  <c:v>45098.163888888892</c:v>
                </c:pt>
                <c:pt idx="16497">
                  <c:v>45098.164583333331</c:v>
                </c:pt>
                <c:pt idx="16498">
                  <c:v>45098.165277777778</c:v>
                </c:pt>
                <c:pt idx="16499">
                  <c:v>45098.165972222225</c:v>
                </c:pt>
                <c:pt idx="16500">
                  <c:v>45098.166666666664</c:v>
                </c:pt>
                <c:pt idx="16501">
                  <c:v>45098.167361111111</c:v>
                </c:pt>
                <c:pt idx="16502">
                  <c:v>45098.168055555558</c:v>
                </c:pt>
                <c:pt idx="16503">
                  <c:v>45098.168749999997</c:v>
                </c:pt>
                <c:pt idx="16504">
                  <c:v>45098.169444444444</c:v>
                </c:pt>
                <c:pt idx="16505">
                  <c:v>45098.170138888891</c:v>
                </c:pt>
                <c:pt idx="16506">
                  <c:v>45098.17083333333</c:v>
                </c:pt>
                <c:pt idx="16507">
                  <c:v>45098.171527777777</c:v>
                </c:pt>
                <c:pt idx="16508">
                  <c:v>45098.172222222223</c:v>
                </c:pt>
                <c:pt idx="16509">
                  <c:v>45098.17291666667</c:v>
                </c:pt>
                <c:pt idx="16510">
                  <c:v>45098.173611111109</c:v>
                </c:pt>
                <c:pt idx="16511">
                  <c:v>45098.174305555556</c:v>
                </c:pt>
                <c:pt idx="16512">
                  <c:v>45098.175000000003</c:v>
                </c:pt>
                <c:pt idx="16513">
                  <c:v>45098.175694444442</c:v>
                </c:pt>
                <c:pt idx="16514">
                  <c:v>45098.176388888889</c:v>
                </c:pt>
                <c:pt idx="16515">
                  <c:v>45098.177083333336</c:v>
                </c:pt>
                <c:pt idx="16516">
                  <c:v>45098.177777777775</c:v>
                </c:pt>
                <c:pt idx="16517">
                  <c:v>45098.178472222222</c:v>
                </c:pt>
                <c:pt idx="16518">
                  <c:v>45098.179166666669</c:v>
                </c:pt>
                <c:pt idx="16519">
                  <c:v>45098.179861111108</c:v>
                </c:pt>
                <c:pt idx="16520">
                  <c:v>45098.180555555555</c:v>
                </c:pt>
                <c:pt idx="16521">
                  <c:v>45098.181250000001</c:v>
                </c:pt>
                <c:pt idx="16522">
                  <c:v>45098.181944444441</c:v>
                </c:pt>
                <c:pt idx="16523">
                  <c:v>45098.182638888888</c:v>
                </c:pt>
                <c:pt idx="16524">
                  <c:v>45098.183333333334</c:v>
                </c:pt>
                <c:pt idx="16525">
                  <c:v>45098.184027777781</c:v>
                </c:pt>
                <c:pt idx="16526">
                  <c:v>45098.18472222222</c:v>
                </c:pt>
                <c:pt idx="16527">
                  <c:v>45098.185416666667</c:v>
                </c:pt>
                <c:pt idx="16528">
                  <c:v>45098.186111111114</c:v>
                </c:pt>
                <c:pt idx="16529">
                  <c:v>45098.186805555553</c:v>
                </c:pt>
                <c:pt idx="16530">
                  <c:v>45098.1875</c:v>
                </c:pt>
                <c:pt idx="16531">
                  <c:v>45098.188194444447</c:v>
                </c:pt>
                <c:pt idx="16532">
                  <c:v>45098.188888888886</c:v>
                </c:pt>
                <c:pt idx="16533">
                  <c:v>45098.189583333333</c:v>
                </c:pt>
                <c:pt idx="16534">
                  <c:v>45098.19027777778</c:v>
                </c:pt>
                <c:pt idx="16535">
                  <c:v>45098.190972222219</c:v>
                </c:pt>
                <c:pt idx="16536">
                  <c:v>45098.191666666666</c:v>
                </c:pt>
                <c:pt idx="16537">
                  <c:v>45098.192361111112</c:v>
                </c:pt>
                <c:pt idx="16538">
                  <c:v>45098.193055555559</c:v>
                </c:pt>
                <c:pt idx="16539">
                  <c:v>45098.193749999999</c:v>
                </c:pt>
                <c:pt idx="16540">
                  <c:v>45098.194444444445</c:v>
                </c:pt>
                <c:pt idx="16541">
                  <c:v>45098.195138888892</c:v>
                </c:pt>
                <c:pt idx="16542">
                  <c:v>45098.195833333331</c:v>
                </c:pt>
                <c:pt idx="16543">
                  <c:v>45098.196527777778</c:v>
                </c:pt>
                <c:pt idx="16544">
                  <c:v>45098.197222222225</c:v>
                </c:pt>
                <c:pt idx="16545">
                  <c:v>45098.197916666664</c:v>
                </c:pt>
                <c:pt idx="16546">
                  <c:v>45098.198611111111</c:v>
                </c:pt>
                <c:pt idx="16547">
                  <c:v>45098.199305555558</c:v>
                </c:pt>
                <c:pt idx="16548">
                  <c:v>45098.2</c:v>
                </c:pt>
                <c:pt idx="16549">
                  <c:v>45098.200694444444</c:v>
                </c:pt>
                <c:pt idx="16550">
                  <c:v>45098.201388888891</c:v>
                </c:pt>
                <c:pt idx="16551">
                  <c:v>45098.20208333333</c:v>
                </c:pt>
                <c:pt idx="16552">
                  <c:v>45098.202777777777</c:v>
                </c:pt>
                <c:pt idx="16553">
                  <c:v>45098.203472222223</c:v>
                </c:pt>
                <c:pt idx="16554">
                  <c:v>45098.20416666667</c:v>
                </c:pt>
                <c:pt idx="16555">
                  <c:v>45098.204861111109</c:v>
                </c:pt>
                <c:pt idx="16556">
                  <c:v>45098.205555555556</c:v>
                </c:pt>
                <c:pt idx="16557">
                  <c:v>45098.206250000003</c:v>
                </c:pt>
                <c:pt idx="16558">
                  <c:v>45098.206944444442</c:v>
                </c:pt>
                <c:pt idx="16559">
                  <c:v>45098.207638888889</c:v>
                </c:pt>
                <c:pt idx="16560">
                  <c:v>45098.208333333336</c:v>
                </c:pt>
                <c:pt idx="16561">
                  <c:v>45098.209027777775</c:v>
                </c:pt>
                <c:pt idx="16562">
                  <c:v>45098.209722222222</c:v>
                </c:pt>
                <c:pt idx="16563">
                  <c:v>45098.210416666669</c:v>
                </c:pt>
                <c:pt idx="16564">
                  <c:v>45098.211111111108</c:v>
                </c:pt>
                <c:pt idx="16565">
                  <c:v>45098.211805555555</c:v>
                </c:pt>
                <c:pt idx="16566">
                  <c:v>45098.212500000001</c:v>
                </c:pt>
                <c:pt idx="16567">
                  <c:v>45098.213194444441</c:v>
                </c:pt>
                <c:pt idx="16568">
                  <c:v>45098.213888888888</c:v>
                </c:pt>
                <c:pt idx="16569">
                  <c:v>45098.214583333334</c:v>
                </c:pt>
                <c:pt idx="16570">
                  <c:v>45098.215277777781</c:v>
                </c:pt>
                <c:pt idx="16571">
                  <c:v>45098.21597222222</c:v>
                </c:pt>
                <c:pt idx="16572">
                  <c:v>45098.216666666667</c:v>
                </c:pt>
                <c:pt idx="16573">
                  <c:v>45098.217361111114</c:v>
                </c:pt>
                <c:pt idx="16574">
                  <c:v>45098.218055555553</c:v>
                </c:pt>
                <c:pt idx="16575">
                  <c:v>45098.21875</c:v>
                </c:pt>
                <c:pt idx="16576">
                  <c:v>45098.219444444447</c:v>
                </c:pt>
                <c:pt idx="16577">
                  <c:v>45098.220138888886</c:v>
                </c:pt>
                <c:pt idx="16578">
                  <c:v>45098.220833333333</c:v>
                </c:pt>
                <c:pt idx="16579">
                  <c:v>45098.22152777778</c:v>
                </c:pt>
                <c:pt idx="16580">
                  <c:v>45098.222222222219</c:v>
                </c:pt>
                <c:pt idx="16581">
                  <c:v>45098.222916666666</c:v>
                </c:pt>
                <c:pt idx="16582">
                  <c:v>45098.223611111112</c:v>
                </c:pt>
                <c:pt idx="16583">
                  <c:v>45098.224305555559</c:v>
                </c:pt>
                <c:pt idx="16584">
                  <c:v>45098.224999999999</c:v>
                </c:pt>
                <c:pt idx="16585">
                  <c:v>45098.225694444445</c:v>
                </c:pt>
                <c:pt idx="16586">
                  <c:v>45098.226388888892</c:v>
                </c:pt>
                <c:pt idx="16587">
                  <c:v>45098.227083333331</c:v>
                </c:pt>
                <c:pt idx="16588">
                  <c:v>45098.227777777778</c:v>
                </c:pt>
                <c:pt idx="16589">
                  <c:v>45098.228472222225</c:v>
                </c:pt>
                <c:pt idx="16590">
                  <c:v>45098.229166666664</c:v>
                </c:pt>
                <c:pt idx="16591">
                  <c:v>45098.229861111111</c:v>
                </c:pt>
                <c:pt idx="16592">
                  <c:v>45098.230555555558</c:v>
                </c:pt>
                <c:pt idx="16593">
                  <c:v>45098.231249999997</c:v>
                </c:pt>
                <c:pt idx="16594">
                  <c:v>45098.231944444444</c:v>
                </c:pt>
                <c:pt idx="16595">
                  <c:v>45098.232638888891</c:v>
                </c:pt>
                <c:pt idx="16596">
                  <c:v>45098.23333333333</c:v>
                </c:pt>
                <c:pt idx="16597">
                  <c:v>45098.234027777777</c:v>
                </c:pt>
                <c:pt idx="16598">
                  <c:v>45098.234722222223</c:v>
                </c:pt>
                <c:pt idx="16599">
                  <c:v>45098.23541666667</c:v>
                </c:pt>
                <c:pt idx="16600">
                  <c:v>45098.236111111109</c:v>
                </c:pt>
                <c:pt idx="16601">
                  <c:v>45098.236805555556</c:v>
                </c:pt>
                <c:pt idx="16602">
                  <c:v>45098.237500000003</c:v>
                </c:pt>
                <c:pt idx="16603">
                  <c:v>45098.238194444442</c:v>
                </c:pt>
                <c:pt idx="16604">
                  <c:v>45098.238888888889</c:v>
                </c:pt>
                <c:pt idx="16605">
                  <c:v>45098.239583333336</c:v>
                </c:pt>
                <c:pt idx="16606">
                  <c:v>45098.240277777775</c:v>
                </c:pt>
                <c:pt idx="16607">
                  <c:v>45098.240972222222</c:v>
                </c:pt>
                <c:pt idx="16608">
                  <c:v>45098.241666666669</c:v>
                </c:pt>
                <c:pt idx="16609">
                  <c:v>45098.242361111108</c:v>
                </c:pt>
                <c:pt idx="16610">
                  <c:v>45098.243055555555</c:v>
                </c:pt>
                <c:pt idx="16611">
                  <c:v>45098.243750000001</c:v>
                </c:pt>
                <c:pt idx="16612">
                  <c:v>45098.244444444441</c:v>
                </c:pt>
                <c:pt idx="16613">
                  <c:v>45098.245138888888</c:v>
                </c:pt>
                <c:pt idx="16614">
                  <c:v>45098.245833333334</c:v>
                </c:pt>
                <c:pt idx="16615">
                  <c:v>45098.246527777781</c:v>
                </c:pt>
                <c:pt idx="16616">
                  <c:v>45098.24722222222</c:v>
                </c:pt>
                <c:pt idx="16617">
                  <c:v>45098.247916666667</c:v>
                </c:pt>
                <c:pt idx="16618">
                  <c:v>45098.248611111114</c:v>
                </c:pt>
                <c:pt idx="16619">
                  <c:v>45098.249305555553</c:v>
                </c:pt>
                <c:pt idx="16620">
                  <c:v>45098.25</c:v>
                </c:pt>
                <c:pt idx="16621">
                  <c:v>45098.250694444447</c:v>
                </c:pt>
                <c:pt idx="16622">
                  <c:v>45098.251388888886</c:v>
                </c:pt>
                <c:pt idx="16623">
                  <c:v>45098.252083333333</c:v>
                </c:pt>
                <c:pt idx="16624">
                  <c:v>45098.25277777778</c:v>
                </c:pt>
                <c:pt idx="16625">
                  <c:v>45098.253472222219</c:v>
                </c:pt>
                <c:pt idx="16626">
                  <c:v>45098.254166666666</c:v>
                </c:pt>
                <c:pt idx="16627">
                  <c:v>45098.254861111112</c:v>
                </c:pt>
                <c:pt idx="16628">
                  <c:v>45098.255555555559</c:v>
                </c:pt>
                <c:pt idx="16629">
                  <c:v>45098.256249999999</c:v>
                </c:pt>
                <c:pt idx="16630">
                  <c:v>45098.256944444445</c:v>
                </c:pt>
                <c:pt idx="16631">
                  <c:v>45098.257638888892</c:v>
                </c:pt>
                <c:pt idx="16632">
                  <c:v>45098.258333333331</c:v>
                </c:pt>
                <c:pt idx="16633">
                  <c:v>45098.259027777778</c:v>
                </c:pt>
                <c:pt idx="16634">
                  <c:v>45098.259722222225</c:v>
                </c:pt>
                <c:pt idx="16635">
                  <c:v>45098.260416666664</c:v>
                </c:pt>
                <c:pt idx="16636">
                  <c:v>45098.261111111111</c:v>
                </c:pt>
                <c:pt idx="16637">
                  <c:v>45098.261805555558</c:v>
                </c:pt>
                <c:pt idx="16638">
                  <c:v>45098.262499999997</c:v>
                </c:pt>
                <c:pt idx="16639">
                  <c:v>45098.263194444444</c:v>
                </c:pt>
                <c:pt idx="16640">
                  <c:v>45098.263888888891</c:v>
                </c:pt>
                <c:pt idx="16641">
                  <c:v>45098.26458333333</c:v>
                </c:pt>
                <c:pt idx="16642">
                  <c:v>45098.265277777777</c:v>
                </c:pt>
                <c:pt idx="16643">
                  <c:v>45098.265972222223</c:v>
                </c:pt>
                <c:pt idx="16644">
                  <c:v>45098.26666666667</c:v>
                </c:pt>
                <c:pt idx="16645">
                  <c:v>45098.267361111109</c:v>
                </c:pt>
                <c:pt idx="16646">
                  <c:v>45098.268055555556</c:v>
                </c:pt>
                <c:pt idx="16647">
                  <c:v>45098.268750000003</c:v>
                </c:pt>
                <c:pt idx="16648">
                  <c:v>45098.269444444442</c:v>
                </c:pt>
                <c:pt idx="16649">
                  <c:v>45098.270138888889</c:v>
                </c:pt>
                <c:pt idx="16650">
                  <c:v>45098.270833333336</c:v>
                </c:pt>
                <c:pt idx="16651">
                  <c:v>45098.271527777775</c:v>
                </c:pt>
                <c:pt idx="16652">
                  <c:v>45098.272222222222</c:v>
                </c:pt>
                <c:pt idx="16653">
                  <c:v>45098.272916666669</c:v>
                </c:pt>
                <c:pt idx="16654">
                  <c:v>45098.273611111108</c:v>
                </c:pt>
                <c:pt idx="16655">
                  <c:v>45098.274305555555</c:v>
                </c:pt>
                <c:pt idx="16656">
                  <c:v>45098.275000000001</c:v>
                </c:pt>
                <c:pt idx="16657">
                  <c:v>45098.275694444441</c:v>
                </c:pt>
                <c:pt idx="16658">
                  <c:v>45098.276388888888</c:v>
                </c:pt>
                <c:pt idx="16659">
                  <c:v>45098.277083333334</c:v>
                </c:pt>
                <c:pt idx="16660">
                  <c:v>45098.277777777781</c:v>
                </c:pt>
                <c:pt idx="16661">
                  <c:v>45098.27847222222</c:v>
                </c:pt>
                <c:pt idx="16662">
                  <c:v>45098.279166666667</c:v>
                </c:pt>
                <c:pt idx="16663">
                  <c:v>45098.279861111114</c:v>
                </c:pt>
                <c:pt idx="16664">
                  <c:v>45098.280555555553</c:v>
                </c:pt>
                <c:pt idx="16665">
                  <c:v>45098.28125</c:v>
                </c:pt>
                <c:pt idx="16666">
                  <c:v>45098.281944444447</c:v>
                </c:pt>
                <c:pt idx="16667">
                  <c:v>45098.282638888886</c:v>
                </c:pt>
                <c:pt idx="16668">
                  <c:v>45098.283333333333</c:v>
                </c:pt>
                <c:pt idx="16669">
                  <c:v>45098.28402777778</c:v>
                </c:pt>
                <c:pt idx="16670">
                  <c:v>45098.284722222219</c:v>
                </c:pt>
                <c:pt idx="16671">
                  <c:v>45098.285416666666</c:v>
                </c:pt>
                <c:pt idx="16672">
                  <c:v>45098.286111111112</c:v>
                </c:pt>
                <c:pt idx="16673">
                  <c:v>45098.286805555559</c:v>
                </c:pt>
                <c:pt idx="16674">
                  <c:v>45098.287499999999</c:v>
                </c:pt>
                <c:pt idx="16675">
                  <c:v>45098.288194444445</c:v>
                </c:pt>
                <c:pt idx="16676">
                  <c:v>45098.288888888892</c:v>
                </c:pt>
                <c:pt idx="16677">
                  <c:v>45098.289583333331</c:v>
                </c:pt>
                <c:pt idx="16678">
                  <c:v>45098.290277777778</c:v>
                </c:pt>
                <c:pt idx="16679">
                  <c:v>45098.290972222225</c:v>
                </c:pt>
                <c:pt idx="16680">
                  <c:v>45098.291666666664</c:v>
                </c:pt>
                <c:pt idx="16681">
                  <c:v>45098.292361111111</c:v>
                </c:pt>
                <c:pt idx="16682">
                  <c:v>45098.293055555558</c:v>
                </c:pt>
                <c:pt idx="16683">
                  <c:v>45098.293749999997</c:v>
                </c:pt>
                <c:pt idx="16684">
                  <c:v>45098.294444444444</c:v>
                </c:pt>
                <c:pt idx="16685">
                  <c:v>45098.295138888891</c:v>
                </c:pt>
                <c:pt idx="16686">
                  <c:v>45098.29583333333</c:v>
                </c:pt>
                <c:pt idx="16687">
                  <c:v>45098.296527777777</c:v>
                </c:pt>
                <c:pt idx="16688">
                  <c:v>45098.297222222223</c:v>
                </c:pt>
                <c:pt idx="16689">
                  <c:v>45098.29791666667</c:v>
                </c:pt>
                <c:pt idx="16690">
                  <c:v>45098.298611111109</c:v>
                </c:pt>
                <c:pt idx="16691">
                  <c:v>45098.299305555556</c:v>
                </c:pt>
                <c:pt idx="16692">
                  <c:v>45098.3</c:v>
                </c:pt>
                <c:pt idx="16693">
                  <c:v>45098.300694444442</c:v>
                </c:pt>
                <c:pt idx="16694">
                  <c:v>45098.301388888889</c:v>
                </c:pt>
                <c:pt idx="16695">
                  <c:v>45098.302083333336</c:v>
                </c:pt>
                <c:pt idx="16696">
                  <c:v>45098.302777777775</c:v>
                </c:pt>
                <c:pt idx="16697">
                  <c:v>45098.303472222222</c:v>
                </c:pt>
                <c:pt idx="16698">
                  <c:v>45098.304166666669</c:v>
                </c:pt>
                <c:pt idx="16699">
                  <c:v>45098.304861111108</c:v>
                </c:pt>
                <c:pt idx="16700">
                  <c:v>45098.305555555555</c:v>
                </c:pt>
                <c:pt idx="16701">
                  <c:v>45098.306250000001</c:v>
                </c:pt>
                <c:pt idx="16702">
                  <c:v>45098.306944444441</c:v>
                </c:pt>
                <c:pt idx="16703">
                  <c:v>45098.307638888888</c:v>
                </c:pt>
                <c:pt idx="16704">
                  <c:v>45098.308333333334</c:v>
                </c:pt>
                <c:pt idx="16705">
                  <c:v>45098.309027777781</c:v>
                </c:pt>
                <c:pt idx="16706">
                  <c:v>45098.30972222222</c:v>
                </c:pt>
                <c:pt idx="16707">
                  <c:v>45098.310416666667</c:v>
                </c:pt>
                <c:pt idx="16708">
                  <c:v>45098.311111111114</c:v>
                </c:pt>
                <c:pt idx="16709">
                  <c:v>45098.311805555553</c:v>
                </c:pt>
                <c:pt idx="16710">
                  <c:v>45098.3125</c:v>
                </c:pt>
                <c:pt idx="16711">
                  <c:v>45098.313194444447</c:v>
                </c:pt>
                <c:pt idx="16712">
                  <c:v>45098.313888888886</c:v>
                </c:pt>
                <c:pt idx="16713">
                  <c:v>45098.314583333333</c:v>
                </c:pt>
                <c:pt idx="16714">
                  <c:v>45098.31527777778</c:v>
                </c:pt>
                <c:pt idx="16715">
                  <c:v>45098.315972222219</c:v>
                </c:pt>
                <c:pt idx="16716">
                  <c:v>45098.316666666666</c:v>
                </c:pt>
                <c:pt idx="16717">
                  <c:v>45098.317361111112</c:v>
                </c:pt>
                <c:pt idx="16718">
                  <c:v>45098.318055555559</c:v>
                </c:pt>
                <c:pt idx="16719">
                  <c:v>45098.318749999999</c:v>
                </c:pt>
                <c:pt idx="16720">
                  <c:v>45098.319444444445</c:v>
                </c:pt>
                <c:pt idx="16721">
                  <c:v>45098.320138888892</c:v>
                </c:pt>
                <c:pt idx="16722">
                  <c:v>45098.320833333331</c:v>
                </c:pt>
                <c:pt idx="16723">
                  <c:v>45098.321527777778</c:v>
                </c:pt>
                <c:pt idx="16724">
                  <c:v>45098.322222222225</c:v>
                </c:pt>
                <c:pt idx="16725">
                  <c:v>45098.322916666664</c:v>
                </c:pt>
                <c:pt idx="16726">
                  <c:v>45098.323611111111</c:v>
                </c:pt>
                <c:pt idx="16727">
                  <c:v>45098.324305555558</c:v>
                </c:pt>
                <c:pt idx="16728">
                  <c:v>45098.324999999997</c:v>
                </c:pt>
                <c:pt idx="16729">
                  <c:v>45098.325694444444</c:v>
                </c:pt>
                <c:pt idx="16730">
                  <c:v>45098.326388888891</c:v>
                </c:pt>
                <c:pt idx="16731">
                  <c:v>45098.32708333333</c:v>
                </c:pt>
                <c:pt idx="16732">
                  <c:v>45098.327777777777</c:v>
                </c:pt>
                <c:pt idx="16733">
                  <c:v>45098.328472222223</c:v>
                </c:pt>
                <c:pt idx="16734">
                  <c:v>45098.32916666667</c:v>
                </c:pt>
                <c:pt idx="16735">
                  <c:v>45098.329861111109</c:v>
                </c:pt>
                <c:pt idx="16736">
                  <c:v>45098.330555555556</c:v>
                </c:pt>
                <c:pt idx="16737">
                  <c:v>45098.331250000003</c:v>
                </c:pt>
                <c:pt idx="16738">
                  <c:v>45098.331944444442</c:v>
                </c:pt>
                <c:pt idx="16739">
                  <c:v>45098.332638888889</c:v>
                </c:pt>
                <c:pt idx="16740">
                  <c:v>45098.333333333336</c:v>
                </c:pt>
                <c:pt idx="16741">
                  <c:v>45098.334027777775</c:v>
                </c:pt>
                <c:pt idx="16742">
                  <c:v>45098.334722222222</c:v>
                </c:pt>
                <c:pt idx="16743">
                  <c:v>45098.335416666669</c:v>
                </c:pt>
                <c:pt idx="16744">
                  <c:v>45098.336111111108</c:v>
                </c:pt>
                <c:pt idx="16745">
                  <c:v>45098.336805555555</c:v>
                </c:pt>
                <c:pt idx="16746">
                  <c:v>45098.337500000001</c:v>
                </c:pt>
                <c:pt idx="16747">
                  <c:v>45098.338194444441</c:v>
                </c:pt>
                <c:pt idx="16748">
                  <c:v>45098.338888888888</c:v>
                </c:pt>
                <c:pt idx="16749">
                  <c:v>45098.339583333334</c:v>
                </c:pt>
                <c:pt idx="16750">
                  <c:v>45098.340277777781</c:v>
                </c:pt>
                <c:pt idx="16751">
                  <c:v>45098.34097222222</c:v>
                </c:pt>
                <c:pt idx="16752">
                  <c:v>45098.341666666667</c:v>
                </c:pt>
                <c:pt idx="16753">
                  <c:v>45098.342361111114</c:v>
                </c:pt>
                <c:pt idx="16754">
                  <c:v>45098.343055555553</c:v>
                </c:pt>
                <c:pt idx="16755">
                  <c:v>45098.34375</c:v>
                </c:pt>
                <c:pt idx="16756">
                  <c:v>45098.344444444447</c:v>
                </c:pt>
                <c:pt idx="16757">
                  <c:v>45098.345138888886</c:v>
                </c:pt>
                <c:pt idx="16758">
                  <c:v>45098.345833333333</c:v>
                </c:pt>
                <c:pt idx="16759">
                  <c:v>45098.34652777778</c:v>
                </c:pt>
                <c:pt idx="16760">
                  <c:v>45098.347222222219</c:v>
                </c:pt>
                <c:pt idx="16761">
                  <c:v>45098.347916666666</c:v>
                </c:pt>
                <c:pt idx="16762">
                  <c:v>45098.348611111112</c:v>
                </c:pt>
                <c:pt idx="16763">
                  <c:v>45098.349305555559</c:v>
                </c:pt>
                <c:pt idx="16764">
                  <c:v>45098.35</c:v>
                </c:pt>
                <c:pt idx="16765">
                  <c:v>45098.350694444445</c:v>
                </c:pt>
                <c:pt idx="16766">
                  <c:v>45098.351388888892</c:v>
                </c:pt>
                <c:pt idx="16767">
                  <c:v>45098.352083333331</c:v>
                </c:pt>
                <c:pt idx="16768">
                  <c:v>45098.352777777778</c:v>
                </c:pt>
                <c:pt idx="16769">
                  <c:v>45098.353472222225</c:v>
                </c:pt>
                <c:pt idx="16770">
                  <c:v>45098.354166666664</c:v>
                </c:pt>
                <c:pt idx="16771">
                  <c:v>45098.354861111111</c:v>
                </c:pt>
                <c:pt idx="16772">
                  <c:v>45098.355555555558</c:v>
                </c:pt>
                <c:pt idx="16773">
                  <c:v>45098.356249999997</c:v>
                </c:pt>
                <c:pt idx="16774">
                  <c:v>45098.356944444444</c:v>
                </c:pt>
                <c:pt idx="16775">
                  <c:v>45098.357638888891</c:v>
                </c:pt>
                <c:pt idx="16776">
                  <c:v>45098.35833333333</c:v>
                </c:pt>
                <c:pt idx="16777">
                  <c:v>45098.359027777777</c:v>
                </c:pt>
                <c:pt idx="16778">
                  <c:v>45098.359722222223</c:v>
                </c:pt>
                <c:pt idx="16779">
                  <c:v>45098.36041666667</c:v>
                </c:pt>
                <c:pt idx="16780">
                  <c:v>45098.361111111109</c:v>
                </c:pt>
                <c:pt idx="16781">
                  <c:v>45098.361805555556</c:v>
                </c:pt>
                <c:pt idx="16782">
                  <c:v>45098.362500000003</c:v>
                </c:pt>
                <c:pt idx="16783">
                  <c:v>45098.363194444442</c:v>
                </c:pt>
                <c:pt idx="16784">
                  <c:v>45098.363888888889</c:v>
                </c:pt>
                <c:pt idx="16785">
                  <c:v>45098.364583333336</c:v>
                </c:pt>
                <c:pt idx="16786">
                  <c:v>45098.365277777775</c:v>
                </c:pt>
                <c:pt idx="16787">
                  <c:v>45098.365972222222</c:v>
                </c:pt>
                <c:pt idx="16788">
                  <c:v>45098.366666666669</c:v>
                </c:pt>
                <c:pt idx="16789">
                  <c:v>45098.367361111108</c:v>
                </c:pt>
                <c:pt idx="16790">
                  <c:v>45098.368055555555</c:v>
                </c:pt>
                <c:pt idx="16791">
                  <c:v>45098.368750000001</c:v>
                </c:pt>
                <c:pt idx="16792">
                  <c:v>45098.369444444441</c:v>
                </c:pt>
                <c:pt idx="16793">
                  <c:v>45098.370138888888</c:v>
                </c:pt>
                <c:pt idx="16794">
                  <c:v>45098.370833333334</c:v>
                </c:pt>
                <c:pt idx="16795">
                  <c:v>45098.371527777781</c:v>
                </c:pt>
                <c:pt idx="16796">
                  <c:v>45098.37222222222</c:v>
                </c:pt>
                <c:pt idx="16797">
                  <c:v>45098.372916666667</c:v>
                </c:pt>
                <c:pt idx="16798">
                  <c:v>45098.373611111114</c:v>
                </c:pt>
                <c:pt idx="16799">
                  <c:v>45098.374305555553</c:v>
                </c:pt>
                <c:pt idx="16800">
                  <c:v>45098.375</c:v>
                </c:pt>
                <c:pt idx="16801">
                  <c:v>45098.375694444447</c:v>
                </c:pt>
                <c:pt idx="16802">
                  <c:v>45098.376388888886</c:v>
                </c:pt>
                <c:pt idx="16803">
                  <c:v>45098.377083333333</c:v>
                </c:pt>
                <c:pt idx="16804">
                  <c:v>45098.37777777778</c:v>
                </c:pt>
                <c:pt idx="16805">
                  <c:v>45098.378472222219</c:v>
                </c:pt>
                <c:pt idx="16806">
                  <c:v>45098.379166666666</c:v>
                </c:pt>
                <c:pt idx="16807">
                  <c:v>45098.379861111112</c:v>
                </c:pt>
                <c:pt idx="16808">
                  <c:v>45098.380555555559</c:v>
                </c:pt>
                <c:pt idx="16809">
                  <c:v>45098.381249999999</c:v>
                </c:pt>
                <c:pt idx="16810">
                  <c:v>45098.381944444445</c:v>
                </c:pt>
                <c:pt idx="16811">
                  <c:v>45098.382638888892</c:v>
                </c:pt>
                <c:pt idx="16812">
                  <c:v>45098.383333333331</c:v>
                </c:pt>
                <c:pt idx="16813">
                  <c:v>45098.384027777778</c:v>
                </c:pt>
                <c:pt idx="16814">
                  <c:v>45098.384722222225</c:v>
                </c:pt>
                <c:pt idx="16815">
                  <c:v>45098.385416666664</c:v>
                </c:pt>
                <c:pt idx="16816">
                  <c:v>45098.386111111111</c:v>
                </c:pt>
                <c:pt idx="16817">
                  <c:v>45098.386805555558</c:v>
                </c:pt>
                <c:pt idx="16818">
                  <c:v>45098.387499999997</c:v>
                </c:pt>
                <c:pt idx="16819">
                  <c:v>45098.388194444444</c:v>
                </c:pt>
                <c:pt idx="16820">
                  <c:v>45098.388888888891</c:v>
                </c:pt>
                <c:pt idx="16821">
                  <c:v>45098.38958333333</c:v>
                </c:pt>
                <c:pt idx="16822">
                  <c:v>45098.390277777777</c:v>
                </c:pt>
                <c:pt idx="16823">
                  <c:v>45098.390972222223</c:v>
                </c:pt>
                <c:pt idx="16824">
                  <c:v>45098.39166666667</c:v>
                </c:pt>
                <c:pt idx="16825">
                  <c:v>45098.392361111109</c:v>
                </c:pt>
                <c:pt idx="16826">
                  <c:v>45098.393055555556</c:v>
                </c:pt>
                <c:pt idx="16827">
                  <c:v>45098.393750000003</c:v>
                </c:pt>
                <c:pt idx="16828">
                  <c:v>45098.394444444442</c:v>
                </c:pt>
                <c:pt idx="16829">
                  <c:v>45098.395138888889</c:v>
                </c:pt>
                <c:pt idx="16830">
                  <c:v>45098.395833333336</c:v>
                </c:pt>
                <c:pt idx="16831">
                  <c:v>45098.396527777775</c:v>
                </c:pt>
                <c:pt idx="16832">
                  <c:v>45098.397222222222</c:v>
                </c:pt>
                <c:pt idx="16833">
                  <c:v>45098.397916666669</c:v>
                </c:pt>
                <c:pt idx="16834">
                  <c:v>45098.398611111108</c:v>
                </c:pt>
                <c:pt idx="16835">
                  <c:v>45098.399305555555</c:v>
                </c:pt>
                <c:pt idx="16836">
                  <c:v>45098.400000000001</c:v>
                </c:pt>
                <c:pt idx="16837">
                  <c:v>45098.400694444441</c:v>
                </c:pt>
                <c:pt idx="16838">
                  <c:v>45098.401388888888</c:v>
                </c:pt>
                <c:pt idx="16839">
                  <c:v>45098.402083333334</c:v>
                </c:pt>
                <c:pt idx="16840">
                  <c:v>45098.402777777781</c:v>
                </c:pt>
                <c:pt idx="16841">
                  <c:v>45098.40347222222</c:v>
                </c:pt>
                <c:pt idx="16842">
                  <c:v>45098.404166666667</c:v>
                </c:pt>
                <c:pt idx="16843">
                  <c:v>45098.404861111114</c:v>
                </c:pt>
                <c:pt idx="16844">
                  <c:v>45098.405555555553</c:v>
                </c:pt>
                <c:pt idx="16845">
                  <c:v>45098.40625</c:v>
                </c:pt>
                <c:pt idx="16846">
                  <c:v>45098.406944444447</c:v>
                </c:pt>
                <c:pt idx="16847">
                  <c:v>45098.407638888886</c:v>
                </c:pt>
                <c:pt idx="16848">
                  <c:v>45098.408333333333</c:v>
                </c:pt>
                <c:pt idx="16849">
                  <c:v>45098.40902777778</c:v>
                </c:pt>
                <c:pt idx="16850">
                  <c:v>45098.409722222219</c:v>
                </c:pt>
                <c:pt idx="16851">
                  <c:v>45098.410416666666</c:v>
                </c:pt>
                <c:pt idx="16852">
                  <c:v>45098.411111111112</c:v>
                </c:pt>
                <c:pt idx="16853">
                  <c:v>45098.411805555559</c:v>
                </c:pt>
                <c:pt idx="16854">
                  <c:v>45098.412499999999</c:v>
                </c:pt>
                <c:pt idx="16855">
                  <c:v>45098.413194444445</c:v>
                </c:pt>
                <c:pt idx="16856">
                  <c:v>45098.413888888892</c:v>
                </c:pt>
                <c:pt idx="16857">
                  <c:v>45098.414583333331</c:v>
                </c:pt>
                <c:pt idx="16858">
                  <c:v>45098.415277777778</c:v>
                </c:pt>
                <c:pt idx="16859">
                  <c:v>45098.415972222225</c:v>
                </c:pt>
                <c:pt idx="16860">
                  <c:v>45098.416666666664</c:v>
                </c:pt>
                <c:pt idx="16861">
                  <c:v>45098.417361111111</c:v>
                </c:pt>
                <c:pt idx="16862">
                  <c:v>45098.418055555558</c:v>
                </c:pt>
                <c:pt idx="16863">
                  <c:v>45098.418749999997</c:v>
                </c:pt>
                <c:pt idx="16864">
                  <c:v>45098.419444444444</c:v>
                </c:pt>
                <c:pt idx="16865">
                  <c:v>45098.420138888891</c:v>
                </c:pt>
                <c:pt idx="16866">
                  <c:v>45098.42083333333</c:v>
                </c:pt>
                <c:pt idx="16867">
                  <c:v>45098.421527777777</c:v>
                </c:pt>
                <c:pt idx="16868">
                  <c:v>45098.422222222223</c:v>
                </c:pt>
                <c:pt idx="16869">
                  <c:v>45098.42291666667</c:v>
                </c:pt>
                <c:pt idx="16870">
                  <c:v>45098.423611111109</c:v>
                </c:pt>
                <c:pt idx="16871">
                  <c:v>45098.424305555556</c:v>
                </c:pt>
                <c:pt idx="16872">
                  <c:v>45098.425000000003</c:v>
                </c:pt>
                <c:pt idx="16873">
                  <c:v>45098.425694444442</c:v>
                </c:pt>
                <c:pt idx="16874">
                  <c:v>45098.426388888889</c:v>
                </c:pt>
                <c:pt idx="16875">
                  <c:v>45098.427083333336</c:v>
                </c:pt>
                <c:pt idx="16876">
                  <c:v>45098.427777777775</c:v>
                </c:pt>
                <c:pt idx="16877">
                  <c:v>45098.428472222222</c:v>
                </c:pt>
                <c:pt idx="16878">
                  <c:v>45098.429166666669</c:v>
                </c:pt>
                <c:pt idx="16879">
                  <c:v>45098.429861111108</c:v>
                </c:pt>
                <c:pt idx="16880">
                  <c:v>45098.430555555555</c:v>
                </c:pt>
                <c:pt idx="16881">
                  <c:v>45098.431250000001</c:v>
                </c:pt>
                <c:pt idx="16882">
                  <c:v>45098.431944444441</c:v>
                </c:pt>
                <c:pt idx="16883">
                  <c:v>45098.432638888888</c:v>
                </c:pt>
                <c:pt idx="16884">
                  <c:v>45098.433333333334</c:v>
                </c:pt>
                <c:pt idx="16885">
                  <c:v>45098.434027777781</c:v>
                </c:pt>
                <c:pt idx="16886">
                  <c:v>45098.43472222222</c:v>
                </c:pt>
                <c:pt idx="16887">
                  <c:v>45098.435416666667</c:v>
                </c:pt>
                <c:pt idx="16888">
                  <c:v>45098.436111111114</c:v>
                </c:pt>
                <c:pt idx="16889">
                  <c:v>45098.436805555553</c:v>
                </c:pt>
                <c:pt idx="16890">
                  <c:v>45098.4375</c:v>
                </c:pt>
                <c:pt idx="16891">
                  <c:v>45098.438194444447</c:v>
                </c:pt>
                <c:pt idx="16892">
                  <c:v>45098.438888888886</c:v>
                </c:pt>
                <c:pt idx="16893">
                  <c:v>45098.439583333333</c:v>
                </c:pt>
                <c:pt idx="16894">
                  <c:v>45098.44027777778</c:v>
                </c:pt>
                <c:pt idx="16895">
                  <c:v>45098.440972222219</c:v>
                </c:pt>
                <c:pt idx="16896">
                  <c:v>45098.441666666666</c:v>
                </c:pt>
                <c:pt idx="16897">
                  <c:v>45098.442361111112</c:v>
                </c:pt>
                <c:pt idx="16898">
                  <c:v>45098.443055555559</c:v>
                </c:pt>
                <c:pt idx="16899">
                  <c:v>45098.443749999999</c:v>
                </c:pt>
                <c:pt idx="16900">
                  <c:v>45098.444444444445</c:v>
                </c:pt>
                <c:pt idx="16901">
                  <c:v>45098.445138888892</c:v>
                </c:pt>
                <c:pt idx="16902">
                  <c:v>45098.445833333331</c:v>
                </c:pt>
                <c:pt idx="16903">
                  <c:v>45098.446527777778</c:v>
                </c:pt>
                <c:pt idx="16904">
                  <c:v>45098.447222222225</c:v>
                </c:pt>
                <c:pt idx="16905">
                  <c:v>45098.447916666664</c:v>
                </c:pt>
                <c:pt idx="16906">
                  <c:v>45098.448611111111</c:v>
                </c:pt>
                <c:pt idx="16907">
                  <c:v>45098.449305555558</c:v>
                </c:pt>
                <c:pt idx="16908">
                  <c:v>45098.45</c:v>
                </c:pt>
                <c:pt idx="16909">
                  <c:v>45098.450694444444</c:v>
                </c:pt>
                <c:pt idx="16910">
                  <c:v>45098.451388888891</c:v>
                </c:pt>
                <c:pt idx="16911">
                  <c:v>45098.45208333333</c:v>
                </c:pt>
                <c:pt idx="16912">
                  <c:v>45098.452777777777</c:v>
                </c:pt>
                <c:pt idx="16913">
                  <c:v>45098.453472222223</c:v>
                </c:pt>
                <c:pt idx="16914">
                  <c:v>45098.45416666667</c:v>
                </c:pt>
                <c:pt idx="16915">
                  <c:v>45098.454861111109</c:v>
                </c:pt>
                <c:pt idx="16916">
                  <c:v>45098.455555555556</c:v>
                </c:pt>
                <c:pt idx="16917">
                  <c:v>45098.456250000003</c:v>
                </c:pt>
                <c:pt idx="16918">
                  <c:v>45098.456944444442</c:v>
                </c:pt>
                <c:pt idx="16919">
                  <c:v>45098.457638888889</c:v>
                </c:pt>
                <c:pt idx="16920">
                  <c:v>45098.458333333336</c:v>
                </c:pt>
                <c:pt idx="16921">
                  <c:v>45098.459027777775</c:v>
                </c:pt>
                <c:pt idx="16922">
                  <c:v>45098.459722222222</c:v>
                </c:pt>
                <c:pt idx="16923">
                  <c:v>45098.460416666669</c:v>
                </c:pt>
                <c:pt idx="16924">
                  <c:v>45098.461111111108</c:v>
                </c:pt>
                <c:pt idx="16925">
                  <c:v>45098.461805555555</c:v>
                </c:pt>
                <c:pt idx="16926">
                  <c:v>45098.462500000001</c:v>
                </c:pt>
                <c:pt idx="16927">
                  <c:v>45098.463194444441</c:v>
                </c:pt>
                <c:pt idx="16928">
                  <c:v>45098.463888888888</c:v>
                </c:pt>
                <c:pt idx="16929">
                  <c:v>45098.464583333334</c:v>
                </c:pt>
                <c:pt idx="16930">
                  <c:v>45098.465277777781</c:v>
                </c:pt>
                <c:pt idx="16931">
                  <c:v>45098.46597222222</c:v>
                </c:pt>
                <c:pt idx="16932">
                  <c:v>45098.466666666667</c:v>
                </c:pt>
                <c:pt idx="16933">
                  <c:v>45098.467361111114</c:v>
                </c:pt>
                <c:pt idx="16934">
                  <c:v>45098.468055555553</c:v>
                </c:pt>
                <c:pt idx="16935">
                  <c:v>45098.46875</c:v>
                </c:pt>
                <c:pt idx="16936">
                  <c:v>45098.469444444447</c:v>
                </c:pt>
                <c:pt idx="16937">
                  <c:v>45098.470138888886</c:v>
                </c:pt>
                <c:pt idx="16938">
                  <c:v>45098.470833333333</c:v>
                </c:pt>
                <c:pt idx="16939">
                  <c:v>45098.47152777778</c:v>
                </c:pt>
                <c:pt idx="16940">
                  <c:v>45098.472222222219</c:v>
                </c:pt>
                <c:pt idx="16941">
                  <c:v>45098.472916666666</c:v>
                </c:pt>
                <c:pt idx="16942">
                  <c:v>45098.473611111112</c:v>
                </c:pt>
                <c:pt idx="16943">
                  <c:v>45098.474305555559</c:v>
                </c:pt>
                <c:pt idx="16944">
                  <c:v>45098.474999999999</c:v>
                </c:pt>
                <c:pt idx="16945">
                  <c:v>45098.475694444445</c:v>
                </c:pt>
                <c:pt idx="16946">
                  <c:v>45098.476388888892</c:v>
                </c:pt>
                <c:pt idx="16947">
                  <c:v>45098.477083333331</c:v>
                </c:pt>
                <c:pt idx="16948">
                  <c:v>45098.477777777778</c:v>
                </c:pt>
                <c:pt idx="16949">
                  <c:v>45098.478472222225</c:v>
                </c:pt>
                <c:pt idx="16950">
                  <c:v>45098.479166666664</c:v>
                </c:pt>
                <c:pt idx="16951">
                  <c:v>45098.479861111111</c:v>
                </c:pt>
                <c:pt idx="16952">
                  <c:v>45098.480555555558</c:v>
                </c:pt>
                <c:pt idx="16953">
                  <c:v>45098.481249999997</c:v>
                </c:pt>
                <c:pt idx="16954">
                  <c:v>45098.481944444444</c:v>
                </c:pt>
                <c:pt idx="16955">
                  <c:v>45098.482638888891</c:v>
                </c:pt>
                <c:pt idx="16956">
                  <c:v>45098.48333333333</c:v>
                </c:pt>
                <c:pt idx="16957">
                  <c:v>45098.484027777777</c:v>
                </c:pt>
                <c:pt idx="16958">
                  <c:v>45098.484722222223</c:v>
                </c:pt>
                <c:pt idx="16959">
                  <c:v>45098.48541666667</c:v>
                </c:pt>
                <c:pt idx="16960">
                  <c:v>45098.486111111109</c:v>
                </c:pt>
                <c:pt idx="16961">
                  <c:v>45098.486805555556</c:v>
                </c:pt>
                <c:pt idx="16962">
                  <c:v>45098.487500000003</c:v>
                </c:pt>
                <c:pt idx="16963">
                  <c:v>45098.488194444442</c:v>
                </c:pt>
                <c:pt idx="16964">
                  <c:v>45098.488888888889</c:v>
                </c:pt>
                <c:pt idx="16965">
                  <c:v>45098.489583333336</c:v>
                </c:pt>
                <c:pt idx="16966">
                  <c:v>45098.490277777775</c:v>
                </c:pt>
                <c:pt idx="16967">
                  <c:v>45098.490972222222</c:v>
                </c:pt>
                <c:pt idx="16968">
                  <c:v>45098.491666666669</c:v>
                </c:pt>
                <c:pt idx="16969">
                  <c:v>45098.492361111108</c:v>
                </c:pt>
                <c:pt idx="16970">
                  <c:v>45098.493055555555</c:v>
                </c:pt>
                <c:pt idx="16971">
                  <c:v>45098.493750000001</c:v>
                </c:pt>
                <c:pt idx="16972">
                  <c:v>45098.494444444441</c:v>
                </c:pt>
                <c:pt idx="16973">
                  <c:v>45098.495138888888</c:v>
                </c:pt>
                <c:pt idx="16974">
                  <c:v>45098.495833333334</c:v>
                </c:pt>
                <c:pt idx="16975">
                  <c:v>45098.496527777781</c:v>
                </c:pt>
                <c:pt idx="16976">
                  <c:v>45098.49722222222</c:v>
                </c:pt>
                <c:pt idx="16977">
                  <c:v>45098.497916666667</c:v>
                </c:pt>
                <c:pt idx="16978">
                  <c:v>45098.498611111114</c:v>
                </c:pt>
                <c:pt idx="16979">
                  <c:v>45098.499305555553</c:v>
                </c:pt>
                <c:pt idx="16980">
                  <c:v>45098.5</c:v>
                </c:pt>
                <c:pt idx="16981">
                  <c:v>45098.500694444447</c:v>
                </c:pt>
                <c:pt idx="16982">
                  <c:v>45098.501388888886</c:v>
                </c:pt>
                <c:pt idx="16983">
                  <c:v>45098.502083333333</c:v>
                </c:pt>
                <c:pt idx="16984">
                  <c:v>45098.50277777778</c:v>
                </c:pt>
                <c:pt idx="16985">
                  <c:v>45098.503472222219</c:v>
                </c:pt>
                <c:pt idx="16986">
                  <c:v>45098.504166666666</c:v>
                </c:pt>
                <c:pt idx="16987">
                  <c:v>45098.504861111112</c:v>
                </c:pt>
                <c:pt idx="16988">
                  <c:v>45098.505555555559</c:v>
                </c:pt>
                <c:pt idx="16989">
                  <c:v>45098.506249999999</c:v>
                </c:pt>
                <c:pt idx="16990">
                  <c:v>45098.506944444445</c:v>
                </c:pt>
                <c:pt idx="16991">
                  <c:v>45098.507638888892</c:v>
                </c:pt>
                <c:pt idx="16992">
                  <c:v>45098.508333333331</c:v>
                </c:pt>
                <c:pt idx="16993">
                  <c:v>45098.509027777778</c:v>
                </c:pt>
                <c:pt idx="16994">
                  <c:v>45098.509722222225</c:v>
                </c:pt>
                <c:pt idx="16995">
                  <c:v>45098.510416666664</c:v>
                </c:pt>
                <c:pt idx="16996">
                  <c:v>45098.511111111111</c:v>
                </c:pt>
                <c:pt idx="16997">
                  <c:v>45098.511805555558</c:v>
                </c:pt>
                <c:pt idx="16998">
                  <c:v>45098.512499999997</c:v>
                </c:pt>
                <c:pt idx="16999">
                  <c:v>45098.513194444444</c:v>
                </c:pt>
                <c:pt idx="17000">
                  <c:v>45098.513888888891</c:v>
                </c:pt>
                <c:pt idx="17001">
                  <c:v>45098.51458333333</c:v>
                </c:pt>
                <c:pt idx="17002">
                  <c:v>45098.515277777777</c:v>
                </c:pt>
                <c:pt idx="17003">
                  <c:v>45098.515972222223</c:v>
                </c:pt>
                <c:pt idx="17004">
                  <c:v>45098.51666666667</c:v>
                </c:pt>
                <c:pt idx="17005">
                  <c:v>45098.517361111109</c:v>
                </c:pt>
                <c:pt idx="17006">
                  <c:v>45098.518055555556</c:v>
                </c:pt>
                <c:pt idx="17007">
                  <c:v>45098.518750000003</c:v>
                </c:pt>
                <c:pt idx="17008">
                  <c:v>45098.519444444442</c:v>
                </c:pt>
                <c:pt idx="17009">
                  <c:v>45098.520138888889</c:v>
                </c:pt>
                <c:pt idx="17010">
                  <c:v>45098.520833333336</c:v>
                </c:pt>
                <c:pt idx="17011">
                  <c:v>45098.521527777775</c:v>
                </c:pt>
                <c:pt idx="17012">
                  <c:v>45098.522222222222</c:v>
                </c:pt>
                <c:pt idx="17013">
                  <c:v>45098.522916666669</c:v>
                </c:pt>
                <c:pt idx="17014">
                  <c:v>45098.523611111108</c:v>
                </c:pt>
                <c:pt idx="17015">
                  <c:v>45098.524305555555</c:v>
                </c:pt>
                <c:pt idx="17016">
                  <c:v>45098.525000000001</c:v>
                </c:pt>
                <c:pt idx="17017">
                  <c:v>45098.525694444441</c:v>
                </c:pt>
                <c:pt idx="17018">
                  <c:v>45098.526388888888</c:v>
                </c:pt>
                <c:pt idx="17019">
                  <c:v>45098.527083333334</c:v>
                </c:pt>
                <c:pt idx="17020">
                  <c:v>45098.527777777781</c:v>
                </c:pt>
                <c:pt idx="17021">
                  <c:v>45098.52847222222</c:v>
                </c:pt>
                <c:pt idx="17022">
                  <c:v>45098.529166666667</c:v>
                </c:pt>
                <c:pt idx="17023">
                  <c:v>45098.529861111114</c:v>
                </c:pt>
                <c:pt idx="17024">
                  <c:v>45098.530555555553</c:v>
                </c:pt>
                <c:pt idx="17025">
                  <c:v>45098.53125</c:v>
                </c:pt>
                <c:pt idx="17026">
                  <c:v>45098.531944444447</c:v>
                </c:pt>
                <c:pt idx="17027">
                  <c:v>45098.532638888886</c:v>
                </c:pt>
                <c:pt idx="17028">
                  <c:v>45098.533333333333</c:v>
                </c:pt>
                <c:pt idx="17029">
                  <c:v>45098.53402777778</c:v>
                </c:pt>
                <c:pt idx="17030">
                  <c:v>45098.534722222219</c:v>
                </c:pt>
                <c:pt idx="17031">
                  <c:v>45098.535416666666</c:v>
                </c:pt>
                <c:pt idx="17032">
                  <c:v>45098.536111111112</c:v>
                </c:pt>
                <c:pt idx="17033">
                  <c:v>45098.536805555559</c:v>
                </c:pt>
                <c:pt idx="17034">
                  <c:v>45098.537499999999</c:v>
                </c:pt>
                <c:pt idx="17035">
                  <c:v>45098.538194444445</c:v>
                </c:pt>
                <c:pt idx="17036">
                  <c:v>45098.538888888892</c:v>
                </c:pt>
                <c:pt idx="17037">
                  <c:v>45098.539583333331</c:v>
                </c:pt>
                <c:pt idx="17038">
                  <c:v>45098.540277777778</c:v>
                </c:pt>
                <c:pt idx="17039">
                  <c:v>45098.540972222225</c:v>
                </c:pt>
                <c:pt idx="17040">
                  <c:v>45098.541666666664</c:v>
                </c:pt>
                <c:pt idx="17041">
                  <c:v>45098.542361111111</c:v>
                </c:pt>
                <c:pt idx="17042">
                  <c:v>45098.543055555558</c:v>
                </c:pt>
                <c:pt idx="17043">
                  <c:v>45098.543749999997</c:v>
                </c:pt>
                <c:pt idx="17044">
                  <c:v>45098.544444444444</c:v>
                </c:pt>
                <c:pt idx="17045">
                  <c:v>45098.545138888891</c:v>
                </c:pt>
                <c:pt idx="17046">
                  <c:v>45098.54583333333</c:v>
                </c:pt>
                <c:pt idx="17047">
                  <c:v>45098.546527777777</c:v>
                </c:pt>
                <c:pt idx="17048">
                  <c:v>45098.547222222223</c:v>
                </c:pt>
                <c:pt idx="17049">
                  <c:v>45098.54791666667</c:v>
                </c:pt>
                <c:pt idx="17050">
                  <c:v>45098.548611111109</c:v>
                </c:pt>
                <c:pt idx="17051">
                  <c:v>45098.549305555556</c:v>
                </c:pt>
                <c:pt idx="17052">
                  <c:v>45098.55</c:v>
                </c:pt>
                <c:pt idx="17053">
                  <c:v>45098.550694444442</c:v>
                </c:pt>
                <c:pt idx="17054">
                  <c:v>45098.551388888889</c:v>
                </c:pt>
                <c:pt idx="17055">
                  <c:v>45098.552083333336</c:v>
                </c:pt>
                <c:pt idx="17056">
                  <c:v>45098.552777777775</c:v>
                </c:pt>
                <c:pt idx="17057">
                  <c:v>45098.553472222222</c:v>
                </c:pt>
                <c:pt idx="17058">
                  <c:v>45098.554166666669</c:v>
                </c:pt>
                <c:pt idx="17059">
                  <c:v>45098.554861111108</c:v>
                </c:pt>
                <c:pt idx="17060">
                  <c:v>45098.555555555555</c:v>
                </c:pt>
                <c:pt idx="17061">
                  <c:v>45098.556250000001</c:v>
                </c:pt>
                <c:pt idx="17062">
                  <c:v>45098.556944444441</c:v>
                </c:pt>
                <c:pt idx="17063">
                  <c:v>45098.557638888888</c:v>
                </c:pt>
                <c:pt idx="17064">
                  <c:v>45098.558333333334</c:v>
                </c:pt>
                <c:pt idx="17065">
                  <c:v>45098.559027777781</c:v>
                </c:pt>
                <c:pt idx="17066">
                  <c:v>45098.55972222222</c:v>
                </c:pt>
                <c:pt idx="17067">
                  <c:v>45098.560416666667</c:v>
                </c:pt>
                <c:pt idx="17068">
                  <c:v>45098.561111111114</c:v>
                </c:pt>
                <c:pt idx="17069">
                  <c:v>45098.561805555553</c:v>
                </c:pt>
                <c:pt idx="17070">
                  <c:v>45098.5625</c:v>
                </c:pt>
                <c:pt idx="17071">
                  <c:v>45098.563194444447</c:v>
                </c:pt>
                <c:pt idx="17072">
                  <c:v>45098.563888888886</c:v>
                </c:pt>
                <c:pt idx="17073">
                  <c:v>45098.564583333333</c:v>
                </c:pt>
                <c:pt idx="17074">
                  <c:v>45098.56527777778</c:v>
                </c:pt>
                <c:pt idx="17075">
                  <c:v>45098.565972222219</c:v>
                </c:pt>
                <c:pt idx="17076">
                  <c:v>45098.566666666666</c:v>
                </c:pt>
                <c:pt idx="17077">
                  <c:v>45098.567361111112</c:v>
                </c:pt>
                <c:pt idx="17078">
                  <c:v>45098.568055555559</c:v>
                </c:pt>
                <c:pt idx="17079">
                  <c:v>45098.568749999999</c:v>
                </c:pt>
                <c:pt idx="17080">
                  <c:v>45098.569444444445</c:v>
                </c:pt>
                <c:pt idx="17081">
                  <c:v>45098.570138888892</c:v>
                </c:pt>
                <c:pt idx="17082">
                  <c:v>45098.570833333331</c:v>
                </c:pt>
                <c:pt idx="17083">
                  <c:v>45098.571527777778</c:v>
                </c:pt>
                <c:pt idx="17084">
                  <c:v>45098.572222222225</c:v>
                </c:pt>
                <c:pt idx="17085">
                  <c:v>45098.572916666664</c:v>
                </c:pt>
                <c:pt idx="17086">
                  <c:v>45098.573611111111</c:v>
                </c:pt>
                <c:pt idx="17087">
                  <c:v>45098.574305555558</c:v>
                </c:pt>
                <c:pt idx="17088">
                  <c:v>45098.574999999997</c:v>
                </c:pt>
                <c:pt idx="17089">
                  <c:v>45098.575694444444</c:v>
                </c:pt>
                <c:pt idx="17090">
                  <c:v>45098.576388888891</c:v>
                </c:pt>
                <c:pt idx="17091">
                  <c:v>45098.57708333333</c:v>
                </c:pt>
                <c:pt idx="17092">
                  <c:v>45098.577777777777</c:v>
                </c:pt>
                <c:pt idx="17093">
                  <c:v>45098.578472222223</c:v>
                </c:pt>
                <c:pt idx="17094">
                  <c:v>45098.57916666667</c:v>
                </c:pt>
                <c:pt idx="17095">
                  <c:v>45098.579861111109</c:v>
                </c:pt>
                <c:pt idx="17096">
                  <c:v>45098.580555555556</c:v>
                </c:pt>
                <c:pt idx="17097">
                  <c:v>45098.581250000003</c:v>
                </c:pt>
                <c:pt idx="17098">
                  <c:v>45098.581944444442</c:v>
                </c:pt>
                <c:pt idx="17099">
                  <c:v>45098.582638888889</c:v>
                </c:pt>
                <c:pt idx="17100">
                  <c:v>45098.583333333336</c:v>
                </c:pt>
                <c:pt idx="17101">
                  <c:v>45098.584027777775</c:v>
                </c:pt>
                <c:pt idx="17102">
                  <c:v>45098.584722222222</c:v>
                </c:pt>
                <c:pt idx="17103">
                  <c:v>45098.585416666669</c:v>
                </c:pt>
                <c:pt idx="17104">
                  <c:v>45098.586111111108</c:v>
                </c:pt>
                <c:pt idx="17105">
                  <c:v>45098.586805555555</c:v>
                </c:pt>
                <c:pt idx="17106">
                  <c:v>45098.587500000001</c:v>
                </c:pt>
                <c:pt idx="17107">
                  <c:v>45098.588194444441</c:v>
                </c:pt>
                <c:pt idx="17108">
                  <c:v>45098.588888888888</c:v>
                </c:pt>
                <c:pt idx="17109">
                  <c:v>45098.589583333334</c:v>
                </c:pt>
                <c:pt idx="17110">
                  <c:v>45098.590277777781</c:v>
                </c:pt>
                <c:pt idx="17111">
                  <c:v>45098.59097222222</c:v>
                </c:pt>
                <c:pt idx="17112">
                  <c:v>45098.591666666667</c:v>
                </c:pt>
                <c:pt idx="17113">
                  <c:v>45098.592361111114</c:v>
                </c:pt>
                <c:pt idx="17114">
                  <c:v>45098.593055555553</c:v>
                </c:pt>
                <c:pt idx="17115">
                  <c:v>45098.59375</c:v>
                </c:pt>
                <c:pt idx="17116">
                  <c:v>45098.594444444447</c:v>
                </c:pt>
                <c:pt idx="17117">
                  <c:v>45098.595138888886</c:v>
                </c:pt>
                <c:pt idx="17118">
                  <c:v>45098.595833333333</c:v>
                </c:pt>
                <c:pt idx="17119">
                  <c:v>45098.59652777778</c:v>
                </c:pt>
                <c:pt idx="17120">
                  <c:v>45098.597222222219</c:v>
                </c:pt>
                <c:pt idx="17121">
                  <c:v>45098.597916666666</c:v>
                </c:pt>
                <c:pt idx="17122">
                  <c:v>45098.598611111112</c:v>
                </c:pt>
                <c:pt idx="17123">
                  <c:v>45098.599305555559</c:v>
                </c:pt>
                <c:pt idx="17124">
                  <c:v>45098.6</c:v>
                </c:pt>
                <c:pt idx="17125">
                  <c:v>45098.600694444445</c:v>
                </c:pt>
                <c:pt idx="17126">
                  <c:v>45098.601388888892</c:v>
                </c:pt>
                <c:pt idx="17127">
                  <c:v>45098.602083333331</c:v>
                </c:pt>
                <c:pt idx="17128">
                  <c:v>45098.602777777778</c:v>
                </c:pt>
                <c:pt idx="17129">
                  <c:v>45098.603472222225</c:v>
                </c:pt>
                <c:pt idx="17130">
                  <c:v>45098.604166666664</c:v>
                </c:pt>
                <c:pt idx="17131">
                  <c:v>45098.604861111111</c:v>
                </c:pt>
                <c:pt idx="17132">
                  <c:v>45098.605555555558</c:v>
                </c:pt>
                <c:pt idx="17133">
                  <c:v>45098.606249999997</c:v>
                </c:pt>
                <c:pt idx="17134">
                  <c:v>45098.606944444444</c:v>
                </c:pt>
                <c:pt idx="17135">
                  <c:v>45098.607638888891</c:v>
                </c:pt>
                <c:pt idx="17136">
                  <c:v>45098.60833333333</c:v>
                </c:pt>
                <c:pt idx="17137">
                  <c:v>45098.609027777777</c:v>
                </c:pt>
                <c:pt idx="17138">
                  <c:v>45098.609722222223</c:v>
                </c:pt>
                <c:pt idx="17139">
                  <c:v>45098.61041666667</c:v>
                </c:pt>
                <c:pt idx="17140">
                  <c:v>45098.611111111109</c:v>
                </c:pt>
                <c:pt idx="17141">
                  <c:v>45098.611805555556</c:v>
                </c:pt>
                <c:pt idx="17142">
                  <c:v>45098.612500000003</c:v>
                </c:pt>
                <c:pt idx="17143">
                  <c:v>45098.613194444442</c:v>
                </c:pt>
                <c:pt idx="17144">
                  <c:v>45098.613888888889</c:v>
                </c:pt>
                <c:pt idx="17145">
                  <c:v>45098.614583333336</c:v>
                </c:pt>
                <c:pt idx="17146">
                  <c:v>45098.615277777775</c:v>
                </c:pt>
                <c:pt idx="17147">
                  <c:v>45098.615972222222</c:v>
                </c:pt>
                <c:pt idx="17148">
                  <c:v>45098.616666666669</c:v>
                </c:pt>
                <c:pt idx="17149">
                  <c:v>45098.617361111108</c:v>
                </c:pt>
                <c:pt idx="17150">
                  <c:v>45098.618055555555</c:v>
                </c:pt>
                <c:pt idx="17151">
                  <c:v>45098.618750000001</c:v>
                </c:pt>
                <c:pt idx="17152">
                  <c:v>45098.619444444441</c:v>
                </c:pt>
                <c:pt idx="17153">
                  <c:v>45098.620138888888</c:v>
                </c:pt>
                <c:pt idx="17154">
                  <c:v>45098.620833333334</c:v>
                </c:pt>
                <c:pt idx="17155">
                  <c:v>45098.621527777781</c:v>
                </c:pt>
                <c:pt idx="17156">
                  <c:v>45098.62222222222</c:v>
                </c:pt>
                <c:pt idx="17157">
                  <c:v>45098.622916666667</c:v>
                </c:pt>
                <c:pt idx="17158">
                  <c:v>45098.623611111114</c:v>
                </c:pt>
                <c:pt idx="17159">
                  <c:v>45098.624305555553</c:v>
                </c:pt>
                <c:pt idx="17160">
                  <c:v>45098.625</c:v>
                </c:pt>
                <c:pt idx="17161">
                  <c:v>45098.625694444447</c:v>
                </c:pt>
                <c:pt idx="17162">
                  <c:v>45098.626388888886</c:v>
                </c:pt>
                <c:pt idx="17163">
                  <c:v>45098.627083333333</c:v>
                </c:pt>
                <c:pt idx="17164">
                  <c:v>45098.62777777778</c:v>
                </c:pt>
                <c:pt idx="17165">
                  <c:v>45098.628472222219</c:v>
                </c:pt>
                <c:pt idx="17166">
                  <c:v>45098.629166666666</c:v>
                </c:pt>
                <c:pt idx="17167">
                  <c:v>45098.629861111112</c:v>
                </c:pt>
                <c:pt idx="17168">
                  <c:v>45098.630555555559</c:v>
                </c:pt>
                <c:pt idx="17169">
                  <c:v>45098.631249999999</c:v>
                </c:pt>
                <c:pt idx="17170">
                  <c:v>45098.631944444445</c:v>
                </c:pt>
                <c:pt idx="17171">
                  <c:v>45098.632638888892</c:v>
                </c:pt>
                <c:pt idx="17172">
                  <c:v>45098.633333333331</c:v>
                </c:pt>
                <c:pt idx="17173">
                  <c:v>45098.634027777778</c:v>
                </c:pt>
                <c:pt idx="17174">
                  <c:v>45098.634722222225</c:v>
                </c:pt>
                <c:pt idx="17175">
                  <c:v>45098.635416666664</c:v>
                </c:pt>
                <c:pt idx="17176">
                  <c:v>45098.636111111111</c:v>
                </c:pt>
                <c:pt idx="17177">
                  <c:v>45098.636805555558</c:v>
                </c:pt>
                <c:pt idx="17178">
                  <c:v>45098.637499999997</c:v>
                </c:pt>
                <c:pt idx="17179">
                  <c:v>45098.638194444444</c:v>
                </c:pt>
                <c:pt idx="17180">
                  <c:v>45098.638888888891</c:v>
                </c:pt>
                <c:pt idx="17181">
                  <c:v>45098.63958333333</c:v>
                </c:pt>
                <c:pt idx="17182">
                  <c:v>45098.640277777777</c:v>
                </c:pt>
                <c:pt idx="17183">
                  <c:v>45098.640972222223</c:v>
                </c:pt>
                <c:pt idx="17184">
                  <c:v>45098.64166666667</c:v>
                </c:pt>
                <c:pt idx="17185">
                  <c:v>45098.642361111109</c:v>
                </c:pt>
                <c:pt idx="17186">
                  <c:v>45098.643055555556</c:v>
                </c:pt>
                <c:pt idx="17187">
                  <c:v>45098.643750000003</c:v>
                </c:pt>
                <c:pt idx="17188">
                  <c:v>45098.644444444442</c:v>
                </c:pt>
                <c:pt idx="17189">
                  <c:v>45098.645138888889</c:v>
                </c:pt>
                <c:pt idx="17190">
                  <c:v>45098.645833333336</c:v>
                </c:pt>
                <c:pt idx="17191">
                  <c:v>45098.646527777775</c:v>
                </c:pt>
                <c:pt idx="17192">
                  <c:v>45098.647222222222</c:v>
                </c:pt>
                <c:pt idx="17193">
                  <c:v>45098.647916666669</c:v>
                </c:pt>
                <c:pt idx="17194">
                  <c:v>45098.648611111108</c:v>
                </c:pt>
                <c:pt idx="17195">
                  <c:v>45098.649305555555</c:v>
                </c:pt>
                <c:pt idx="17196">
                  <c:v>45098.65</c:v>
                </c:pt>
                <c:pt idx="17197">
                  <c:v>45098.650694444441</c:v>
                </c:pt>
                <c:pt idx="17198">
                  <c:v>45098.651388888888</c:v>
                </c:pt>
                <c:pt idx="17199">
                  <c:v>45098.652083333334</c:v>
                </c:pt>
                <c:pt idx="17200">
                  <c:v>45098.652777777781</c:v>
                </c:pt>
                <c:pt idx="17201">
                  <c:v>45098.65347222222</c:v>
                </c:pt>
                <c:pt idx="17202">
                  <c:v>45098.654166666667</c:v>
                </c:pt>
                <c:pt idx="17203">
                  <c:v>45098.654861111114</c:v>
                </c:pt>
                <c:pt idx="17204">
                  <c:v>45098.655555555553</c:v>
                </c:pt>
                <c:pt idx="17205">
                  <c:v>45098.65625</c:v>
                </c:pt>
                <c:pt idx="17206">
                  <c:v>45098.656944444447</c:v>
                </c:pt>
                <c:pt idx="17207">
                  <c:v>45098.657638888886</c:v>
                </c:pt>
                <c:pt idx="17208">
                  <c:v>45098.658333333333</c:v>
                </c:pt>
                <c:pt idx="17209">
                  <c:v>45098.65902777778</c:v>
                </c:pt>
                <c:pt idx="17210">
                  <c:v>45098.659722222219</c:v>
                </c:pt>
                <c:pt idx="17211">
                  <c:v>45098.660416666666</c:v>
                </c:pt>
                <c:pt idx="17212">
                  <c:v>45098.661111111112</c:v>
                </c:pt>
                <c:pt idx="17213">
                  <c:v>45098.661805555559</c:v>
                </c:pt>
                <c:pt idx="17214">
                  <c:v>45098.662499999999</c:v>
                </c:pt>
                <c:pt idx="17215">
                  <c:v>45098.663194444445</c:v>
                </c:pt>
                <c:pt idx="17216">
                  <c:v>45098.663888888892</c:v>
                </c:pt>
                <c:pt idx="17217">
                  <c:v>45098.664583333331</c:v>
                </c:pt>
                <c:pt idx="17218">
                  <c:v>45098.665277777778</c:v>
                </c:pt>
                <c:pt idx="17219">
                  <c:v>45098.665972222225</c:v>
                </c:pt>
                <c:pt idx="17220">
                  <c:v>45098.666666666664</c:v>
                </c:pt>
                <c:pt idx="17221">
                  <c:v>45098.667361111111</c:v>
                </c:pt>
                <c:pt idx="17222">
                  <c:v>45098.668055555558</c:v>
                </c:pt>
                <c:pt idx="17223">
                  <c:v>45098.668749999997</c:v>
                </c:pt>
                <c:pt idx="17224">
                  <c:v>45098.669444444444</c:v>
                </c:pt>
                <c:pt idx="17225">
                  <c:v>45098.670138888891</c:v>
                </c:pt>
                <c:pt idx="17226">
                  <c:v>45098.67083333333</c:v>
                </c:pt>
                <c:pt idx="17227">
                  <c:v>45098.671527777777</c:v>
                </c:pt>
                <c:pt idx="17228">
                  <c:v>45098.672222222223</c:v>
                </c:pt>
                <c:pt idx="17229">
                  <c:v>45098.67291666667</c:v>
                </c:pt>
                <c:pt idx="17230">
                  <c:v>45098.673611111109</c:v>
                </c:pt>
                <c:pt idx="17231">
                  <c:v>45098.674305555556</c:v>
                </c:pt>
                <c:pt idx="17232">
                  <c:v>45098.675000000003</c:v>
                </c:pt>
                <c:pt idx="17233">
                  <c:v>45098.675694444442</c:v>
                </c:pt>
                <c:pt idx="17234">
                  <c:v>45098.676388888889</c:v>
                </c:pt>
                <c:pt idx="17235">
                  <c:v>45098.677083333336</c:v>
                </c:pt>
                <c:pt idx="17236">
                  <c:v>45098.677777777775</c:v>
                </c:pt>
                <c:pt idx="17237">
                  <c:v>45098.678472222222</c:v>
                </c:pt>
                <c:pt idx="17238">
                  <c:v>45098.679166666669</c:v>
                </c:pt>
                <c:pt idx="17239">
                  <c:v>45098.679861111108</c:v>
                </c:pt>
                <c:pt idx="17240">
                  <c:v>45098.680555555555</c:v>
                </c:pt>
                <c:pt idx="17241">
                  <c:v>45098.681250000001</c:v>
                </c:pt>
                <c:pt idx="17242">
                  <c:v>45098.681944444441</c:v>
                </c:pt>
                <c:pt idx="17243">
                  <c:v>45098.682638888888</c:v>
                </c:pt>
                <c:pt idx="17244">
                  <c:v>45098.683333333334</c:v>
                </c:pt>
                <c:pt idx="17245">
                  <c:v>45098.684027777781</c:v>
                </c:pt>
                <c:pt idx="17246">
                  <c:v>45098.68472222222</c:v>
                </c:pt>
                <c:pt idx="17247">
                  <c:v>45098.685416666667</c:v>
                </c:pt>
                <c:pt idx="17248">
                  <c:v>45098.686111111114</c:v>
                </c:pt>
                <c:pt idx="17249">
                  <c:v>45098.686805555553</c:v>
                </c:pt>
                <c:pt idx="17250">
                  <c:v>45098.6875</c:v>
                </c:pt>
                <c:pt idx="17251">
                  <c:v>45098.688194444447</c:v>
                </c:pt>
                <c:pt idx="17252">
                  <c:v>45098.688888888886</c:v>
                </c:pt>
                <c:pt idx="17253">
                  <c:v>45098.689583333333</c:v>
                </c:pt>
                <c:pt idx="17254">
                  <c:v>45098.69027777778</c:v>
                </c:pt>
                <c:pt idx="17255">
                  <c:v>45098.690972222219</c:v>
                </c:pt>
                <c:pt idx="17256">
                  <c:v>45098.691666666666</c:v>
                </c:pt>
                <c:pt idx="17257">
                  <c:v>45098.692361111112</c:v>
                </c:pt>
                <c:pt idx="17258">
                  <c:v>45098.693055555559</c:v>
                </c:pt>
                <c:pt idx="17259">
                  <c:v>45098.693749999999</c:v>
                </c:pt>
                <c:pt idx="17260">
                  <c:v>45098.694444444445</c:v>
                </c:pt>
                <c:pt idx="17261">
                  <c:v>45098.695138888892</c:v>
                </c:pt>
                <c:pt idx="17262">
                  <c:v>45098.695833333331</c:v>
                </c:pt>
                <c:pt idx="17263">
                  <c:v>45098.696527777778</c:v>
                </c:pt>
                <c:pt idx="17264">
                  <c:v>45098.697222222225</c:v>
                </c:pt>
                <c:pt idx="17265">
                  <c:v>45098.697916666664</c:v>
                </c:pt>
                <c:pt idx="17266">
                  <c:v>45098.698611111111</c:v>
                </c:pt>
                <c:pt idx="17267">
                  <c:v>45098.699305555558</c:v>
                </c:pt>
                <c:pt idx="17268">
                  <c:v>45098.7</c:v>
                </c:pt>
                <c:pt idx="17269">
                  <c:v>45098.700694444444</c:v>
                </c:pt>
                <c:pt idx="17270">
                  <c:v>45098.701388888891</c:v>
                </c:pt>
                <c:pt idx="17271">
                  <c:v>45098.70208333333</c:v>
                </c:pt>
                <c:pt idx="17272">
                  <c:v>45098.702777777777</c:v>
                </c:pt>
                <c:pt idx="17273">
                  <c:v>45098.703472222223</c:v>
                </c:pt>
                <c:pt idx="17274">
                  <c:v>45098.70416666667</c:v>
                </c:pt>
                <c:pt idx="17275">
                  <c:v>45098.704861111109</c:v>
                </c:pt>
                <c:pt idx="17276">
                  <c:v>45098.705555555556</c:v>
                </c:pt>
                <c:pt idx="17277">
                  <c:v>45098.706250000003</c:v>
                </c:pt>
                <c:pt idx="17278">
                  <c:v>45098.706944444442</c:v>
                </c:pt>
                <c:pt idx="17279">
                  <c:v>45098.707638888889</c:v>
                </c:pt>
                <c:pt idx="17280">
                  <c:v>45098.708333333336</c:v>
                </c:pt>
                <c:pt idx="17281">
                  <c:v>45098.709027777775</c:v>
                </c:pt>
                <c:pt idx="17282">
                  <c:v>45098.709722222222</c:v>
                </c:pt>
                <c:pt idx="17283">
                  <c:v>45098.710416666669</c:v>
                </c:pt>
                <c:pt idx="17284">
                  <c:v>45098.711111111108</c:v>
                </c:pt>
                <c:pt idx="17285">
                  <c:v>45098.711805555555</c:v>
                </c:pt>
                <c:pt idx="17286">
                  <c:v>45098.712500000001</c:v>
                </c:pt>
                <c:pt idx="17287">
                  <c:v>45098.713194444441</c:v>
                </c:pt>
                <c:pt idx="17288">
                  <c:v>45098.713888888888</c:v>
                </c:pt>
                <c:pt idx="17289">
                  <c:v>45098.714583333334</c:v>
                </c:pt>
                <c:pt idx="17290">
                  <c:v>45098.715277777781</c:v>
                </c:pt>
                <c:pt idx="17291">
                  <c:v>45098.71597222222</c:v>
                </c:pt>
                <c:pt idx="17292">
                  <c:v>45098.716666666667</c:v>
                </c:pt>
                <c:pt idx="17293">
                  <c:v>45098.717361111114</c:v>
                </c:pt>
                <c:pt idx="17294">
                  <c:v>45098.718055555553</c:v>
                </c:pt>
                <c:pt idx="17295">
                  <c:v>45098.71875</c:v>
                </c:pt>
                <c:pt idx="17296">
                  <c:v>45098.719444444447</c:v>
                </c:pt>
                <c:pt idx="17297">
                  <c:v>45098.720138888886</c:v>
                </c:pt>
                <c:pt idx="17298">
                  <c:v>45098.720833333333</c:v>
                </c:pt>
                <c:pt idx="17299">
                  <c:v>45098.72152777778</c:v>
                </c:pt>
                <c:pt idx="17300">
                  <c:v>45098.722222222219</c:v>
                </c:pt>
                <c:pt idx="17301">
                  <c:v>45098.722916666666</c:v>
                </c:pt>
                <c:pt idx="17302">
                  <c:v>45098.723611111112</c:v>
                </c:pt>
                <c:pt idx="17303">
                  <c:v>45098.724305555559</c:v>
                </c:pt>
                <c:pt idx="17304">
                  <c:v>45098.724999999999</c:v>
                </c:pt>
                <c:pt idx="17305">
                  <c:v>45098.725694444445</c:v>
                </c:pt>
                <c:pt idx="17306">
                  <c:v>45098.726388888892</c:v>
                </c:pt>
                <c:pt idx="17307">
                  <c:v>45098.727083333331</c:v>
                </c:pt>
                <c:pt idx="17308">
                  <c:v>45098.727777777778</c:v>
                </c:pt>
                <c:pt idx="17309">
                  <c:v>45098.728472222225</c:v>
                </c:pt>
                <c:pt idx="17310">
                  <c:v>45098.729166666664</c:v>
                </c:pt>
                <c:pt idx="17311">
                  <c:v>45098.729861111111</c:v>
                </c:pt>
                <c:pt idx="17312">
                  <c:v>45098.730555555558</c:v>
                </c:pt>
                <c:pt idx="17313">
                  <c:v>45098.731249999997</c:v>
                </c:pt>
                <c:pt idx="17314">
                  <c:v>45098.731944444444</c:v>
                </c:pt>
                <c:pt idx="17315">
                  <c:v>45098.732638888891</c:v>
                </c:pt>
                <c:pt idx="17316">
                  <c:v>45098.73333333333</c:v>
                </c:pt>
                <c:pt idx="17317">
                  <c:v>45098.734027777777</c:v>
                </c:pt>
                <c:pt idx="17318">
                  <c:v>45098.734722222223</c:v>
                </c:pt>
                <c:pt idx="17319">
                  <c:v>45098.73541666667</c:v>
                </c:pt>
                <c:pt idx="17320">
                  <c:v>45098.736111111109</c:v>
                </c:pt>
                <c:pt idx="17321">
                  <c:v>45098.736805555556</c:v>
                </c:pt>
                <c:pt idx="17322">
                  <c:v>45098.737500000003</c:v>
                </c:pt>
                <c:pt idx="17323">
                  <c:v>45098.738194444442</c:v>
                </c:pt>
                <c:pt idx="17324">
                  <c:v>45098.738888888889</c:v>
                </c:pt>
                <c:pt idx="17325">
                  <c:v>45098.739583333336</c:v>
                </c:pt>
                <c:pt idx="17326">
                  <c:v>45098.740277777775</c:v>
                </c:pt>
                <c:pt idx="17327">
                  <c:v>45098.740972222222</c:v>
                </c:pt>
                <c:pt idx="17328">
                  <c:v>45098.741666666669</c:v>
                </c:pt>
                <c:pt idx="17329">
                  <c:v>45098.742361111108</c:v>
                </c:pt>
                <c:pt idx="17330">
                  <c:v>45098.743055555555</c:v>
                </c:pt>
                <c:pt idx="17331">
                  <c:v>45098.743750000001</c:v>
                </c:pt>
                <c:pt idx="17332">
                  <c:v>45098.744444444441</c:v>
                </c:pt>
                <c:pt idx="17333">
                  <c:v>45098.745138888888</c:v>
                </c:pt>
                <c:pt idx="17334">
                  <c:v>45098.745833333334</c:v>
                </c:pt>
                <c:pt idx="17335">
                  <c:v>45098.746527777781</c:v>
                </c:pt>
                <c:pt idx="17336">
                  <c:v>45098.74722222222</c:v>
                </c:pt>
                <c:pt idx="17337">
                  <c:v>45098.747916666667</c:v>
                </c:pt>
                <c:pt idx="17338">
                  <c:v>45098.748611111114</c:v>
                </c:pt>
                <c:pt idx="17339">
                  <c:v>45098.749305555553</c:v>
                </c:pt>
                <c:pt idx="17340">
                  <c:v>45098.75</c:v>
                </c:pt>
                <c:pt idx="17341">
                  <c:v>45098.750694444447</c:v>
                </c:pt>
                <c:pt idx="17342">
                  <c:v>45098.751388888886</c:v>
                </c:pt>
                <c:pt idx="17343">
                  <c:v>45098.752083333333</c:v>
                </c:pt>
                <c:pt idx="17344">
                  <c:v>45098.75277777778</c:v>
                </c:pt>
                <c:pt idx="17345">
                  <c:v>45098.753472222219</c:v>
                </c:pt>
                <c:pt idx="17346">
                  <c:v>45098.754166666666</c:v>
                </c:pt>
                <c:pt idx="17347">
                  <c:v>45098.754861111112</c:v>
                </c:pt>
                <c:pt idx="17348">
                  <c:v>45098.755555555559</c:v>
                </c:pt>
                <c:pt idx="17349">
                  <c:v>45098.756249999999</c:v>
                </c:pt>
                <c:pt idx="17350">
                  <c:v>45098.756944444445</c:v>
                </c:pt>
                <c:pt idx="17351">
                  <c:v>45098.757638888892</c:v>
                </c:pt>
                <c:pt idx="17352">
                  <c:v>45098.758333333331</c:v>
                </c:pt>
                <c:pt idx="17353">
                  <c:v>45098.759027777778</c:v>
                </c:pt>
                <c:pt idx="17354">
                  <c:v>45098.759722222225</c:v>
                </c:pt>
                <c:pt idx="17355">
                  <c:v>45098.760416666664</c:v>
                </c:pt>
                <c:pt idx="17356">
                  <c:v>45098.761111111111</c:v>
                </c:pt>
                <c:pt idx="17357">
                  <c:v>45098.761805555558</c:v>
                </c:pt>
                <c:pt idx="17358">
                  <c:v>45098.762499999997</c:v>
                </c:pt>
                <c:pt idx="17359">
                  <c:v>45098.763194444444</c:v>
                </c:pt>
                <c:pt idx="17360">
                  <c:v>45098.763888888891</c:v>
                </c:pt>
                <c:pt idx="17361">
                  <c:v>45098.76458333333</c:v>
                </c:pt>
                <c:pt idx="17362">
                  <c:v>45098.765277777777</c:v>
                </c:pt>
                <c:pt idx="17363">
                  <c:v>45098.765972222223</c:v>
                </c:pt>
                <c:pt idx="17364">
                  <c:v>45098.76666666667</c:v>
                </c:pt>
                <c:pt idx="17365">
                  <c:v>45098.767361111109</c:v>
                </c:pt>
                <c:pt idx="17366">
                  <c:v>45098.768055555556</c:v>
                </c:pt>
                <c:pt idx="17367">
                  <c:v>45098.768750000003</c:v>
                </c:pt>
                <c:pt idx="17368">
                  <c:v>45098.769444444442</c:v>
                </c:pt>
                <c:pt idx="17369">
                  <c:v>45098.770138888889</c:v>
                </c:pt>
                <c:pt idx="17370">
                  <c:v>45098.770833333336</c:v>
                </c:pt>
                <c:pt idx="17371">
                  <c:v>45098.771527777775</c:v>
                </c:pt>
                <c:pt idx="17372">
                  <c:v>45098.772222222222</c:v>
                </c:pt>
                <c:pt idx="17373">
                  <c:v>45098.772916666669</c:v>
                </c:pt>
                <c:pt idx="17374">
                  <c:v>45098.773611111108</c:v>
                </c:pt>
                <c:pt idx="17375">
                  <c:v>45098.774305555555</c:v>
                </c:pt>
                <c:pt idx="17376">
                  <c:v>45098.775000000001</c:v>
                </c:pt>
                <c:pt idx="17377">
                  <c:v>45098.775694444441</c:v>
                </c:pt>
                <c:pt idx="17378">
                  <c:v>45098.776388888888</c:v>
                </c:pt>
                <c:pt idx="17379">
                  <c:v>45098.777083333334</c:v>
                </c:pt>
                <c:pt idx="17380">
                  <c:v>45098.777777777781</c:v>
                </c:pt>
                <c:pt idx="17381">
                  <c:v>45098.77847222222</c:v>
                </c:pt>
                <c:pt idx="17382">
                  <c:v>45098.779166666667</c:v>
                </c:pt>
                <c:pt idx="17383">
                  <c:v>45098.779861111114</c:v>
                </c:pt>
                <c:pt idx="17384">
                  <c:v>45098.780555555553</c:v>
                </c:pt>
                <c:pt idx="17385">
                  <c:v>45098.78125</c:v>
                </c:pt>
                <c:pt idx="17386">
                  <c:v>45098.781944444447</c:v>
                </c:pt>
                <c:pt idx="17387">
                  <c:v>45098.782638888886</c:v>
                </c:pt>
                <c:pt idx="17388">
                  <c:v>45098.783333333333</c:v>
                </c:pt>
                <c:pt idx="17389">
                  <c:v>45098.78402777778</c:v>
                </c:pt>
                <c:pt idx="17390">
                  <c:v>45098.784722222219</c:v>
                </c:pt>
                <c:pt idx="17391">
                  <c:v>45098.785416666666</c:v>
                </c:pt>
                <c:pt idx="17392">
                  <c:v>45098.786111111112</c:v>
                </c:pt>
                <c:pt idx="17393">
                  <c:v>45098.786805555559</c:v>
                </c:pt>
                <c:pt idx="17394">
                  <c:v>45098.787499999999</c:v>
                </c:pt>
                <c:pt idx="17395">
                  <c:v>45098.788194444445</c:v>
                </c:pt>
                <c:pt idx="17396">
                  <c:v>45098.788888888892</c:v>
                </c:pt>
                <c:pt idx="17397">
                  <c:v>45098.789583333331</c:v>
                </c:pt>
                <c:pt idx="17398">
                  <c:v>45098.790277777778</c:v>
                </c:pt>
                <c:pt idx="17399">
                  <c:v>45098.790972222225</c:v>
                </c:pt>
                <c:pt idx="17400">
                  <c:v>45098.791666666664</c:v>
                </c:pt>
                <c:pt idx="17401">
                  <c:v>45098.792361111111</c:v>
                </c:pt>
                <c:pt idx="17402">
                  <c:v>45098.793055555558</c:v>
                </c:pt>
                <c:pt idx="17403">
                  <c:v>45098.793749999997</c:v>
                </c:pt>
                <c:pt idx="17404">
                  <c:v>45098.794444444444</c:v>
                </c:pt>
                <c:pt idx="17405">
                  <c:v>45098.795138888891</c:v>
                </c:pt>
                <c:pt idx="17406">
                  <c:v>45098.79583333333</c:v>
                </c:pt>
                <c:pt idx="17407">
                  <c:v>45098.796527777777</c:v>
                </c:pt>
                <c:pt idx="17408">
                  <c:v>45098.797222222223</c:v>
                </c:pt>
                <c:pt idx="17409">
                  <c:v>45098.79791666667</c:v>
                </c:pt>
                <c:pt idx="17410">
                  <c:v>45098.798611111109</c:v>
                </c:pt>
                <c:pt idx="17411">
                  <c:v>45098.799305555556</c:v>
                </c:pt>
                <c:pt idx="17412">
                  <c:v>45098.8</c:v>
                </c:pt>
                <c:pt idx="17413">
                  <c:v>45098.800694444442</c:v>
                </c:pt>
                <c:pt idx="17414">
                  <c:v>45098.801388888889</c:v>
                </c:pt>
                <c:pt idx="17415">
                  <c:v>45098.802083333336</c:v>
                </c:pt>
                <c:pt idx="17416">
                  <c:v>45098.802777777775</c:v>
                </c:pt>
                <c:pt idx="17417">
                  <c:v>45098.803472222222</c:v>
                </c:pt>
                <c:pt idx="17418">
                  <c:v>45098.804166666669</c:v>
                </c:pt>
                <c:pt idx="17419">
                  <c:v>45098.804861111108</c:v>
                </c:pt>
                <c:pt idx="17420">
                  <c:v>45098.805555555555</c:v>
                </c:pt>
                <c:pt idx="17421">
                  <c:v>45098.806250000001</c:v>
                </c:pt>
                <c:pt idx="17422">
                  <c:v>45098.806944444441</c:v>
                </c:pt>
                <c:pt idx="17423">
                  <c:v>45098.807638888888</c:v>
                </c:pt>
                <c:pt idx="17424">
                  <c:v>45098.808333333334</c:v>
                </c:pt>
                <c:pt idx="17425">
                  <c:v>45098.809027777781</c:v>
                </c:pt>
                <c:pt idx="17426">
                  <c:v>45098.80972222222</c:v>
                </c:pt>
                <c:pt idx="17427">
                  <c:v>45098.810416666667</c:v>
                </c:pt>
                <c:pt idx="17428">
                  <c:v>45098.811111111114</c:v>
                </c:pt>
                <c:pt idx="17429">
                  <c:v>45098.811805555553</c:v>
                </c:pt>
                <c:pt idx="17430">
                  <c:v>45098.8125</c:v>
                </c:pt>
                <c:pt idx="17431">
                  <c:v>45098.813194444447</c:v>
                </c:pt>
                <c:pt idx="17432">
                  <c:v>45098.813888888886</c:v>
                </c:pt>
                <c:pt idx="17433">
                  <c:v>45098.814583333333</c:v>
                </c:pt>
                <c:pt idx="17434">
                  <c:v>45098.81527777778</c:v>
                </c:pt>
                <c:pt idx="17435">
                  <c:v>45098.815972222219</c:v>
                </c:pt>
                <c:pt idx="17436">
                  <c:v>45098.816666666666</c:v>
                </c:pt>
                <c:pt idx="17437">
                  <c:v>45098.817361111112</c:v>
                </c:pt>
                <c:pt idx="17438">
                  <c:v>45098.818055555559</c:v>
                </c:pt>
                <c:pt idx="17439">
                  <c:v>45098.818749999999</c:v>
                </c:pt>
                <c:pt idx="17440">
                  <c:v>45098.819444444445</c:v>
                </c:pt>
                <c:pt idx="17441">
                  <c:v>45098.820138888892</c:v>
                </c:pt>
                <c:pt idx="17442">
                  <c:v>45098.820833333331</c:v>
                </c:pt>
                <c:pt idx="17443">
                  <c:v>45098.821527777778</c:v>
                </c:pt>
                <c:pt idx="17444">
                  <c:v>45098.822222222225</c:v>
                </c:pt>
                <c:pt idx="17445">
                  <c:v>45098.822916666664</c:v>
                </c:pt>
                <c:pt idx="17446">
                  <c:v>45098.823611111111</c:v>
                </c:pt>
                <c:pt idx="17447">
                  <c:v>45098.824305555558</c:v>
                </c:pt>
                <c:pt idx="17448">
                  <c:v>45098.824999999997</c:v>
                </c:pt>
                <c:pt idx="17449">
                  <c:v>45098.825694444444</c:v>
                </c:pt>
                <c:pt idx="17450">
                  <c:v>45098.826388888891</c:v>
                </c:pt>
                <c:pt idx="17451">
                  <c:v>45098.82708333333</c:v>
                </c:pt>
                <c:pt idx="17452">
                  <c:v>45098.827777777777</c:v>
                </c:pt>
                <c:pt idx="17453">
                  <c:v>45098.828472222223</c:v>
                </c:pt>
                <c:pt idx="17454">
                  <c:v>45098.82916666667</c:v>
                </c:pt>
                <c:pt idx="17455">
                  <c:v>45098.829861111109</c:v>
                </c:pt>
                <c:pt idx="17456">
                  <c:v>45098.830555555556</c:v>
                </c:pt>
                <c:pt idx="17457">
                  <c:v>45098.831250000003</c:v>
                </c:pt>
                <c:pt idx="17458">
                  <c:v>45098.831944444442</c:v>
                </c:pt>
                <c:pt idx="17459">
                  <c:v>45098.832638888889</c:v>
                </c:pt>
                <c:pt idx="17460">
                  <c:v>45098.833333333336</c:v>
                </c:pt>
                <c:pt idx="17461">
                  <c:v>45098.834027777775</c:v>
                </c:pt>
                <c:pt idx="17462">
                  <c:v>45098.834722222222</c:v>
                </c:pt>
                <c:pt idx="17463">
                  <c:v>45098.835416666669</c:v>
                </c:pt>
                <c:pt idx="17464">
                  <c:v>45098.836111111108</c:v>
                </c:pt>
                <c:pt idx="17465">
                  <c:v>45098.836805555555</c:v>
                </c:pt>
                <c:pt idx="17466">
                  <c:v>45098.837500000001</c:v>
                </c:pt>
                <c:pt idx="17467">
                  <c:v>45098.838194444441</c:v>
                </c:pt>
                <c:pt idx="17468">
                  <c:v>45098.838888888888</c:v>
                </c:pt>
                <c:pt idx="17469">
                  <c:v>45098.839583333334</c:v>
                </c:pt>
                <c:pt idx="17470">
                  <c:v>45098.840277777781</c:v>
                </c:pt>
                <c:pt idx="17471">
                  <c:v>45098.84097222222</c:v>
                </c:pt>
                <c:pt idx="17472">
                  <c:v>45098.841666666667</c:v>
                </c:pt>
                <c:pt idx="17473">
                  <c:v>45098.842361111114</c:v>
                </c:pt>
                <c:pt idx="17474">
                  <c:v>45098.843055555553</c:v>
                </c:pt>
                <c:pt idx="17475">
                  <c:v>45098.84375</c:v>
                </c:pt>
                <c:pt idx="17476">
                  <c:v>45098.844444444447</c:v>
                </c:pt>
                <c:pt idx="17477">
                  <c:v>45098.845138888886</c:v>
                </c:pt>
                <c:pt idx="17478">
                  <c:v>45098.845833333333</c:v>
                </c:pt>
                <c:pt idx="17479">
                  <c:v>45098.84652777778</c:v>
                </c:pt>
                <c:pt idx="17480">
                  <c:v>45098.847222222219</c:v>
                </c:pt>
                <c:pt idx="17481">
                  <c:v>45098.847916666666</c:v>
                </c:pt>
                <c:pt idx="17482">
                  <c:v>45098.848611111112</c:v>
                </c:pt>
                <c:pt idx="17483">
                  <c:v>45098.849305555559</c:v>
                </c:pt>
                <c:pt idx="17484">
                  <c:v>45098.85</c:v>
                </c:pt>
                <c:pt idx="17485">
                  <c:v>45098.850694444445</c:v>
                </c:pt>
                <c:pt idx="17486">
                  <c:v>45098.851388888892</c:v>
                </c:pt>
                <c:pt idx="17487">
                  <c:v>45098.852083333331</c:v>
                </c:pt>
                <c:pt idx="17488">
                  <c:v>45098.852777777778</c:v>
                </c:pt>
                <c:pt idx="17489">
                  <c:v>45098.853472222225</c:v>
                </c:pt>
                <c:pt idx="17490">
                  <c:v>45098.854166666664</c:v>
                </c:pt>
                <c:pt idx="17491">
                  <c:v>45098.854861111111</c:v>
                </c:pt>
                <c:pt idx="17492">
                  <c:v>45098.855555555558</c:v>
                </c:pt>
                <c:pt idx="17493">
                  <c:v>45098.856249999997</c:v>
                </c:pt>
                <c:pt idx="17494">
                  <c:v>45098.856944444444</c:v>
                </c:pt>
                <c:pt idx="17495">
                  <c:v>45098.857638888891</c:v>
                </c:pt>
                <c:pt idx="17496">
                  <c:v>45098.85833333333</c:v>
                </c:pt>
                <c:pt idx="17497">
                  <c:v>45098.859027777777</c:v>
                </c:pt>
                <c:pt idx="17498">
                  <c:v>45098.859722222223</c:v>
                </c:pt>
                <c:pt idx="17499">
                  <c:v>45098.86041666667</c:v>
                </c:pt>
                <c:pt idx="17500">
                  <c:v>45098.861111111109</c:v>
                </c:pt>
                <c:pt idx="17501">
                  <c:v>45098.861805555556</c:v>
                </c:pt>
                <c:pt idx="17502">
                  <c:v>45098.862500000003</c:v>
                </c:pt>
                <c:pt idx="17503">
                  <c:v>45098.863194444442</c:v>
                </c:pt>
                <c:pt idx="17504">
                  <c:v>45098.863888888889</c:v>
                </c:pt>
                <c:pt idx="17505">
                  <c:v>45098.864583333336</c:v>
                </c:pt>
                <c:pt idx="17506">
                  <c:v>45098.865277777775</c:v>
                </c:pt>
                <c:pt idx="17507">
                  <c:v>45098.865972222222</c:v>
                </c:pt>
                <c:pt idx="17508">
                  <c:v>45098.866666666669</c:v>
                </c:pt>
                <c:pt idx="17509">
                  <c:v>45098.867361111108</c:v>
                </c:pt>
                <c:pt idx="17510">
                  <c:v>45098.868055555555</c:v>
                </c:pt>
                <c:pt idx="17511">
                  <c:v>45098.868750000001</c:v>
                </c:pt>
                <c:pt idx="17512">
                  <c:v>45098.869444444441</c:v>
                </c:pt>
                <c:pt idx="17513">
                  <c:v>45098.870138888888</c:v>
                </c:pt>
                <c:pt idx="17514">
                  <c:v>45098.870833333334</c:v>
                </c:pt>
                <c:pt idx="17515">
                  <c:v>45098.871527777781</c:v>
                </c:pt>
                <c:pt idx="17516">
                  <c:v>45098.87222222222</c:v>
                </c:pt>
                <c:pt idx="17517">
                  <c:v>45098.872916666667</c:v>
                </c:pt>
                <c:pt idx="17518">
                  <c:v>45098.873611111114</c:v>
                </c:pt>
                <c:pt idx="17519">
                  <c:v>45098.874305555553</c:v>
                </c:pt>
                <c:pt idx="17520">
                  <c:v>45098.875</c:v>
                </c:pt>
                <c:pt idx="17521">
                  <c:v>45098.875694444447</c:v>
                </c:pt>
                <c:pt idx="17522">
                  <c:v>45098.876388888886</c:v>
                </c:pt>
                <c:pt idx="17523">
                  <c:v>45098.877083333333</c:v>
                </c:pt>
                <c:pt idx="17524">
                  <c:v>45098.87777777778</c:v>
                </c:pt>
                <c:pt idx="17525">
                  <c:v>45098.878472222219</c:v>
                </c:pt>
                <c:pt idx="17526">
                  <c:v>45098.879166666666</c:v>
                </c:pt>
                <c:pt idx="17527">
                  <c:v>45098.879861111112</c:v>
                </c:pt>
                <c:pt idx="17528">
                  <c:v>45098.880555555559</c:v>
                </c:pt>
                <c:pt idx="17529">
                  <c:v>45098.881249999999</c:v>
                </c:pt>
                <c:pt idx="17530">
                  <c:v>45098.881944444445</c:v>
                </c:pt>
                <c:pt idx="17531">
                  <c:v>45098.882638888892</c:v>
                </c:pt>
                <c:pt idx="17532">
                  <c:v>45098.883333333331</c:v>
                </c:pt>
                <c:pt idx="17533">
                  <c:v>45098.884027777778</c:v>
                </c:pt>
                <c:pt idx="17534">
                  <c:v>45098.884722222225</c:v>
                </c:pt>
                <c:pt idx="17535">
                  <c:v>45098.885416666664</c:v>
                </c:pt>
                <c:pt idx="17536">
                  <c:v>45098.886111111111</c:v>
                </c:pt>
                <c:pt idx="17537">
                  <c:v>45098.886805555558</c:v>
                </c:pt>
                <c:pt idx="17538">
                  <c:v>45098.887499999997</c:v>
                </c:pt>
                <c:pt idx="17539">
                  <c:v>45098.888194444444</c:v>
                </c:pt>
                <c:pt idx="17540">
                  <c:v>45098.888888888891</c:v>
                </c:pt>
                <c:pt idx="17541">
                  <c:v>45098.88958333333</c:v>
                </c:pt>
                <c:pt idx="17542">
                  <c:v>45098.890277777777</c:v>
                </c:pt>
                <c:pt idx="17543">
                  <c:v>45098.890972222223</c:v>
                </c:pt>
                <c:pt idx="17544">
                  <c:v>45098.89166666667</c:v>
                </c:pt>
                <c:pt idx="17545">
                  <c:v>45098.892361111109</c:v>
                </c:pt>
                <c:pt idx="17546">
                  <c:v>45098.893055555556</c:v>
                </c:pt>
                <c:pt idx="17547">
                  <c:v>45098.893750000003</c:v>
                </c:pt>
                <c:pt idx="17548">
                  <c:v>45098.894444444442</c:v>
                </c:pt>
                <c:pt idx="17549">
                  <c:v>45098.895138888889</c:v>
                </c:pt>
                <c:pt idx="17550">
                  <c:v>45098.895833333336</c:v>
                </c:pt>
                <c:pt idx="17551">
                  <c:v>45098.896527777775</c:v>
                </c:pt>
                <c:pt idx="17552">
                  <c:v>45098.897222222222</c:v>
                </c:pt>
                <c:pt idx="17553">
                  <c:v>45098.897916666669</c:v>
                </c:pt>
                <c:pt idx="17554">
                  <c:v>45098.898611111108</c:v>
                </c:pt>
                <c:pt idx="17555">
                  <c:v>45098.899305555555</c:v>
                </c:pt>
                <c:pt idx="17556">
                  <c:v>45098.9</c:v>
                </c:pt>
                <c:pt idx="17557">
                  <c:v>45098.900694444441</c:v>
                </c:pt>
                <c:pt idx="17558">
                  <c:v>45098.901388888888</c:v>
                </c:pt>
                <c:pt idx="17559">
                  <c:v>45098.902083333334</c:v>
                </c:pt>
                <c:pt idx="17560">
                  <c:v>45098.902777777781</c:v>
                </c:pt>
                <c:pt idx="17561">
                  <c:v>45098.90347222222</c:v>
                </c:pt>
                <c:pt idx="17562">
                  <c:v>45098.904166666667</c:v>
                </c:pt>
                <c:pt idx="17563">
                  <c:v>45098.904861111114</c:v>
                </c:pt>
                <c:pt idx="17564">
                  <c:v>45098.905555555553</c:v>
                </c:pt>
                <c:pt idx="17565">
                  <c:v>45098.90625</c:v>
                </c:pt>
                <c:pt idx="17566">
                  <c:v>45098.906944444447</c:v>
                </c:pt>
                <c:pt idx="17567">
                  <c:v>45098.907638888886</c:v>
                </c:pt>
                <c:pt idx="17568">
                  <c:v>45098.908333333333</c:v>
                </c:pt>
                <c:pt idx="17569">
                  <c:v>45098.90902777778</c:v>
                </c:pt>
                <c:pt idx="17570">
                  <c:v>45098.909722222219</c:v>
                </c:pt>
                <c:pt idx="17571">
                  <c:v>45098.910416666666</c:v>
                </c:pt>
                <c:pt idx="17572">
                  <c:v>45098.911111111112</c:v>
                </c:pt>
                <c:pt idx="17573">
                  <c:v>45098.911805555559</c:v>
                </c:pt>
                <c:pt idx="17574">
                  <c:v>45098.912499999999</c:v>
                </c:pt>
                <c:pt idx="17575">
                  <c:v>45098.913194444445</c:v>
                </c:pt>
                <c:pt idx="17576">
                  <c:v>45098.913888888892</c:v>
                </c:pt>
                <c:pt idx="17577">
                  <c:v>45098.914583333331</c:v>
                </c:pt>
                <c:pt idx="17578">
                  <c:v>45098.915277777778</c:v>
                </c:pt>
                <c:pt idx="17579">
                  <c:v>45098.915972222225</c:v>
                </c:pt>
                <c:pt idx="17580">
                  <c:v>45098.916666666664</c:v>
                </c:pt>
                <c:pt idx="17581">
                  <c:v>45098.917361111111</c:v>
                </c:pt>
                <c:pt idx="17582">
                  <c:v>45098.918055555558</c:v>
                </c:pt>
                <c:pt idx="17583">
                  <c:v>45098.918749999997</c:v>
                </c:pt>
                <c:pt idx="17584">
                  <c:v>45098.919444444444</c:v>
                </c:pt>
                <c:pt idx="17585">
                  <c:v>45098.920138888891</c:v>
                </c:pt>
                <c:pt idx="17586">
                  <c:v>45098.92083333333</c:v>
                </c:pt>
                <c:pt idx="17587">
                  <c:v>45098.921527777777</c:v>
                </c:pt>
                <c:pt idx="17588">
                  <c:v>45098.922222222223</c:v>
                </c:pt>
                <c:pt idx="17589">
                  <c:v>45098.92291666667</c:v>
                </c:pt>
                <c:pt idx="17590">
                  <c:v>45098.923611111109</c:v>
                </c:pt>
                <c:pt idx="17591">
                  <c:v>45098.924305555556</c:v>
                </c:pt>
                <c:pt idx="17592">
                  <c:v>45098.925000000003</c:v>
                </c:pt>
                <c:pt idx="17593">
                  <c:v>45098.925694444442</c:v>
                </c:pt>
                <c:pt idx="17594">
                  <c:v>45098.926388888889</c:v>
                </c:pt>
                <c:pt idx="17595">
                  <c:v>45098.927083333336</c:v>
                </c:pt>
                <c:pt idx="17596">
                  <c:v>45098.927777777775</c:v>
                </c:pt>
                <c:pt idx="17597">
                  <c:v>45098.928472222222</c:v>
                </c:pt>
                <c:pt idx="17598">
                  <c:v>45098.929166666669</c:v>
                </c:pt>
                <c:pt idx="17599">
                  <c:v>45098.929861111108</c:v>
                </c:pt>
                <c:pt idx="17600">
                  <c:v>45098.930555555555</c:v>
                </c:pt>
                <c:pt idx="17601">
                  <c:v>45098.931250000001</c:v>
                </c:pt>
                <c:pt idx="17602">
                  <c:v>45098.931944444441</c:v>
                </c:pt>
                <c:pt idx="17603">
                  <c:v>45098.932638888888</c:v>
                </c:pt>
                <c:pt idx="17604">
                  <c:v>45098.933333333334</c:v>
                </c:pt>
                <c:pt idx="17605">
                  <c:v>45098.934027777781</c:v>
                </c:pt>
                <c:pt idx="17606">
                  <c:v>45098.93472222222</c:v>
                </c:pt>
                <c:pt idx="17607">
                  <c:v>45098.935416666667</c:v>
                </c:pt>
                <c:pt idx="17608">
                  <c:v>45098.936111111114</c:v>
                </c:pt>
                <c:pt idx="17609">
                  <c:v>45098.936805555553</c:v>
                </c:pt>
                <c:pt idx="17610">
                  <c:v>45098.9375</c:v>
                </c:pt>
                <c:pt idx="17611">
                  <c:v>45098.938194444447</c:v>
                </c:pt>
                <c:pt idx="17612">
                  <c:v>45098.938888888886</c:v>
                </c:pt>
                <c:pt idx="17613">
                  <c:v>45098.939583333333</c:v>
                </c:pt>
                <c:pt idx="17614">
                  <c:v>45098.94027777778</c:v>
                </c:pt>
                <c:pt idx="17615">
                  <c:v>45098.940972222219</c:v>
                </c:pt>
                <c:pt idx="17616">
                  <c:v>45098.941666666666</c:v>
                </c:pt>
                <c:pt idx="17617">
                  <c:v>45098.942361111112</c:v>
                </c:pt>
                <c:pt idx="17618">
                  <c:v>45098.943055555559</c:v>
                </c:pt>
                <c:pt idx="17619">
                  <c:v>45098.943749999999</c:v>
                </c:pt>
                <c:pt idx="17620">
                  <c:v>45098.944444444445</c:v>
                </c:pt>
                <c:pt idx="17621">
                  <c:v>45098.945138888892</c:v>
                </c:pt>
                <c:pt idx="17622">
                  <c:v>45098.945833333331</c:v>
                </c:pt>
                <c:pt idx="17623">
                  <c:v>45098.946527777778</c:v>
                </c:pt>
                <c:pt idx="17624">
                  <c:v>45098.947222222225</c:v>
                </c:pt>
                <c:pt idx="17625">
                  <c:v>45098.947916666664</c:v>
                </c:pt>
                <c:pt idx="17626">
                  <c:v>45098.948611111111</c:v>
                </c:pt>
                <c:pt idx="17627">
                  <c:v>45098.949305555558</c:v>
                </c:pt>
                <c:pt idx="17628">
                  <c:v>45098.95</c:v>
                </c:pt>
                <c:pt idx="17629">
                  <c:v>45098.950694444444</c:v>
                </c:pt>
                <c:pt idx="17630">
                  <c:v>45098.951388888891</c:v>
                </c:pt>
                <c:pt idx="17631">
                  <c:v>45098.95208333333</c:v>
                </c:pt>
                <c:pt idx="17632">
                  <c:v>45098.952777777777</c:v>
                </c:pt>
                <c:pt idx="17633">
                  <c:v>45098.953472222223</c:v>
                </c:pt>
                <c:pt idx="17634">
                  <c:v>45098.95416666667</c:v>
                </c:pt>
                <c:pt idx="17635">
                  <c:v>45098.954861111109</c:v>
                </c:pt>
                <c:pt idx="17636">
                  <c:v>45098.955555555556</c:v>
                </c:pt>
                <c:pt idx="17637">
                  <c:v>45098.956250000003</c:v>
                </c:pt>
                <c:pt idx="17638">
                  <c:v>45098.956944444442</c:v>
                </c:pt>
                <c:pt idx="17639">
                  <c:v>45098.957638888889</c:v>
                </c:pt>
                <c:pt idx="17640">
                  <c:v>45098.958333333336</c:v>
                </c:pt>
                <c:pt idx="17641">
                  <c:v>45098.959027777775</c:v>
                </c:pt>
                <c:pt idx="17642">
                  <c:v>45098.959722222222</c:v>
                </c:pt>
                <c:pt idx="17643">
                  <c:v>45098.960416666669</c:v>
                </c:pt>
                <c:pt idx="17644">
                  <c:v>45098.961111111108</c:v>
                </c:pt>
                <c:pt idx="17645">
                  <c:v>45098.961805555555</c:v>
                </c:pt>
                <c:pt idx="17646">
                  <c:v>45098.962500000001</c:v>
                </c:pt>
                <c:pt idx="17647">
                  <c:v>45098.963194444441</c:v>
                </c:pt>
                <c:pt idx="17648">
                  <c:v>45098.963888888888</c:v>
                </c:pt>
                <c:pt idx="17649">
                  <c:v>45098.964583333334</c:v>
                </c:pt>
                <c:pt idx="17650">
                  <c:v>45098.965277777781</c:v>
                </c:pt>
                <c:pt idx="17651">
                  <c:v>45098.96597222222</c:v>
                </c:pt>
                <c:pt idx="17652">
                  <c:v>45098.966666666667</c:v>
                </c:pt>
                <c:pt idx="17653">
                  <c:v>45098.967361111114</c:v>
                </c:pt>
                <c:pt idx="17654">
                  <c:v>45098.968055555553</c:v>
                </c:pt>
                <c:pt idx="17655">
                  <c:v>45098.96875</c:v>
                </c:pt>
                <c:pt idx="17656">
                  <c:v>45098.969444444447</c:v>
                </c:pt>
                <c:pt idx="17657">
                  <c:v>45098.970138888886</c:v>
                </c:pt>
                <c:pt idx="17658">
                  <c:v>45098.970833333333</c:v>
                </c:pt>
                <c:pt idx="17659">
                  <c:v>45098.97152777778</c:v>
                </c:pt>
                <c:pt idx="17660">
                  <c:v>45098.972222222219</c:v>
                </c:pt>
                <c:pt idx="17661">
                  <c:v>45098.972916666666</c:v>
                </c:pt>
                <c:pt idx="17662">
                  <c:v>45098.973611111112</c:v>
                </c:pt>
                <c:pt idx="17663">
                  <c:v>45098.974305555559</c:v>
                </c:pt>
                <c:pt idx="17664">
                  <c:v>45098.974999999999</c:v>
                </c:pt>
                <c:pt idx="17665">
                  <c:v>45098.975694444445</c:v>
                </c:pt>
                <c:pt idx="17666">
                  <c:v>45098.976388888892</c:v>
                </c:pt>
                <c:pt idx="17667">
                  <c:v>45098.977083333331</c:v>
                </c:pt>
                <c:pt idx="17668">
                  <c:v>45098.977777777778</c:v>
                </c:pt>
                <c:pt idx="17669">
                  <c:v>45098.978472222225</c:v>
                </c:pt>
                <c:pt idx="17670">
                  <c:v>45098.979166666664</c:v>
                </c:pt>
                <c:pt idx="17671">
                  <c:v>45098.979861111111</c:v>
                </c:pt>
                <c:pt idx="17672">
                  <c:v>45098.980555555558</c:v>
                </c:pt>
                <c:pt idx="17673">
                  <c:v>45098.981249999997</c:v>
                </c:pt>
                <c:pt idx="17674">
                  <c:v>45098.981944444444</c:v>
                </c:pt>
                <c:pt idx="17675">
                  <c:v>45098.982638888891</c:v>
                </c:pt>
                <c:pt idx="17676">
                  <c:v>45098.98333333333</c:v>
                </c:pt>
                <c:pt idx="17677">
                  <c:v>45098.984027777777</c:v>
                </c:pt>
                <c:pt idx="17678">
                  <c:v>45098.984722222223</c:v>
                </c:pt>
                <c:pt idx="17679">
                  <c:v>45098.98541666667</c:v>
                </c:pt>
                <c:pt idx="17680">
                  <c:v>45098.986111111109</c:v>
                </c:pt>
                <c:pt idx="17681">
                  <c:v>45098.986805555556</c:v>
                </c:pt>
                <c:pt idx="17682">
                  <c:v>45098.987500000003</c:v>
                </c:pt>
                <c:pt idx="17683">
                  <c:v>45098.988194444442</c:v>
                </c:pt>
                <c:pt idx="17684">
                  <c:v>45098.988888888889</c:v>
                </c:pt>
                <c:pt idx="17685">
                  <c:v>45098.989583333336</c:v>
                </c:pt>
                <c:pt idx="17686">
                  <c:v>45098.990277777775</c:v>
                </c:pt>
                <c:pt idx="17687">
                  <c:v>45098.990972222222</c:v>
                </c:pt>
                <c:pt idx="17688">
                  <c:v>45098.991666666669</c:v>
                </c:pt>
                <c:pt idx="17689">
                  <c:v>45098.992361111108</c:v>
                </c:pt>
                <c:pt idx="17690">
                  <c:v>45098.993055555555</c:v>
                </c:pt>
                <c:pt idx="17691">
                  <c:v>45098.993750000001</c:v>
                </c:pt>
                <c:pt idx="17692">
                  <c:v>45098.994444444441</c:v>
                </c:pt>
                <c:pt idx="17693">
                  <c:v>45098.995138888888</c:v>
                </c:pt>
                <c:pt idx="17694">
                  <c:v>45098.995833333334</c:v>
                </c:pt>
                <c:pt idx="17695">
                  <c:v>45098.996527777781</c:v>
                </c:pt>
                <c:pt idx="17696">
                  <c:v>45098.99722222222</c:v>
                </c:pt>
                <c:pt idx="17697">
                  <c:v>45098.997916666667</c:v>
                </c:pt>
                <c:pt idx="17698">
                  <c:v>45098.998611111114</c:v>
                </c:pt>
                <c:pt idx="17699">
                  <c:v>45098.999305555553</c:v>
                </c:pt>
                <c:pt idx="17700">
                  <c:v>45099</c:v>
                </c:pt>
                <c:pt idx="17701">
                  <c:v>45099.000694444447</c:v>
                </c:pt>
                <c:pt idx="17702">
                  <c:v>45099.001388888886</c:v>
                </c:pt>
                <c:pt idx="17703">
                  <c:v>45099.002083333333</c:v>
                </c:pt>
                <c:pt idx="17704">
                  <c:v>45099.00277777778</c:v>
                </c:pt>
                <c:pt idx="17705">
                  <c:v>45099.003472222219</c:v>
                </c:pt>
                <c:pt idx="17706">
                  <c:v>45099.004166666666</c:v>
                </c:pt>
                <c:pt idx="17707">
                  <c:v>45099.004861111112</c:v>
                </c:pt>
                <c:pt idx="17708">
                  <c:v>45099.005555555559</c:v>
                </c:pt>
                <c:pt idx="17709">
                  <c:v>45099.006249999999</c:v>
                </c:pt>
                <c:pt idx="17710">
                  <c:v>45099.006944444445</c:v>
                </c:pt>
                <c:pt idx="17711">
                  <c:v>45099.007638888892</c:v>
                </c:pt>
                <c:pt idx="17712">
                  <c:v>45099.008333333331</c:v>
                </c:pt>
                <c:pt idx="17713">
                  <c:v>45099.009027777778</c:v>
                </c:pt>
                <c:pt idx="17714">
                  <c:v>45099.009722222225</c:v>
                </c:pt>
                <c:pt idx="17715">
                  <c:v>45099.010416666664</c:v>
                </c:pt>
                <c:pt idx="17716">
                  <c:v>45099.011111111111</c:v>
                </c:pt>
                <c:pt idx="17717">
                  <c:v>45099.011805555558</c:v>
                </c:pt>
                <c:pt idx="17718">
                  <c:v>45099.012499999997</c:v>
                </c:pt>
                <c:pt idx="17719">
                  <c:v>45099.013194444444</c:v>
                </c:pt>
                <c:pt idx="17720">
                  <c:v>45099.013888888891</c:v>
                </c:pt>
                <c:pt idx="17721">
                  <c:v>45099.01458333333</c:v>
                </c:pt>
                <c:pt idx="17722">
                  <c:v>45099.015277777777</c:v>
                </c:pt>
                <c:pt idx="17723">
                  <c:v>45099.015972222223</c:v>
                </c:pt>
                <c:pt idx="17724">
                  <c:v>45099.01666666667</c:v>
                </c:pt>
                <c:pt idx="17725">
                  <c:v>45099.017361111109</c:v>
                </c:pt>
                <c:pt idx="17726">
                  <c:v>45099.018055555556</c:v>
                </c:pt>
                <c:pt idx="17727">
                  <c:v>45099.018750000003</c:v>
                </c:pt>
                <c:pt idx="17728">
                  <c:v>45099.019444444442</c:v>
                </c:pt>
                <c:pt idx="17729">
                  <c:v>45099.020138888889</c:v>
                </c:pt>
                <c:pt idx="17730">
                  <c:v>45099.020833333336</c:v>
                </c:pt>
                <c:pt idx="17731">
                  <c:v>45099.021527777775</c:v>
                </c:pt>
                <c:pt idx="17732">
                  <c:v>45099.022222222222</c:v>
                </c:pt>
                <c:pt idx="17733">
                  <c:v>45099.022916666669</c:v>
                </c:pt>
                <c:pt idx="17734">
                  <c:v>45099.023611111108</c:v>
                </c:pt>
                <c:pt idx="17735">
                  <c:v>45099.024305555555</c:v>
                </c:pt>
                <c:pt idx="17736">
                  <c:v>45099.025000000001</c:v>
                </c:pt>
                <c:pt idx="17737">
                  <c:v>45099.025694444441</c:v>
                </c:pt>
                <c:pt idx="17738">
                  <c:v>45099.026388888888</c:v>
                </c:pt>
                <c:pt idx="17739">
                  <c:v>45099.027083333334</c:v>
                </c:pt>
                <c:pt idx="17740">
                  <c:v>45099.027777777781</c:v>
                </c:pt>
                <c:pt idx="17741">
                  <c:v>45099.02847222222</c:v>
                </c:pt>
                <c:pt idx="17742">
                  <c:v>45099.029166666667</c:v>
                </c:pt>
                <c:pt idx="17743">
                  <c:v>45099.029861111114</c:v>
                </c:pt>
                <c:pt idx="17744">
                  <c:v>45099.030555555553</c:v>
                </c:pt>
                <c:pt idx="17745">
                  <c:v>45099.03125</c:v>
                </c:pt>
                <c:pt idx="17746">
                  <c:v>45099.031944444447</c:v>
                </c:pt>
                <c:pt idx="17747">
                  <c:v>45099.032638888886</c:v>
                </c:pt>
                <c:pt idx="17748">
                  <c:v>45099.033333333333</c:v>
                </c:pt>
                <c:pt idx="17749">
                  <c:v>45099.03402777778</c:v>
                </c:pt>
                <c:pt idx="17750">
                  <c:v>45099.034722222219</c:v>
                </c:pt>
                <c:pt idx="17751">
                  <c:v>45099.035416666666</c:v>
                </c:pt>
                <c:pt idx="17752">
                  <c:v>45099.036111111112</c:v>
                </c:pt>
                <c:pt idx="17753">
                  <c:v>45099.036805555559</c:v>
                </c:pt>
                <c:pt idx="17754">
                  <c:v>45099.037499999999</c:v>
                </c:pt>
                <c:pt idx="17755">
                  <c:v>45099.038194444445</c:v>
                </c:pt>
                <c:pt idx="17756">
                  <c:v>45099.038888888892</c:v>
                </c:pt>
                <c:pt idx="17757">
                  <c:v>45099.039583333331</c:v>
                </c:pt>
                <c:pt idx="17758">
                  <c:v>45099.040277777778</c:v>
                </c:pt>
                <c:pt idx="17759">
                  <c:v>45099.040972222225</c:v>
                </c:pt>
                <c:pt idx="17760">
                  <c:v>45099.041666666664</c:v>
                </c:pt>
                <c:pt idx="17761">
                  <c:v>45099.042361111111</c:v>
                </c:pt>
                <c:pt idx="17762">
                  <c:v>45099.043055555558</c:v>
                </c:pt>
                <c:pt idx="17763">
                  <c:v>45099.043749999997</c:v>
                </c:pt>
                <c:pt idx="17764">
                  <c:v>45099.044444444444</c:v>
                </c:pt>
                <c:pt idx="17765">
                  <c:v>45099.045138888891</c:v>
                </c:pt>
                <c:pt idx="17766">
                  <c:v>45099.04583333333</c:v>
                </c:pt>
                <c:pt idx="17767">
                  <c:v>45099.046527777777</c:v>
                </c:pt>
                <c:pt idx="17768">
                  <c:v>45099.047222222223</c:v>
                </c:pt>
                <c:pt idx="17769">
                  <c:v>45099.04791666667</c:v>
                </c:pt>
                <c:pt idx="17770">
                  <c:v>45099.048611111109</c:v>
                </c:pt>
                <c:pt idx="17771">
                  <c:v>45099.049305555556</c:v>
                </c:pt>
                <c:pt idx="17772">
                  <c:v>45099.05</c:v>
                </c:pt>
                <c:pt idx="17773">
                  <c:v>45099.050694444442</c:v>
                </c:pt>
                <c:pt idx="17774">
                  <c:v>45099.051388888889</c:v>
                </c:pt>
                <c:pt idx="17775">
                  <c:v>45099.052083333336</c:v>
                </c:pt>
                <c:pt idx="17776">
                  <c:v>45099.052777777775</c:v>
                </c:pt>
                <c:pt idx="17777">
                  <c:v>45099.053472222222</c:v>
                </c:pt>
                <c:pt idx="17778">
                  <c:v>45099.054166666669</c:v>
                </c:pt>
                <c:pt idx="17779">
                  <c:v>45099.054861111108</c:v>
                </c:pt>
                <c:pt idx="17780">
                  <c:v>45099.055555555555</c:v>
                </c:pt>
                <c:pt idx="17781">
                  <c:v>45099.056250000001</c:v>
                </c:pt>
                <c:pt idx="17782">
                  <c:v>45099.056944444441</c:v>
                </c:pt>
                <c:pt idx="17783">
                  <c:v>45099.057638888888</c:v>
                </c:pt>
                <c:pt idx="17784">
                  <c:v>45099.058333333334</c:v>
                </c:pt>
                <c:pt idx="17785">
                  <c:v>45099.059027777781</c:v>
                </c:pt>
                <c:pt idx="17786">
                  <c:v>45099.05972222222</c:v>
                </c:pt>
                <c:pt idx="17787">
                  <c:v>45099.060416666667</c:v>
                </c:pt>
                <c:pt idx="17788">
                  <c:v>45099.061111111114</c:v>
                </c:pt>
                <c:pt idx="17789">
                  <c:v>45099.061805555553</c:v>
                </c:pt>
                <c:pt idx="17790">
                  <c:v>45099.0625</c:v>
                </c:pt>
                <c:pt idx="17791">
                  <c:v>45099.063194444447</c:v>
                </c:pt>
                <c:pt idx="17792">
                  <c:v>45099.063888888886</c:v>
                </c:pt>
                <c:pt idx="17793">
                  <c:v>45099.064583333333</c:v>
                </c:pt>
                <c:pt idx="17794">
                  <c:v>45099.06527777778</c:v>
                </c:pt>
                <c:pt idx="17795">
                  <c:v>45099.065972222219</c:v>
                </c:pt>
                <c:pt idx="17796">
                  <c:v>45099.066666666666</c:v>
                </c:pt>
                <c:pt idx="17797">
                  <c:v>45099.067361111112</c:v>
                </c:pt>
                <c:pt idx="17798">
                  <c:v>45099.068055555559</c:v>
                </c:pt>
                <c:pt idx="17799">
                  <c:v>45099.068749999999</c:v>
                </c:pt>
                <c:pt idx="17800">
                  <c:v>45099.069444444445</c:v>
                </c:pt>
                <c:pt idx="17801">
                  <c:v>45099.070138888892</c:v>
                </c:pt>
                <c:pt idx="17802">
                  <c:v>45099.070833333331</c:v>
                </c:pt>
                <c:pt idx="17803">
                  <c:v>45099.071527777778</c:v>
                </c:pt>
                <c:pt idx="17804">
                  <c:v>45099.072222222225</c:v>
                </c:pt>
                <c:pt idx="17805">
                  <c:v>45099.072916666664</c:v>
                </c:pt>
                <c:pt idx="17806">
                  <c:v>45099.073611111111</c:v>
                </c:pt>
                <c:pt idx="17807">
                  <c:v>45099.074305555558</c:v>
                </c:pt>
                <c:pt idx="17808">
                  <c:v>45099.074999999997</c:v>
                </c:pt>
                <c:pt idx="17809">
                  <c:v>45099.075694444444</c:v>
                </c:pt>
                <c:pt idx="17810">
                  <c:v>45099.076388888891</c:v>
                </c:pt>
                <c:pt idx="17811">
                  <c:v>45099.07708333333</c:v>
                </c:pt>
                <c:pt idx="17812">
                  <c:v>45099.077777777777</c:v>
                </c:pt>
                <c:pt idx="17813">
                  <c:v>45099.078472222223</c:v>
                </c:pt>
                <c:pt idx="17814">
                  <c:v>45099.07916666667</c:v>
                </c:pt>
                <c:pt idx="17815">
                  <c:v>45099.079861111109</c:v>
                </c:pt>
                <c:pt idx="17816">
                  <c:v>45099.080555555556</c:v>
                </c:pt>
                <c:pt idx="17817">
                  <c:v>45099.081250000003</c:v>
                </c:pt>
                <c:pt idx="17818">
                  <c:v>45099.081944444442</c:v>
                </c:pt>
                <c:pt idx="17819">
                  <c:v>45099.082638888889</c:v>
                </c:pt>
                <c:pt idx="17820">
                  <c:v>45099.083333333336</c:v>
                </c:pt>
                <c:pt idx="17821">
                  <c:v>45099.084027777775</c:v>
                </c:pt>
                <c:pt idx="17822">
                  <c:v>45099.084722222222</c:v>
                </c:pt>
                <c:pt idx="17823">
                  <c:v>45099.085416666669</c:v>
                </c:pt>
                <c:pt idx="17824">
                  <c:v>45099.086111111108</c:v>
                </c:pt>
                <c:pt idx="17825">
                  <c:v>45099.086805555555</c:v>
                </c:pt>
                <c:pt idx="17826">
                  <c:v>45099.087500000001</c:v>
                </c:pt>
                <c:pt idx="17827">
                  <c:v>45099.088194444441</c:v>
                </c:pt>
                <c:pt idx="17828">
                  <c:v>45099.088888888888</c:v>
                </c:pt>
                <c:pt idx="17829">
                  <c:v>45099.089583333334</c:v>
                </c:pt>
                <c:pt idx="17830">
                  <c:v>45099.090277777781</c:v>
                </c:pt>
                <c:pt idx="17831">
                  <c:v>45099.09097222222</c:v>
                </c:pt>
                <c:pt idx="17832">
                  <c:v>45099.091666666667</c:v>
                </c:pt>
                <c:pt idx="17833">
                  <c:v>45099.092361111114</c:v>
                </c:pt>
                <c:pt idx="17834">
                  <c:v>45099.093055555553</c:v>
                </c:pt>
                <c:pt idx="17835">
                  <c:v>45099.09375</c:v>
                </c:pt>
                <c:pt idx="17836">
                  <c:v>45099.094444444447</c:v>
                </c:pt>
                <c:pt idx="17837">
                  <c:v>45099.095138888886</c:v>
                </c:pt>
                <c:pt idx="17838">
                  <c:v>45099.095833333333</c:v>
                </c:pt>
                <c:pt idx="17839">
                  <c:v>45099.09652777778</c:v>
                </c:pt>
                <c:pt idx="17840">
                  <c:v>45099.097222222219</c:v>
                </c:pt>
                <c:pt idx="17841">
                  <c:v>45099.097916666666</c:v>
                </c:pt>
                <c:pt idx="17842">
                  <c:v>45099.098611111112</c:v>
                </c:pt>
                <c:pt idx="17843">
                  <c:v>45099.099305555559</c:v>
                </c:pt>
                <c:pt idx="17844">
                  <c:v>45099.1</c:v>
                </c:pt>
                <c:pt idx="17845">
                  <c:v>45099.100694444445</c:v>
                </c:pt>
                <c:pt idx="17846">
                  <c:v>45099.101388888892</c:v>
                </c:pt>
                <c:pt idx="17847">
                  <c:v>45099.102083333331</c:v>
                </c:pt>
                <c:pt idx="17848">
                  <c:v>45099.102777777778</c:v>
                </c:pt>
                <c:pt idx="17849">
                  <c:v>45099.103472222225</c:v>
                </c:pt>
                <c:pt idx="17850">
                  <c:v>45099.104166666664</c:v>
                </c:pt>
                <c:pt idx="17851">
                  <c:v>45099.104861111111</c:v>
                </c:pt>
                <c:pt idx="17852">
                  <c:v>45099.105555555558</c:v>
                </c:pt>
                <c:pt idx="17853">
                  <c:v>45099.106249999997</c:v>
                </c:pt>
                <c:pt idx="17854">
                  <c:v>45099.106944444444</c:v>
                </c:pt>
                <c:pt idx="17855">
                  <c:v>45099.107638888891</c:v>
                </c:pt>
                <c:pt idx="17856">
                  <c:v>45099.10833333333</c:v>
                </c:pt>
                <c:pt idx="17857">
                  <c:v>45099.109027777777</c:v>
                </c:pt>
                <c:pt idx="17858">
                  <c:v>45099.109722222223</c:v>
                </c:pt>
                <c:pt idx="17859">
                  <c:v>45099.11041666667</c:v>
                </c:pt>
                <c:pt idx="17860">
                  <c:v>45099.111111111109</c:v>
                </c:pt>
                <c:pt idx="17861">
                  <c:v>45099.111805555556</c:v>
                </c:pt>
                <c:pt idx="17862">
                  <c:v>45099.112500000003</c:v>
                </c:pt>
                <c:pt idx="17863">
                  <c:v>45099.113194444442</c:v>
                </c:pt>
                <c:pt idx="17864">
                  <c:v>45099.113888888889</c:v>
                </c:pt>
                <c:pt idx="17865">
                  <c:v>45099.114583333336</c:v>
                </c:pt>
                <c:pt idx="17866">
                  <c:v>45099.115277777775</c:v>
                </c:pt>
                <c:pt idx="17867">
                  <c:v>45099.115972222222</c:v>
                </c:pt>
                <c:pt idx="17868">
                  <c:v>45099.116666666669</c:v>
                </c:pt>
                <c:pt idx="17869">
                  <c:v>45099.117361111108</c:v>
                </c:pt>
                <c:pt idx="17870">
                  <c:v>45099.118055555555</c:v>
                </c:pt>
                <c:pt idx="17871">
                  <c:v>45099.118750000001</c:v>
                </c:pt>
                <c:pt idx="17872">
                  <c:v>45099.119444444441</c:v>
                </c:pt>
                <c:pt idx="17873">
                  <c:v>45099.120138888888</c:v>
                </c:pt>
                <c:pt idx="17874">
                  <c:v>45099.120833333334</c:v>
                </c:pt>
                <c:pt idx="17875">
                  <c:v>45099.121527777781</c:v>
                </c:pt>
                <c:pt idx="17876">
                  <c:v>45099.12222222222</c:v>
                </c:pt>
                <c:pt idx="17877">
                  <c:v>45099.122916666667</c:v>
                </c:pt>
                <c:pt idx="17878">
                  <c:v>45099.123611111114</c:v>
                </c:pt>
                <c:pt idx="17879">
                  <c:v>45099.124305555553</c:v>
                </c:pt>
                <c:pt idx="17880">
                  <c:v>45099.125</c:v>
                </c:pt>
                <c:pt idx="17881">
                  <c:v>45099.125694444447</c:v>
                </c:pt>
                <c:pt idx="17882">
                  <c:v>45099.126388888886</c:v>
                </c:pt>
                <c:pt idx="17883">
                  <c:v>45099.127083333333</c:v>
                </c:pt>
                <c:pt idx="17884">
                  <c:v>45099.12777777778</c:v>
                </c:pt>
                <c:pt idx="17885">
                  <c:v>45099.128472222219</c:v>
                </c:pt>
                <c:pt idx="17886">
                  <c:v>45099.129166666666</c:v>
                </c:pt>
                <c:pt idx="17887">
                  <c:v>45099.129861111112</c:v>
                </c:pt>
                <c:pt idx="17888">
                  <c:v>45099.130555555559</c:v>
                </c:pt>
                <c:pt idx="17889">
                  <c:v>45099.131249999999</c:v>
                </c:pt>
                <c:pt idx="17890">
                  <c:v>45099.131944444445</c:v>
                </c:pt>
                <c:pt idx="17891">
                  <c:v>45099.132638888892</c:v>
                </c:pt>
                <c:pt idx="17892">
                  <c:v>45099.133333333331</c:v>
                </c:pt>
                <c:pt idx="17893">
                  <c:v>45099.134027777778</c:v>
                </c:pt>
                <c:pt idx="17894">
                  <c:v>45099.134722222225</c:v>
                </c:pt>
                <c:pt idx="17895">
                  <c:v>45099.135416666664</c:v>
                </c:pt>
                <c:pt idx="17896">
                  <c:v>45099.136111111111</c:v>
                </c:pt>
                <c:pt idx="17897">
                  <c:v>45099.136805555558</c:v>
                </c:pt>
                <c:pt idx="17898">
                  <c:v>45099.137499999997</c:v>
                </c:pt>
                <c:pt idx="17899">
                  <c:v>45099.138194444444</c:v>
                </c:pt>
                <c:pt idx="17900">
                  <c:v>45099.138888888891</c:v>
                </c:pt>
                <c:pt idx="17901">
                  <c:v>45099.13958333333</c:v>
                </c:pt>
                <c:pt idx="17902">
                  <c:v>45099.140277777777</c:v>
                </c:pt>
                <c:pt idx="17903">
                  <c:v>45099.140972222223</c:v>
                </c:pt>
                <c:pt idx="17904">
                  <c:v>45099.14166666667</c:v>
                </c:pt>
                <c:pt idx="17905">
                  <c:v>45099.142361111109</c:v>
                </c:pt>
                <c:pt idx="17906">
                  <c:v>45099.143055555556</c:v>
                </c:pt>
                <c:pt idx="17907">
                  <c:v>45099.143750000003</c:v>
                </c:pt>
                <c:pt idx="17908">
                  <c:v>45099.144444444442</c:v>
                </c:pt>
                <c:pt idx="17909">
                  <c:v>45099.145138888889</c:v>
                </c:pt>
                <c:pt idx="17910">
                  <c:v>45099.145833333336</c:v>
                </c:pt>
                <c:pt idx="17911">
                  <c:v>45099.146527777775</c:v>
                </c:pt>
                <c:pt idx="17912">
                  <c:v>45099.147222222222</c:v>
                </c:pt>
                <c:pt idx="17913">
                  <c:v>45099.147916666669</c:v>
                </c:pt>
                <c:pt idx="17914">
                  <c:v>45099.148611111108</c:v>
                </c:pt>
                <c:pt idx="17915">
                  <c:v>45099.149305555555</c:v>
                </c:pt>
                <c:pt idx="17916">
                  <c:v>45099.15</c:v>
                </c:pt>
                <c:pt idx="17917">
                  <c:v>45099.150694444441</c:v>
                </c:pt>
                <c:pt idx="17918">
                  <c:v>45099.151388888888</c:v>
                </c:pt>
                <c:pt idx="17919">
                  <c:v>45099.152083333334</c:v>
                </c:pt>
                <c:pt idx="17920">
                  <c:v>45099.152777777781</c:v>
                </c:pt>
                <c:pt idx="17921">
                  <c:v>45099.15347222222</c:v>
                </c:pt>
                <c:pt idx="17922">
                  <c:v>45099.154166666667</c:v>
                </c:pt>
                <c:pt idx="17923">
                  <c:v>45099.154861111114</c:v>
                </c:pt>
                <c:pt idx="17924">
                  <c:v>45099.155555555553</c:v>
                </c:pt>
                <c:pt idx="17925">
                  <c:v>45099.15625</c:v>
                </c:pt>
                <c:pt idx="17926">
                  <c:v>45099.156944444447</c:v>
                </c:pt>
                <c:pt idx="17927">
                  <c:v>45099.157638888886</c:v>
                </c:pt>
                <c:pt idx="17928">
                  <c:v>45099.158333333333</c:v>
                </c:pt>
                <c:pt idx="17929">
                  <c:v>45099.15902777778</c:v>
                </c:pt>
                <c:pt idx="17930">
                  <c:v>45099.159722222219</c:v>
                </c:pt>
                <c:pt idx="17931">
                  <c:v>45099.160416666666</c:v>
                </c:pt>
                <c:pt idx="17932">
                  <c:v>45099.161111111112</c:v>
                </c:pt>
                <c:pt idx="17933">
                  <c:v>45099.161805555559</c:v>
                </c:pt>
                <c:pt idx="17934">
                  <c:v>45099.162499999999</c:v>
                </c:pt>
                <c:pt idx="17935">
                  <c:v>45099.163194444445</c:v>
                </c:pt>
                <c:pt idx="17936">
                  <c:v>45099.163888888892</c:v>
                </c:pt>
                <c:pt idx="17937">
                  <c:v>45099.164583333331</c:v>
                </c:pt>
                <c:pt idx="17938">
                  <c:v>45099.165277777778</c:v>
                </c:pt>
                <c:pt idx="17939">
                  <c:v>45099.165972222225</c:v>
                </c:pt>
                <c:pt idx="17940">
                  <c:v>45099.166666666664</c:v>
                </c:pt>
                <c:pt idx="17941">
                  <c:v>45099.167361111111</c:v>
                </c:pt>
                <c:pt idx="17942">
                  <c:v>45099.168055555558</c:v>
                </c:pt>
                <c:pt idx="17943">
                  <c:v>45099.168749999997</c:v>
                </c:pt>
                <c:pt idx="17944">
                  <c:v>45099.169444444444</c:v>
                </c:pt>
                <c:pt idx="17945">
                  <c:v>45099.170138888891</c:v>
                </c:pt>
                <c:pt idx="17946">
                  <c:v>45099.17083333333</c:v>
                </c:pt>
                <c:pt idx="17947">
                  <c:v>45099.171527777777</c:v>
                </c:pt>
                <c:pt idx="17948">
                  <c:v>45099.172222222223</c:v>
                </c:pt>
                <c:pt idx="17949">
                  <c:v>45099.17291666667</c:v>
                </c:pt>
                <c:pt idx="17950">
                  <c:v>45099.173611111109</c:v>
                </c:pt>
                <c:pt idx="17951">
                  <c:v>45099.174305555556</c:v>
                </c:pt>
                <c:pt idx="17952">
                  <c:v>45099.175000000003</c:v>
                </c:pt>
                <c:pt idx="17953">
                  <c:v>45099.175694444442</c:v>
                </c:pt>
                <c:pt idx="17954">
                  <c:v>45099.176388888889</c:v>
                </c:pt>
                <c:pt idx="17955">
                  <c:v>45099.177083333336</c:v>
                </c:pt>
                <c:pt idx="17956">
                  <c:v>45099.177777777775</c:v>
                </c:pt>
                <c:pt idx="17957">
                  <c:v>45099.178472222222</c:v>
                </c:pt>
                <c:pt idx="17958">
                  <c:v>45099.179166666669</c:v>
                </c:pt>
                <c:pt idx="17959">
                  <c:v>45099.179861111108</c:v>
                </c:pt>
                <c:pt idx="17960">
                  <c:v>45099.180555555555</c:v>
                </c:pt>
                <c:pt idx="17961">
                  <c:v>45099.181250000001</c:v>
                </c:pt>
                <c:pt idx="17962">
                  <c:v>45099.181944444441</c:v>
                </c:pt>
                <c:pt idx="17963">
                  <c:v>45099.182638888888</c:v>
                </c:pt>
                <c:pt idx="17964">
                  <c:v>45099.183333333334</c:v>
                </c:pt>
                <c:pt idx="17965">
                  <c:v>45099.184027777781</c:v>
                </c:pt>
                <c:pt idx="17966">
                  <c:v>45099.18472222222</c:v>
                </c:pt>
                <c:pt idx="17967">
                  <c:v>45099.185416666667</c:v>
                </c:pt>
                <c:pt idx="17968">
                  <c:v>45099.186111111114</c:v>
                </c:pt>
                <c:pt idx="17969">
                  <c:v>45099.186805555553</c:v>
                </c:pt>
                <c:pt idx="17970">
                  <c:v>45099.1875</c:v>
                </c:pt>
                <c:pt idx="17971">
                  <c:v>45099.188194444447</c:v>
                </c:pt>
                <c:pt idx="17972">
                  <c:v>45099.188888888886</c:v>
                </c:pt>
                <c:pt idx="17973">
                  <c:v>45099.189583333333</c:v>
                </c:pt>
                <c:pt idx="17974">
                  <c:v>45099.19027777778</c:v>
                </c:pt>
                <c:pt idx="17975">
                  <c:v>45099.190972222219</c:v>
                </c:pt>
                <c:pt idx="17976">
                  <c:v>45099.191666666666</c:v>
                </c:pt>
                <c:pt idx="17977">
                  <c:v>45099.192361111112</c:v>
                </c:pt>
                <c:pt idx="17978">
                  <c:v>45099.193055555559</c:v>
                </c:pt>
                <c:pt idx="17979">
                  <c:v>45099.193749999999</c:v>
                </c:pt>
                <c:pt idx="17980">
                  <c:v>45099.194444444445</c:v>
                </c:pt>
                <c:pt idx="17981">
                  <c:v>45099.195138888892</c:v>
                </c:pt>
                <c:pt idx="17982">
                  <c:v>45099.195833333331</c:v>
                </c:pt>
                <c:pt idx="17983">
                  <c:v>45099.196527777778</c:v>
                </c:pt>
                <c:pt idx="17984">
                  <c:v>45099.197222222225</c:v>
                </c:pt>
                <c:pt idx="17985">
                  <c:v>45099.197916666664</c:v>
                </c:pt>
                <c:pt idx="17986">
                  <c:v>45099.198611111111</c:v>
                </c:pt>
                <c:pt idx="17987">
                  <c:v>45099.199305555558</c:v>
                </c:pt>
                <c:pt idx="17988">
                  <c:v>45099.199999999997</c:v>
                </c:pt>
                <c:pt idx="17989">
                  <c:v>45099.200694444444</c:v>
                </c:pt>
                <c:pt idx="17990">
                  <c:v>45099.201388888891</c:v>
                </c:pt>
                <c:pt idx="17991">
                  <c:v>45099.20208333333</c:v>
                </c:pt>
                <c:pt idx="17992">
                  <c:v>45099.202777777777</c:v>
                </c:pt>
                <c:pt idx="17993">
                  <c:v>45099.203472222223</c:v>
                </c:pt>
                <c:pt idx="17994">
                  <c:v>45099.20416666667</c:v>
                </c:pt>
                <c:pt idx="17995">
                  <c:v>45099.204861111109</c:v>
                </c:pt>
                <c:pt idx="17996">
                  <c:v>45099.205555555556</c:v>
                </c:pt>
                <c:pt idx="17997">
                  <c:v>45099.206250000003</c:v>
                </c:pt>
                <c:pt idx="17998">
                  <c:v>45099.206944444442</c:v>
                </c:pt>
                <c:pt idx="17999">
                  <c:v>45099.207638888889</c:v>
                </c:pt>
                <c:pt idx="18000">
                  <c:v>45099.208333333336</c:v>
                </c:pt>
                <c:pt idx="18001">
                  <c:v>45099.209027777775</c:v>
                </c:pt>
                <c:pt idx="18002">
                  <c:v>45099.209722222222</c:v>
                </c:pt>
                <c:pt idx="18003">
                  <c:v>45099.210416666669</c:v>
                </c:pt>
                <c:pt idx="18004">
                  <c:v>45099.211111111108</c:v>
                </c:pt>
                <c:pt idx="18005">
                  <c:v>45099.211805555555</c:v>
                </c:pt>
                <c:pt idx="18006">
                  <c:v>45099.212500000001</c:v>
                </c:pt>
                <c:pt idx="18007">
                  <c:v>45099.213194444441</c:v>
                </c:pt>
                <c:pt idx="18008">
                  <c:v>45099.213888888888</c:v>
                </c:pt>
                <c:pt idx="18009">
                  <c:v>45099.214583333334</c:v>
                </c:pt>
                <c:pt idx="18010">
                  <c:v>45099.215277777781</c:v>
                </c:pt>
                <c:pt idx="18011">
                  <c:v>45099.21597222222</c:v>
                </c:pt>
                <c:pt idx="18012">
                  <c:v>45099.216666666667</c:v>
                </c:pt>
                <c:pt idx="18013">
                  <c:v>45099.217361111114</c:v>
                </c:pt>
                <c:pt idx="18014">
                  <c:v>45099.218055555553</c:v>
                </c:pt>
                <c:pt idx="18015">
                  <c:v>45099.21875</c:v>
                </c:pt>
                <c:pt idx="18016">
                  <c:v>45099.219444444447</c:v>
                </c:pt>
                <c:pt idx="18017">
                  <c:v>45099.220138888886</c:v>
                </c:pt>
                <c:pt idx="18018">
                  <c:v>45099.220833333333</c:v>
                </c:pt>
                <c:pt idx="18019">
                  <c:v>45099.22152777778</c:v>
                </c:pt>
                <c:pt idx="18020">
                  <c:v>45099.222222222219</c:v>
                </c:pt>
                <c:pt idx="18021">
                  <c:v>45099.222916666666</c:v>
                </c:pt>
                <c:pt idx="18022">
                  <c:v>45099.223611111112</c:v>
                </c:pt>
                <c:pt idx="18023">
                  <c:v>45099.224305555559</c:v>
                </c:pt>
                <c:pt idx="18024">
                  <c:v>45099.224999999999</c:v>
                </c:pt>
                <c:pt idx="18025">
                  <c:v>45099.225694444445</c:v>
                </c:pt>
                <c:pt idx="18026">
                  <c:v>45099.226388888892</c:v>
                </c:pt>
                <c:pt idx="18027">
                  <c:v>45099.227083333331</c:v>
                </c:pt>
                <c:pt idx="18028">
                  <c:v>45099.227777777778</c:v>
                </c:pt>
                <c:pt idx="18029">
                  <c:v>45099.228472222225</c:v>
                </c:pt>
                <c:pt idx="18030">
                  <c:v>45099.229166666664</c:v>
                </c:pt>
                <c:pt idx="18031">
                  <c:v>45099.229861111111</c:v>
                </c:pt>
                <c:pt idx="18032">
                  <c:v>45099.230555555558</c:v>
                </c:pt>
                <c:pt idx="18033">
                  <c:v>45099.231249999997</c:v>
                </c:pt>
                <c:pt idx="18034">
                  <c:v>45099.231944444444</c:v>
                </c:pt>
                <c:pt idx="18035">
                  <c:v>45099.232638888891</c:v>
                </c:pt>
                <c:pt idx="18036">
                  <c:v>45099.23333333333</c:v>
                </c:pt>
                <c:pt idx="18037">
                  <c:v>45099.234027777777</c:v>
                </c:pt>
                <c:pt idx="18038">
                  <c:v>45099.234722222223</c:v>
                </c:pt>
                <c:pt idx="18039">
                  <c:v>45099.23541666667</c:v>
                </c:pt>
                <c:pt idx="18040">
                  <c:v>45099.236111111109</c:v>
                </c:pt>
                <c:pt idx="18041">
                  <c:v>45099.236805555556</c:v>
                </c:pt>
                <c:pt idx="18042">
                  <c:v>45099.237500000003</c:v>
                </c:pt>
                <c:pt idx="18043">
                  <c:v>45099.238194444442</c:v>
                </c:pt>
                <c:pt idx="18044">
                  <c:v>45099.238888888889</c:v>
                </c:pt>
                <c:pt idx="18045">
                  <c:v>45099.239583333336</c:v>
                </c:pt>
                <c:pt idx="18046">
                  <c:v>45099.240277777775</c:v>
                </c:pt>
                <c:pt idx="18047">
                  <c:v>45099.240972222222</c:v>
                </c:pt>
                <c:pt idx="18048">
                  <c:v>45099.241666666669</c:v>
                </c:pt>
                <c:pt idx="18049">
                  <c:v>45099.242361111108</c:v>
                </c:pt>
                <c:pt idx="18050">
                  <c:v>45099.243055555555</c:v>
                </c:pt>
                <c:pt idx="18051">
                  <c:v>45099.243750000001</c:v>
                </c:pt>
                <c:pt idx="18052">
                  <c:v>45099.244444444441</c:v>
                </c:pt>
                <c:pt idx="18053">
                  <c:v>45099.245138888888</c:v>
                </c:pt>
                <c:pt idx="18054">
                  <c:v>45099.245833333334</c:v>
                </c:pt>
                <c:pt idx="18055">
                  <c:v>45099.246527777781</c:v>
                </c:pt>
                <c:pt idx="18056">
                  <c:v>45099.24722222222</c:v>
                </c:pt>
                <c:pt idx="18057">
                  <c:v>45099.247916666667</c:v>
                </c:pt>
                <c:pt idx="18058">
                  <c:v>45099.248611111114</c:v>
                </c:pt>
                <c:pt idx="18059">
                  <c:v>45099.249305555553</c:v>
                </c:pt>
                <c:pt idx="18060">
                  <c:v>45099.25</c:v>
                </c:pt>
                <c:pt idx="18061">
                  <c:v>45099.250694444447</c:v>
                </c:pt>
                <c:pt idx="18062">
                  <c:v>45099.251388888886</c:v>
                </c:pt>
                <c:pt idx="18063">
                  <c:v>45099.252083333333</c:v>
                </c:pt>
                <c:pt idx="18064">
                  <c:v>45099.25277777778</c:v>
                </c:pt>
                <c:pt idx="18065">
                  <c:v>45099.253472222219</c:v>
                </c:pt>
                <c:pt idx="18066">
                  <c:v>45099.254166666666</c:v>
                </c:pt>
                <c:pt idx="18067">
                  <c:v>45099.254861111112</c:v>
                </c:pt>
                <c:pt idx="18068">
                  <c:v>45099.255555555559</c:v>
                </c:pt>
                <c:pt idx="18069">
                  <c:v>45099.256249999999</c:v>
                </c:pt>
                <c:pt idx="18070">
                  <c:v>45099.256944444445</c:v>
                </c:pt>
                <c:pt idx="18071">
                  <c:v>45099.257638888892</c:v>
                </c:pt>
                <c:pt idx="18072">
                  <c:v>45099.258333333331</c:v>
                </c:pt>
                <c:pt idx="18073">
                  <c:v>45099.259027777778</c:v>
                </c:pt>
                <c:pt idx="18074">
                  <c:v>45099.259722222225</c:v>
                </c:pt>
                <c:pt idx="18075">
                  <c:v>45099.260416666664</c:v>
                </c:pt>
                <c:pt idx="18076">
                  <c:v>45099.261111111111</c:v>
                </c:pt>
                <c:pt idx="18077">
                  <c:v>45099.261805555558</c:v>
                </c:pt>
                <c:pt idx="18078">
                  <c:v>45099.262499999997</c:v>
                </c:pt>
                <c:pt idx="18079">
                  <c:v>45099.263194444444</c:v>
                </c:pt>
                <c:pt idx="18080">
                  <c:v>45099.263888888891</c:v>
                </c:pt>
                <c:pt idx="18081">
                  <c:v>45099.26458333333</c:v>
                </c:pt>
                <c:pt idx="18082">
                  <c:v>45099.265277777777</c:v>
                </c:pt>
                <c:pt idx="18083">
                  <c:v>45099.265972222223</c:v>
                </c:pt>
                <c:pt idx="18084">
                  <c:v>45099.26666666667</c:v>
                </c:pt>
                <c:pt idx="18085">
                  <c:v>45099.267361111109</c:v>
                </c:pt>
                <c:pt idx="18086">
                  <c:v>45099.268055555556</c:v>
                </c:pt>
                <c:pt idx="18087">
                  <c:v>45099.268750000003</c:v>
                </c:pt>
                <c:pt idx="18088">
                  <c:v>45099.269444444442</c:v>
                </c:pt>
                <c:pt idx="18089">
                  <c:v>45099.270138888889</c:v>
                </c:pt>
                <c:pt idx="18090">
                  <c:v>45099.270833333336</c:v>
                </c:pt>
                <c:pt idx="18091">
                  <c:v>45099.271527777775</c:v>
                </c:pt>
                <c:pt idx="18092">
                  <c:v>45099.272222222222</c:v>
                </c:pt>
                <c:pt idx="18093">
                  <c:v>45099.272916666669</c:v>
                </c:pt>
                <c:pt idx="18094">
                  <c:v>45099.273611111108</c:v>
                </c:pt>
                <c:pt idx="18095">
                  <c:v>45099.274305555555</c:v>
                </c:pt>
                <c:pt idx="18096">
                  <c:v>45099.275000000001</c:v>
                </c:pt>
                <c:pt idx="18097">
                  <c:v>45099.275694444441</c:v>
                </c:pt>
                <c:pt idx="18098">
                  <c:v>45099.276388888888</c:v>
                </c:pt>
                <c:pt idx="18099">
                  <c:v>45099.277083333334</c:v>
                </c:pt>
                <c:pt idx="18100">
                  <c:v>45099.277777777781</c:v>
                </c:pt>
                <c:pt idx="18101">
                  <c:v>45099.27847222222</c:v>
                </c:pt>
                <c:pt idx="18102">
                  <c:v>45099.279166666667</c:v>
                </c:pt>
                <c:pt idx="18103">
                  <c:v>45099.279861111114</c:v>
                </c:pt>
                <c:pt idx="18104">
                  <c:v>45099.280555555553</c:v>
                </c:pt>
                <c:pt idx="18105">
                  <c:v>45099.28125</c:v>
                </c:pt>
                <c:pt idx="18106">
                  <c:v>45099.281944444447</c:v>
                </c:pt>
                <c:pt idx="18107">
                  <c:v>45099.282638888886</c:v>
                </c:pt>
                <c:pt idx="18108">
                  <c:v>45099.283333333333</c:v>
                </c:pt>
                <c:pt idx="18109">
                  <c:v>45099.28402777778</c:v>
                </c:pt>
                <c:pt idx="18110">
                  <c:v>45099.284722222219</c:v>
                </c:pt>
                <c:pt idx="18111">
                  <c:v>45099.285416666666</c:v>
                </c:pt>
                <c:pt idx="18112">
                  <c:v>45099.286111111112</c:v>
                </c:pt>
                <c:pt idx="18113">
                  <c:v>45099.286805555559</c:v>
                </c:pt>
                <c:pt idx="18114">
                  <c:v>45099.287499999999</c:v>
                </c:pt>
                <c:pt idx="18115">
                  <c:v>45099.288194444445</c:v>
                </c:pt>
                <c:pt idx="18116">
                  <c:v>45099.288888888892</c:v>
                </c:pt>
                <c:pt idx="18117">
                  <c:v>45099.289583333331</c:v>
                </c:pt>
                <c:pt idx="18118">
                  <c:v>45099.290277777778</c:v>
                </c:pt>
                <c:pt idx="18119">
                  <c:v>45099.290972222225</c:v>
                </c:pt>
                <c:pt idx="18120">
                  <c:v>45099.291666666664</c:v>
                </c:pt>
                <c:pt idx="18121">
                  <c:v>45099.292361111111</c:v>
                </c:pt>
                <c:pt idx="18122">
                  <c:v>45099.293055555558</c:v>
                </c:pt>
                <c:pt idx="18123">
                  <c:v>45099.293749999997</c:v>
                </c:pt>
                <c:pt idx="18124">
                  <c:v>45099.294444444444</c:v>
                </c:pt>
                <c:pt idx="18125">
                  <c:v>45099.295138888891</c:v>
                </c:pt>
                <c:pt idx="18126">
                  <c:v>45099.29583333333</c:v>
                </c:pt>
                <c:pt idx="18127">
                  <c:v>45099.296527777777</c:v>
                </c:pt>
                <c:pt idx="18128">
                  <c:v>45099.297222222223</c:v>
                </c:pt>
                <c:pt idx="18129">
                  <c:v>45099.29791666667</c:v>
                </c:pt>
                <c:pt idx="18130">
                  <c:v>45099.298611111109</c:v>
                </c:pt>
                <c:pt idx="18131">
                  <c:v>45099.299305555556</c:v>
                </c:pt>
                <c:pt idx="18132">
                  <c:v>45099.3</c:v>
                </c:pt>
                <c:pt idx="18133">
                  <c:v>45099.300694444442</c:v>
                </c:pt>
                <c:pt idx="18134">
                  <c:v>45099.301388888889</c:v>
                </c:pt>
                <c:pt idx="18135">
                  <c:v>45099.302083333336</c:v>
                </c:pt>
                <c:pt idx="18136">
                  <c:v>45099.302777777775</c:v>
                </c:pt>
                <c:pt idx="18137">
                  <c:v>45099.303472222222</c:v>
                </c:pt>
                <c:pt idx="18138">
                  <c:v>45099.304166666669</c:v>
                </c:pt>
                <c:pt idx="18139">
                  <c:v>45099.304861111108</c:v>
                </c:pt>
                <c:pt idx="18140">
                  <c:v>45099.305555555555</c:v>
                </c:pt>
                <c:pt idx="18141">
                  <c:v>45099.306250000001</c:v>
                </c:pt>
                <c:pt idx="18142">
                  <c:v>45099.306944444441</c:v>
                </c:pt>
                <c:pt idx="18143">
                  <c:v>45099.307638888888</c:v>
                </c:pt>
                <c:pt idx="18144">
                  <c:v>45099.308333333334</c:v>
                </c:pt>
                <c:pt idx="18145">
                  <c:v>45099.309027777781</c:v>
                </c:pt>
                <c:pt idx="18146">
                  <c:v>45099.30972222222</c:v>
                </c:pt>
                <c:pt idx="18147">
                  <c:v>45099.310416666667</c:v>
                </c:pt>
                <c:pt idx="18148">
                  <c:v>45099.311111111114</c:v>
                </c:pt>
                <c:pt idx="18149">
                  <c:v>45099.311805555553</c:v>
                </c:pt>
                <c:pt idx="18150">
                  <c:v>45099.3125</c:v>
                </c:pt>
                <c:pt idx="18151">
                  <c:v>45099.313194444447</c:v>
                </c:pt>
                <c:pt idx="18152">
                  <c:v>45099.313888888886</c:v>
                </c:pt>
                <c:pt idx="18153">
                  <c:v>45099.314583333333</c:v>
                </c:pt>
                <c:pt idx="18154">
                  <c:v>45099.31527777778</c:v>
                </c:pt>
                <c:pt idx="18155">
                  <c:v>45099.315972222219</c:v>
                </c:pt>
                <c:pt idx="18156">
                  <c:v>45099.316666666666</c:v>
                </c:pt>
                <c:pt idx="18157">
                  <c:v>45099.317361111112</c:v>
                </c:pt>
                <c:pt idx="18158">
                  <c:v>45099.318055555559</c:v>
                </c:pt>
                <c:pt idx="18159">
                  <c:v>45099.318749999999</c:v>
                </c:pt>
                <c:pt idx="18160">
                  <c:v>45099.319444444445</c:v>
                </c:pt>
                <c:pt idx="18161">
                  <c:v>45099.320138888892</c:v>
                </c:pt>
                <c:pt idx="18162">
                  <c:v>45099.320833333331</c:v>
                </c:pt>
                <c:pt idx="18163">
                  <c:v>45099.321527777778</c:v>
                </c:pt>
                <c:pt idx="18164">
                  <c:v>45099.322222222225</c:v>
                </c:pt>
                <c:pt idx="18165">
                  <c:v>45099.322916666664</c:v>
                </c:pt>
                <c:pt idx="18166">
                  <c:v>45099.323611111111</c:v>
                </c:pt>
                <c:pt idx="18167">
                  <c:v>45099.324305555558</c:v>
                </c:pt>
                <c:pt idx="18168">
                  <c:v>45099.324999999997</c:v>
                </c:pt>
                <c:pt idx="18169">
                  <c:v>45099.325694444444</c:v>
                </c:pt>
                <c:pt idx="18170">
                  <c:v>45099.326388888891</c:v>
                </c:pt>
                <c:pt idx="18171">
                  <c:v>45099.32708333333</c:v>
                </c:pt>
                <c:pt idx="18172">
                  <c:v>45099.327777777777</c:v>
                </c:pt>
                <c:pt idx="18173">
                  <c:v>45099.328472222223</c:v>
                </c:pt>
                <c:pt idx="18174">
                  <c:v>45099.32916666667</c:v>
                </c:pt>
                <c:pt idx="18175">
                  <c:v>45099.329861111109</c:v>
                </c:pt>
                <c:pt idx="18176">
                  <c:v>45099.330555555556</c:v>
                </c:pt>
                <c:pt idx="18177">
                  <c:v>45099.331250000003</c:v>
                </c:pt>
                <c:pt idx="18178">
                  <c:v>45099.331944444442</c:v>
                </c:pt>
                <c:pt idx="18179">
                  <c:v>45099.332638888889</c:v>
                </c:pt>
                <c:pt idx="18180">
                  <c:v>45099.333333333336</c:v>
                </c:pt>
                <c:pt idx="18181">
                  <c:v>45099.334027777775</c:v>
                </c:pt>
                <c:pt idx="18182">
                  <c:v>45099.334722222222</c:v>
                </c:pt>
                <c:pt idx="18183">
                  <c:v>45099.335416666669</c:v>
                </c:pt>
                <c:pt idx="18184">
                  <c:v>45099.336111111108</c:v>
                </c:pt>
                <c:pt idx="18185">
                  <c:v>45099.336805555555</c:v>
                </c:pt>
                <c:pt idx="18186">
                  <c:v>45099.337500000001</c:v>
                </c:pt>
                <c:pt idx="18187">
                  <c:v>45099.338194444441</c:v>
                </c:pt>
                <c:pt idx="18188">
                  <c:v>45099.338888888888</c:v>
                </c:pt>
                <c:pt idx="18189">
                  <c:v>45099.339583333334</c:v>
                </c:pt>
                <c:pt idx="18190">
                  <c:v>45099.340277777781</c:v>
                </c:pt>
                <c:pt idx="18191">
                  <c:v>45099.34097222222</c:v>
                </c:pt>
                <c:pt idx="18192">
                  <c:v>45099.341666666667</c:v>
                </c:pt>
                <c:pt idx="18193">
                  <c:v>45099.342361111114</c:v>
                </c:pt>
                <c:pt idx="18194">
                  <c:v>45099.343055555553</c:v>
                </c:pt>
                <c:pt idx="18195">
                  <c:v>45099.34375</c:v>
                </c:pt>
                <c:pt idx="18196">
                  <c:v>45099.344444444447</c:v>
                </c:pt>
                <c:pt idx="18197">
                  <c:v>45099.345138888886</c:v>
                </c:pt>
                <c:pt idx="18198">
                  <c:v>45099.345833333333</c:v>
                </c:pt>
                <c:pt idx="18199">
                  <c:v>45099.34652777778</c:v>
                </c:pt>
                <c:pt idx="18200">
                  <c:v>45099.347222222219</c:v>
                </c:pt>
                <c:pt idx="18201">
                  <c:v>45099.347916666666</c:v>
                </c:pt>
                <c:pt idx="18202">
                  <c:v>45099.348611111112</c:v>
                </c:pt>
                <c:pt idx="18203">
                  <c:v>45099.349305555559</c:v>
                </c:pt>
                <c:pt idx="18204">
                  <c:v>45099.35</c:v>
                </c:pt>
                <c:pt idx="18205">
                  <c:v>45099.350694444445</c:v>
                </c:pt>
                <c:pt idx="18206">
                  <c:v>45099.351388888892</c:v>
                </c:pt>
                <c:pt idx="18207">
                  <c:v>45099.352083333331</c:v>
                </c:pt>
                <c:pt idx="18208">
                  <c:v>45099.352777777778</c:v>
                </c:pt>
                <c:pt idx="18209">
                  <c:v>45099.353472222225</c:v>
                </c:pt>
                <c:pt idx="18210">
                  <c:v>45099.354166666664</c:v>
                </c:pt>
                <c:pt idx="18211">
                  <c:v>45099.354861111111</c:v>
                </c:pt>
                <c:pt idx="18212">
                  <c:v>45099.355555555558</c:v>
                </c:pt>
                <c:pt idx="18213">
                  <c:v>45099.356249999997</c:v>
                </c:pt>
                <c:pt idx="18214">
                  <c:v>45099.356944444444</c:v>
                </c:pt>
                <c:pt idx="18215">
                  <c:v>45099.357638888891</c:v>
                </c:pt>
                <c:pt idx="18216">
                  <c:v>45099.35833333333</c:v>
                </c:pt>
                <c:pt idx="18217">
                  <c:v>45099.359027777777</c:v>
                </c:pt>
                <c:pt idx="18218">
                  <c:v>45099.359722222223</c:v>
                </c:pt>
                <c:pt idx="18219">
                  <c:v>45099.36041666667</c:v>
                </c:pt>
                <c:pt idx="18220">
                  <c:v>45099.361111111109</c:v>
                </c:pt>
                <c:pt idx="18221">
                  <c:v>45099.361805555556</c:v>
                </c:pt>
                <c:pt idx="18222">
                  <c:v>45099.362500000003</c:v>
                </c:pt>
                <c:pt idx="18223">
                  <c:v>45099.363194444442</c:v>
                </c:pt>
                <c:pt idx="18224">
                  <c:v>45099.363888888889</c:v>
                </c:pt>
                <c:pt idx="18225">
                  <c:v>45099.364583333336</c:v>
                </c:pt>
                <c:pt idx="18226">
                  <c:v>45099.365277777775</c:v>
                </c:pt>
                <c:pt idx="18227">
                  <c:v>45099.365972222222</c:v>
                </c:pt>
                <c:pt idx="18228">
                  <c:v>45099.366666666669</c:v>
                </c:pt>
                <c:pt idx="18229">
                  <c:v>45099.367361111108</c:v>
                </c:pt>
                <c:pt idx="18230">
                  <c:v>45099.368055555555</c:v>
                </c:pt>
                <c:pt idx="18231">
                  <c:v>45099.368750000001</c:v>
                </c:pt>
                <c:pt idx="18232">
                  <c:v>45099.369444444441</c:v>
                </c:pt>
                <c:pt idx="18233">
                  <c:v>45099.370138888888</c:v>
                </c:pt>
                <c:pt idx="18234">
                  <c:v>45099.370833333334</c:v>
                </c:pt>
                <c:pt idx="18235">
                  <c:v>45099.371527777781</c:v>
                </c:pt>
                <c:pt idx="18236">
                  <c:v>45099.37222222222</c:v>
                </c:pt>
                <c:pt idx="18237">
                  <c:v>45099.372916666667</c:v>
                </c:pt>
                <c:pt idx="18238">
                  <c:v>45099.373611111114</c:v>
                </c:pt>
                <c:pt idx="18239">
                  <c:v>45099.374305555553</c:v>
                </c:pt>
                <c:pt idx="18240">
                  <c:v>45099.375</c:v>
                </c:pt>
                <c:pt idx="18241">
                  <c:v>45099.375694444447</c:v>
                </c:pt>
                <c:pt idx="18242">
                  <c:v>45099.376388888886</c:v>
                </c:pt>
                <c:pt idx="18243">
                  <c:v>45099.377083333333</c:v>
                </c:pt>
                <c:pt idx="18244">
                  <c:v>45099.37777777778</c:v>
                </c:pt>
                <c:pt idx="18245">
                  <c:v>45099.378472222219</c:v>
                </c:pt>
                <c:pt idx="18246">
                  <c:v>45099.379166666666</c:v>
                </c:pt>
                <c:pt idx="18247">
                  <c:v>45099.379861111112</c:v>
                </c:pt>
                <c:pt idx="18248">
                  <c:v>45099.380555555559</c:v>
                </c:pt>
                <c:pt idx="18249">
                  <c:v>45099.381249999999</c:v>
                </c:pt>
                <c:pt idx="18250">
                  <c:v>45099.381944444445</c:v>
                </c:pt>
                <c:pt idx="18251">
                  <c:v>45099.382638888892</c:v>
                </c:pt>
                <c:pt idx="18252">
                  <c:v>45099.383333333331</c:v>
                </c:pt>
                <c:pt idx="18253">
                  <c:v>45099.384027777778</c:v>
                </c:pt>
                <c:pt idx="18254">
                  <c:v>45099.384722222225</c:v>
                </c:pt>
                <c:pt idx="18255">
                  <c:v>45099.385416666664</c:v>
                </c:pt>
                <c:pt idx="18256">
                  <c:v>45099.386111111111</c:v>
                </c:pt>
                <c:pt idx="18257">
                  <c:v>45099.386805555558</c:v>
                </c:pt>
                <c:pt idx="18258">
                  <c:v>45099.387499999997</c:v>
                </c:pt>
                <c:pt idx="18259">
                  <c:v>45099.388194444444</c:v>
                </c:pt>
                <c:pt idx="18260">
                  <c:v>45099.388888888891</c:v>
                </c:pt>
                <c:pt idx="18261">
                  <c:v>45099.38958333333</c:v>
                </c:pt>
                <c:pt idx="18262">
                  <c:v>45099.390277777777</c:v>
                </c:pt>
                <c:pt idx="18263">
                  <c:v>45099.390972222223</c:v>
                </c:pt>
                <c:pt idx="18264">
                  <c:v>45099.39166666667</c:v>
                </c:pt>
                <c:pt idx="18265">
                  <c:v>45099.392361111109</c:v>
                </c:pt>
                <c:pt idx="18266">
                  <c:v>45099.393055555556</c:v>
                </c:pt>
                <c:pt idx="18267">
                  <c:v>45099.393750000003</c:v>
                </c:pt>
                <c:pt idx="18268">
                  <c:v>45099.394444444442</c:v>
                </c:pt>
                <c:pt idx="18269">
                  <c:v>45099.395138888889</c:v>
                </c:pt>
                <c:pt idx="18270">
                  <c:v>45099.395833333336</c:v>
                </c:pt>
                <c:pt idx="18271">
                  <c:v>45099.396527777775</c:v>
                </c:pt>
                <c:pt idx="18272">
                  <c:v>45099.397222222222</c:v>
                </c:pt>
                <c:pt idx="18273">
                  <c:v>45099.397916666669</c:v>
                </c:pt>
                <c:pt idx="18274">
                  <c:v>45099.398611111108</c:v>
                </c:pt>
                <c:pt idx="18275">
                  <c:v>45099.399305555555</c:v>
                </c:pt>
                <c:pt idx="18276">
                  <c:v>45099.4</c:v>
                </c:pt>
                <c:pt idx="18277">
                  <c:v>45099.400694444441</c:v>
                </c:pt>
                <c:pt idx="18278">
                  <c:v>45099.401388888888</c:v>
                </c:pt>
                <c:pt idx="18279">
                  <c:v>45099.402083333334</c:v>
                </c:pt>
                <c:pt idx="18280">
                  <c:v>45099.402777777781</c:v>
                </c:pt>
                <c:pt idx="18281">
                  <c:v>45099.40347222222</c:v>
                </c:pt>
                <c:pt idx="18282">
                  <c:v>45099.404166666667</c:v>
                </c:pt>
                <c:pt idx="18283">
                  <c:v>45099.404861111114</c:v>
                </c:pt>
                <c:pt idx="18284">
                  <c:v>45099.405555555553</c:v>
                </c:pt>
                <c:pt idx="18285">
                  <c:v>45099.40625</c:v>
                </c:pt>
                <c:pt idx="18286">
                  <c:v>45099.406944444447</c:v>
                </c:pt>
                <c:pt idx="18287">
                  <c:v>45099.407638888886</c:v>
                </c:pt>
                <c:pt idx="18288">
                  <c:v>45099.408333333333</c:v>
                </c:pt>
                <c:pt idx="18289">
                  <c:v>45099.40902777778</c:v>
                </c:pt>
                <c:pt idx="18290">
                  <c:v>45099.409722222219</c:v>
                </c:pt>
                <c:pt idx="18291">
                  <c:v>45099.410416666666</c:v>
                </c:pt>
                <c:pt idx="18292">
                  <c:v>45099.411111111112</c:v>
                </c:pt>
                <c:pt idx="18293">
                  <c:v>45099.411805555559</c:v>
                </c:pt>
                <c:pt idx="18294">
                  <c:v>45099.412499999999</c:v>
                </c:pt>
                <c:pt idx="18295">
                  <c:v>45099.413194444445</c:v>
                </c:pt>
                <c:pt idx="18296">
                  <c:v>45099.413888888892</c:v>
                </c:pt>
                <c:pt idx="18297">
                  <c:v>45099.414583333331</c:v>
                </c:pt>
                <c:pt idx="18298">
                  <c:v>45099.415277777778</c:v>
                </c:pt>
                <c:pt idx="18299">
                  <c:v>45099.415972222225</c:v>
                </c:pt>
                <c:pt idx="18300">
                  <c:v>45099.416666666664</c:v>
                </c:pt>
                <c:pt idx="18301">
                  <c:v>45099.417361111111</c:v>
                </c:pt>
                <c:pt idx="18302">
                  <c:v>45099.418055555558</c:v>
                </c:pt>
                <c:pt idx="18303">
                  <c:v>45099.418749999997</c:v>
                </c:pt>
                <c:pt idx="18304">
                  <c:v>45099.419444444444</c:v>
                </c:pt>
                <c:pt idx="18305">
                  <c:v>45099.420138888891</c:v>
                </c:pt>
                <c:pt idx="18306">
                  <c:v>45099.42083333333</c:v>
                </c:pt>
                <c:pt idx="18307">
                  <c:v>45099.421527777777</c:v>
                </c:pt>
                <c:pt idx="18308">
                  <c:v>45099.422222222223</c:v>
                </c:pt>
                <c:pt idx="18309">
                  <c:v>45099.42291666667</c:v>
                </c:pt>
                <c:pt idx="18310">
                  <c:v>45099.423611111109</c:v>
                </c:pt>
                <c:pt idx="18311">
                  <c:v>45099.424305555556</c:v>
                </c:pt>
                <c:pt idx="18312">
                  <c:v>45099.425000000003</c:v>
                </c:pt>
                <c:pt idx="18313">
                  <c:v>45099.425694444442</c:v>
                </c:pt>
                <c:pt idx="18314">
                  <c:v>45099.426388888889</c:v>
                </c:pt>
                <c:pt idx="18315">
                  <c:v>45099.427083333336</c:v>
                </c:pt>
                <c:pt idx="18316">
                  <c:v>45099.427777777775</c:v>
                </c:pt>
                <c:pt idx="18317">
                  <c:v>45099.428472222222</c:v>
                </c:pt>
                <c:pt idx="18318">
                  <c:v>45099.429166666669</c:v>
                </c:pt>
                <c:pt idx="18319">
                  <c:v>45099.429861111108</c:v>
                </c:pt>
                <c:pt idx="18320">
                  <c:v>45099.430555555555</c:v>
                </c:pt>
                <c:pt idx="18321">
                  <c:v>45099.431250000001</c:v>
                </c:pt>
                <c:pt idx="18322">
                  <c:v>45099.431944444441</c:v>
                </c:pt>
                <c:pt idx="18323">
                  <c:v>45099.432638888888</c:v>
                </c:pt>
                <c:pt idx="18324">
                  <c:v>45099.433333333334</c:v>
                </c:pt>
                <c:pt idx="18325">
                  <c:v>45099.434027777781</c:v>
                </c:pt>
                <c:pt idx="18326">
                  <c:v>45099.43472222222</c:v>
                </c:pt>
                <c:pt idx="18327">
                  <c:v>45099.435416666667</c:v>
                </c:pt>
                <c:pt idx="18328">
                  <c:v>45099.436111111114</c:v>
                </c:pt>
                <c:pt idx="18329">
                  <c:v>45099.436805555553</c:v>
                </c:pt>
                <c:pt idx="18330">
                  <c:v>45099.4375</c:v>
                </c:pt>
                <c:pt idx="18331">
                  <c:v>45099.438194444447</c:v>
                </c:pt>
                <c:pt idx="18332">
                  <c:v>45099.438888888886</c:v>
                </c:pt>
                <c:pt idx="18333">
                  <c:v>45099.439583333333</c:v>
                </c:pt>
                <c:pt idx="18334">
                  <c:v>45099.44027777778</c:v>
                </c:pt>
                <c:pt idx="18335">
                  <c:v>45099.440972222219</c:v>
                </c:pt>
                <c:pt idx="18336">
                  <c:v>45099.441666666666</c:v>
                </c:pt>
                <c:pt idx="18337">
                  <c:v>45099.442361111112</c:v>
                </c:pt>
                <c:pt idx="18338">
                  <c:v>45099.443055555559</c:v>
                </c:pt>
                <c:pt idx="18339">
                  <c:v>45099.443749999999</c:v>
                </c:pt>
                <c:pt idx="18340">
                  <c:v>45099.444444444445</c:v>
                </c:pt>
                <c:pt idx="18341">
                  <c:v>45099.445138888892</c:v>
                </c:pt>
                <c:pt idx="18342">
                  <c:v>45099.445833333331</c:v>
                </c:pt>
                <c:pt idx="18343">
                  <c:v>45099.446527777778</c:v>
                </c:pt>
                <c:pt idx="18344">
                  <c:v>45099.447222222225</c:v>
                </c:pt>
                <c:pt idx="18345">
                  <c:v>45099.447916666664</c:v>
                </c:pt>
                <c:pt idx="18346">
                  <c:v>45099.448611111111</c:v>
                </c:pt>
                <c:pt idx="18347">
                  <c:v>45099.449305555558</c:v>
                </c:pt>
                <c:pt idx="18348">
                  <c:v>45099.45</c:v>
                </c:pt>
                <c:pt idx="18349">
                  <c:v>45099.450694444444</c:v>
                </c:pt>
                <c:pt idx="18350">
                  <c:v>45099.451388888891</c:v>
                </c:pt>
                <c:pt idx="18351">
                  <c:v>45099.45208333333</c:v>
                </c:pt>
                <c:pt idx="18352">
                  <c:v>45099.452777777777</c:v>
                </c:pt>
                <c:pt idx="18353">
                  <c:v>45099.453472222223</c:v>
                </c:pt>
                <c:pt idx="18354">
                  <c:v>45099.45416666667</c:v>
                </c:pt>
                <c:pt idx="18355">
                  <c:v>45099.454861111109</c:v>
                </c:pt>
                <c:pt idx="18356">
                  <c:v>45099.455555555556</c:v>
                </c:pt>
                <c:pt idx="18357">
                  <c:v>45099.456250000003</c:v>
                </c:pt>
                <c:pt idx="18358">
                  <c:v>45099.456944444442</c:v>
                </c:pt>
                <c:pt idx="18359">
                  <c:v>45099.457638888889</c:v>
                </c:pt>
                <c:pt idx="18360">
                  <c:v>45099.458333333336</c:v>
                </c:pt>
                <c:pt idx="18361">
                  <c:v>45099.459027777775</c:v>
                </c:pt>
                <c:pt idx="18362">
                  <c:v>45099.459722222222</c:v>
                </c:pt>
                <c:pt idx="18363">
                  <c:v>45099.460416666669</c:v>
                </c:pt>
                <c:pt idx="18364">
                  <c:v>45099.461111111108</c:v>
                </c:pt>
                <c:pt idx="18365">
                  <c:v>45099.461805555555</c:v>
                </c:pt>
                <c:pt idx="18366">
                  <c:v>45099.462500000001</c:v>
                </c:pt>
                <c:pt idx="18367">
                  <c:v>45099.463194444441</c:v>
                </c:pt>
                <c:pt idx="18368">
                  <c:v>45099.463888888888</c:v>
                </c:pt>
                <c:pt idx="18369">
                  <c:v>45099.464583333334</c:v>
                </c:pt>
                <c:pt idx="18370">
                  <c:v>45099.465277777781</c:v>
                </c:pt>
                <c:pt idx="18371">
                  <c:v>45099.46597222222</c:v>
                </c:pt>
                <c:pt idx="18372">
                  <c:v>45099.466666666667</c:v>
                </c:pt>
                <c:pt idx="18373">
                  <c:v>45099.467361111114</c:v>
                </c:pt>
                <c:pt idx="18374">
                  <c:v>45099.468055555553</c:v>
                </c:pt>
                <c:pt idx="18375">
                  <c:v>45099.46875</c:v>
                </c:pt>
                <c:pt idx="18376">
                  <c:v>45099.469444444447</c:v>
                </c:pt>
                <c:pt idx="18377">
                  <c:v>45099.470138888886</c:v>
                </c:pt>
                <c:pt idx="18378">
                  <c:v>45099.470833333333</c:v>
                </c:pt>
                <c:pt idx="18379">
                  <c:v>45099.47152777778</c:v>
                </c:pt>
                <c:pt idx="18380">
                  <c:v>45099.472222222219</c:v>
                </c:pt>
                <c:pt idx="18381">
                  <c:v>45099.472916666666</c:v>
                </c:pt>
                <c:pt idx="18382">
                  <c:v>45099.473611111112</c:v>
                </c:pt>
                <c:pt idx="18383">
                  <c:v>45099.474305555559</c:v>
                </c:pt>
                <c:pt idx="18384">
                  <c:v>45099.474999999999</c:v>
                </c:pt>
                <c:pt idx="18385">
                  <c:v>45099.475694444445</c:v>
                </c:pt>
                <c:pt idx="18386">
                  <c:v>45099.476388888892</c:v>
                </c:pt>
                <c:pt idx="18387">
                  <c:v>45099.477083333331</c:v>
                </c:pt>
                <c:pt idx="18388">
                  <c:v>45099.477777777778</c:v>
                </c:pt>
                <c:pt idx="18389">
                  <c:v>45099.478472222225</c:v>
                </c:pt>
                <c:pt idx="18390">
                  <c:v>45099.479166666664</c:v>
                </c:pt>
                <c:pt idx="18391">
                  <c:v>45099.479861111111</c:v>
                </c:pt>
                <c:pt idx="18392">
                  <c:v>45099.480555555558</c:v>
                </c:pt>
                <c:pt idx="18393">
                  <c:v>45099.481249999997</c:v>
                </c:pt>
                <c:pt idx="18394">
                  <c:v>45099.481944444444</c:v>
                </c:pt>
                <c:pt idx="18395">
                  <c:v>45099.482638888891</c:v>
                </c:pt>
                <c:pt idx="18396">
                  <c:v>45099.48333333333</c:v>
                </c:pt>
                <c:pt idx="18397">
                  <c:v>45099.484027777777</c:v>
                </c:pt>
                <c:pt idx="18398">
                  <c:v>45099.484722222223</c:v>
                </c:pt>
                <c:pt idx="18399">
                  <c:v>45099.48541666667</c:v>
                </c:pt>
                <c:pt idx="18400">
                  <c:v>45099.486111111109</c:v>
                </c:pt>
                <c:pt idx="18401">
                  <c:v>45099.486805555556</c:v>
                </c:pt>
                <c:pt idx="18402">
                  <c:v>45099.487500000003</c:v>
                </c:pt>
                <c:pt idx="18403">
                  <c:v>45099.488194444442</c:v>
                </c:pt>
                <c:pt idx="18404">
                  <c:v>45099.488888888889</c:v>
                </c:pt>
                <c:pt idx="18405">
                  <c:v>45099.489583333336</c:v>
                </c:pt>
                <c:pt idx="18406">
                  <c:v>45099.490277777775</c:v>
                </c:pt>
                <c:pt idx="18407">
                  <c:v>45099.490972222222</c:v>
                </c:pt>
                <c:pt idx="18408">
                  <c:v>45099.491666666669</c:v>
                </c:pt>
                <c:pt idx="18409">
                  <c:v>45099.492361111108</c:v>
                </c:pt>
                <c:pt idx="18410">
                  <c:v>45099.493055555555</c:v>
                </c:pt>
                <c:pt idx="18411">
                  <c:v>45099.493750000001</c:v>
                </c:pt>
                <c:pt idx="18412">
                  <c:v>45099.494444444441</c:v>
                </c:pt>
                <c:pt idx="18413">
                  <c:v>45099.495138888888</c:v>
                </c:pt>
                <c:pt idx="18414">
                  <c:v>45099.495833333334</c:v>
                </c:pt>
                <c:pt idx="18415">
                  <c:v>45099.496527777781</c:v>
                </c:pt>
                <c:pt idx="18416">
                  <c:v>45099.49722222222</c:v>
                </c:pt>
                <c:pt idx="18417">
                  <c:v>45099.497916666667</c:v>
                </c:pt>
                <c:pt idx="18418">
                  <c:v>45099.498611111114</c:v>
                </c:pt>
                <c:pt idx="18419">
                  <c:v>45099.499305555553</c:v>
                </c:pt>
                <c:pt idx="18420">
                  <c:v>45099.5</c:v>
                </c:pt>
                <c:pt idx="18421">
                  <c:v>45099.500694444447</c:v>
                </c:pt>
                <c:pt idx="18422">
                  <c:v>45099.501388888886</c:v>
                </c:pt>
                <c:pt idx="18423">
                  <c:v>45099.502083333333</c:v>
                </c:pt>
                <c:pt idx="18424">
                  <c:v>45099.50277777778</c:v>
                </c:pt>
                <c:pt idx="18425">
                  <c:v>45099.503472222219</c:v>
                </c:pt>
                <c:pt idx="18426">
                  <c:v>45099.504166666666</c:v>
                </c:pt>
                <c:pt idx="18427">
                  <c:v>45099.504861111112</c:v>
                </c:pt>
                <c:pt idx="18428">
                  <c:v>45099.505555555559</c:v>
                </c:pt>
                <c:pt idx="18429">
                  <c:v>45099.506249999999</c:v>
                </c:pt>
                <c:pt idx="18430">
                  <c:v>45099.506944444445</c:v>
                </c:pt>
                <c:pt idx="18431">
                  <c:v>45099.507638888892</c:v>
                </c:pt>
                <c:pt idx="18432">
                  <c:v>45099.508333333331</c:v>
                </c:pt>
                <c:pt idx="18433">
                  <c:v>45099.509027777778</c:v>
                </c:pt>
                <c:pt idx="18434">
                  <c:v>45099.509722222225</c:v>
                </c:pt>
                <c:pt idx="18435">
                  <c:v>45099.510416666664</c:v>
                </c:pt>
                <c:pt idx="18436">
                  <c:v>45099.511111111111</c:v>
                </c:pt>
                <c:pt idx="18437">
                  <c:v>45099.511805555558</c:v>
                </c:pt>
                <c:pt idx="18438">
                  <c:v>45099.512499999997</c:v>
                </c:pt>
                <c:pt idx="18439">
                  <c:v>45099.513194444444</c:v>
                </c:pt>
                <c:pt idx="18440">
                  <c:v>45099.513888888891</c:v>
                </c:pt>
                <c:pt idx="18441">
                  <c:v>45099.51458333333</c:v>
                </c:pt>
                <c:pt idx="18442">
                  <c:v>45099.515277777777</c:v>
                </c:pt>
                <c:pt idx="18443">
                  <c:v>45099.515972222223</c:v>
                </c:pt>
                <c:pt idx="18444">
                  <c:v>45099.51666666667</c:v>
                </c:pt>
                <c:pt idx="18445">
                  <c:v>45099.517361111109</c:v>
                </c:pt>
                <c:pt idx="18446">
                  <c:v>45099.518055555556</c:v>
                </c:pt>
                <c:pt idx="18447">
                  <c:v>45099.518750000003</c:v>
                </c:pt>
                <c:pt idx="18448">
                  <c:v>45099.519444444442</c:v>
                </c:pt>
                <c:pt idx="18449">
                  <c:v>45099.520138888889</c:v>
                </c:pt>
                <c:pt idx="18450">
                  <c:v>45099.520833333336</c:v>
                </c:pt>
                <c:pt idx="18451">
                  <c:v>45099.521527777775</c:v>
                </c:pt>
                <c:pt idx="18452">
                  <c:v>45099.522222222222</c:v>
                </c:pt>
                <c:pt idx="18453">
                  <c:v>45099.522916666669</c:v>
                </c:pt>
                <c:pt idx="18454">
                  <c:v>45099.523611111108</c:v>
                </c:pt>
                <c:pt idx="18455">
                  <c:v>45099.524305555555</c:v>
                </c:pt>
                <c:pt idx="18456">
                  <c:v>45099.525000000001</c:v>
                </c:pt>
                <c:pt idx="18457">
                  <c:v>45099.525694444441</c:v>
                </c:pt>
                <c:pt idx="18458">
                  <c:v>45099.526388888888</c:v>
                </c:pt>
                <c:pt idx="18459">
                  <c:v>45099.527083333334</c:v>
                </c:pt>
                <c:pt idx="18460">
                  <c:v>45099.527777777781</c:v>
                </c:pt>
                <c:pt idx="18461">
                  <c:v>45099.52847222222</c:v>
                </c:pt>
                <c:pt idx="18462">
                  <c:v>45099.529166666667</c:v>
                </c:pt>
                <c:pt idx="18463">
                  <c:v>45099.529861111114</c:v>
                </c:pt>
                <c:pt idx="18464">
                  <c:v>45099.530555555553</c:v>
                </c:pt>
                <c:pt idx="18465">
                  <c:v>45099.53125</c:v>
                </c:pt>
                <c:pt idx="18466">
                  <c:v>45099.531944444447</c:v>
                </c:pt>
                <c:pt idx="18467">
                  <c:v>45099.532638888886</c:v>
                </c:pt>
                <c:pt idx="18468">
                  <c:v>45099.533333333333</c:v>
                </c:pt>
                <c:pt idx="18469">
                  <c:v>45099.53402777778</c:v>
                </c:pt>
                <c:pt idx="18470">
                  <c:v>45099.534722222219</c:v>
                </c:pt>
                <c:pt idx="18471">
                  <c:v>45099.535416666666</c:v>
                </c:pt>
                <c:pt idx="18472">
                  <c:v>45099.536111111112</c:v>
                </c:pt>
                <c:pt idx="18473">
                  <c:v>45099.536805555559</c:v>
                </c:pt>
                <c:pt idx="18474">
                  <c:v>45099.537499999999</c:v>
                </c:pt>
                <c:pt idx="18475">
                  <c:v>45099.538194444445</c:v>
                </c:pt>
                <c:pt idx="18476">
                  <c:v>45099.538888888892</c:v>
                </c:pt>
                <c:pt idx="18477">
                  <c:v>45099.539583333331</c:v>
                </c:pt>
                <c:pt idx="18478">
                  <c:v>45099.540277777778</c:v>
                </c:pt>
                <c:pt idx="18479">
                  <c:v>45099.540972222225</c:v>
                </c:pt>
                <c:pt idx="18480">
                  <c:v>45099.541666666664</c:v>
                </c:pt>
                <c:pt idx="18481">
                  <c:v>45099.542361111111</c:v>
                </c:pt>
                <c:pt idx="18482">
                  <c:v>45099.543055555558</c:v>
                </c:pt>
                <c:pt idx="18483">
                  <c:v>45099.543749999997</c:v>
                </c:pt>
                <c:pt idx="18484">
                  <c:v>45099.544444444444</c:v>
                </c:pt>
                <c:pt idx="18485">
                  <c:v>45099.545138888891</c:v>
                </c:pt>
                <c:pt idx="18486">
                  <c:v>45099.54583333333</c:v>
                </c:pt>
                <c:pt idx="18487">
                  <c:v>45099.546527777777</c:v>
                </c:pt>
                <c:pt idx="18488">
                  <c:v>45099.547222222223</c:v>
                </c:pt>
                <c:pt idx="18489">
                  <c:v>45099.54791666667</c:v>
                </c:pt>
                <c:pt idx="18490">
                  <c:v>45099.548611111109</c:v>
                </c:pt>
                <c:pt idx="18491">
                  <c:v>45099.549305555556</c:v>
                </c:pt>
                <c:pt idx="18492">
                  <c:v>45099.55</c:v>
                </c:pt>
                <c:pt idx="18493">
                  <c:v>45099.550694444442</c:v>
                </c:pt>
                <c:pt idx="18494">
                  <c:v>45099.551388888889</c:v>
                </c:pt>
                <c:pt idx="18495">
                  <c:v>45099.552083333336</c:v>
                </c:pt>
                <c:pt idx="18496">
                  <c:v>45099.552777777775</c:v>
                </c:pt>
                <c:pt idx="18497">
                  <c:v>45099.553472222222</c:v>
                </c:pt>
                <c:pt idx="18498">
                  <c:v>45099.554166666669</c:v>
                </c:pt>
                <c:pt idx="18499">
                  <c:v>45099.554861111108</c:v>
                </c:pt>
                <c:pt idx="18500">
                  <c:v>45099.555555555555</c:v>
                </c:pt>
                <c:pt idx="18501">
                  <c:v>45099.556250000001</c:v>
                </c:pt>
                <c:pt idx="18502">
                  <c:v>45099.556944444441</c:v>
                </c:pt>
                <c:pt idx="18503">
                  <c:v>45099.557638888888</c:v>
                </c:pt>
                <c:pt idx="18504">
                  <c:v>45099.558333333334</c:v>
                </c:pt>
                <c:pt idx="18505">
                  <c:v>45099.559027777781</c:v>
                </c:pt>
                <c:pt idx="18506">
                  <c:v>45099.55972222222</c:v>
                </c:pt>
                <c:pt idx="18507">
                  <c:v>45099.560416666667</c:v>
                </c:pt>
                <c:pt idx="18508">
                  <c:v>45099.561111111114</c:v>
                </c:pt>
                <c:pt idx="18509">
                  <c:v>45099.561805555553</c:v>
                </c:pt>
                <c:pt idx="18510">
                  <c:v>45099.5625</c:v>
                </c:pt>
                <c:pt idx="18511">
                  <c:v>45099.563194444447</c:v>
                </c:pt>
                <c:pt idx="18512">
                  <c:v>45099.563888888886</c:v>
                </c:pt>
                <c:pt idx="18513">
                  <c:v>45099.564583333333</c:v>
                </c:pt>
                <c:pt idx="18514">
                  <c:v>45099.56527777778</c:v>
                </c:pt>
                <c:pt idx="18515">
                  <c:v>45099.565972222219</c:v>
                </c:pt>
                <c:pt idx="18516">
                  <c:v>45099.566666666666</c:v>
                </c:pt>
                <c:pt idx="18517">
                  <c:v>45099.567361111112</c:v>
                </c:pt>
                <c:pt idx="18518">
                  <c:v>45099.568055555559</c:v>
                </c:pt>
                <c:pt idx="18519">
                  <c:v>45099.568749999999</c:v>
                </c:pt>
                <c:pt idx="18520">
                  <c:v>45099.569444444445</c:v>
                </c:pt>
                <c:pt idx="18521">
                  <c:v>45099.570138888892</c:v>
                </c:pt>
                <c:pt idx="18522">
                  <c:v>45099.570833333331</c:v>
                </c:pt>
                <c:pt idx="18523">
                  <c:v>45099.571527777778</c:v>
                </c:pt>
                <c:pt idx="18524">
                  <c:v>45099.572222222225</c:v>
                </c:pt>
                <c:pt idx="18525">
                  <c:v>45099.572916666664</c:v>
                </c:pt>
                <c:pt idx="18526">
                  <c:v>45099.573611111111</c:v>
                </c:pt>
                <c:pt idx="18527">
                  <c:v>45099.574305555558</c:v>
                </c:pt>
                <c:pt idx="18528">
                  <c:v>45099.574999999997</c:v>
                </c:pt>
                <c:pt idx="18529">
                  <c:v>45099.575694444444</c:v>
                </c:pt>
                <c:pt idx="18530">
                  <c:v>45099.576388888891</c:v>
                </c:pt>
                <c:pt idx="18531">
                  <c:v>45099.57708333333</c:v>
                </c:pt>
                <c:pt idx="18532">
                  <c:v>45099.577777777777</c:v>
                </c:pt>
                <c:pt idx="18533">
                  <c:v>45099.578472222223</c:v>
                </c:pt>
                <c:pt idx="18534">
                  <c:v>45099.57916666667</c:v>
                </c:pt>
                <c:pt idx="18535">
                  <c:v>45099.579861111109</c:v>
                </c:pt>
                <c:pt idx="18536">
                  <c:v>45099.580555555556</c:v>
                </c:pt>
                <c:pt idx="18537">
                  <c:v>45099.581250000003</c:v>
                </c:pt>
                <c:pt idx="18538">
                  <c:v>45099.581944444442</c:v>
                </c:pt>
                <c:pt idx="18539">
                  <c:v>45099.582638888889</c:v>
                </c:pt>
                <c:pt idx="18540">
                  <c:v>45099.583333333336</c:v>
                </c:pt>
                <c:pt idx="18541">
                  <c:v>45099.584027777775</c:v>
                </c:pt>
                <c:pt idx="18542">
                  <c:v>45099.584722222222</c:v>
                </c:pt>
                <c:pt idx="18543">
                  <c:v>45099.585416666669</c:v>
                </c:pt>
                <c:pt idx="18544">
                  <c:v>45099.586111111108</c:v>
                </c:pt>
                <c:pt idx="18545">
                  <c:v>45099.586805555555</c:v>
                </c:pt>
                <c:pt idx="18546">
                  <c:v>45099.587500000001</c:v>
                </c:pt>
                <c:pt idx="18547">
                  <c:v>45099.588194444441</c:v>
                </c:pt>
                <c:pt idx="18548">
                  <c:v>45099.588888888888</c:v>
                </c:pt>
                <c:pt idx="18549">
                  <c:v>45099.589583333334</c:v>
                </c:pt>
                <c:pt idx="18550">
                  <c:v>45099.590277777781</c:v>
                </c:pt>
                <c:pt idx="18551">
                  <c:v>45099.59097222222</c:v>
                </c:pt>
                <c:pt idx="18552">
                  <c:v>45099.591666666667</c:v>
                </c:pt>
                <c:pt idx="18553">
                  <c:v>45099.592361111114</c:v>
                </c:pt>
                <c:pt idx="18554">
                  <c:v>45099.593055555553</c:v>
                </c:pt>
                <c:pt idx="18555">
                  <c:v>45099.59375</c:v>
                </c:pt>
                <c:pt idx="18556">
                  <c:v>45099.594444444447</c:v>
                </c:pt>
                <c:pt idx="18557">
                  <c:v>45099.595138888886</c:v>
                </c:pt>
                <c:pt idx="18558">
                  <c:v>45099.595833333333</c:v>
                </c:pt>
                <c:pt idx="18559">
                  <c:v>45099.59652777778</c:v>
                </c:pt>
                <c:pt idx="18560">
                  <c:v>45099.597222222219</c:v>
                </c:pt>
                <c:pt idx="18561">
                  <c:v>45099.597916666666</c:v>
                </c:pt>
                <c:pt idx="18562">
                  <c:v>45099.598611111112</c:v>
                </c:pt>
                <c:pt idx="18563">
                  <c:v>45099.599305555559</c:v>
                </c:pt>
                <c:pt idx="18564">
                  <c:v>45099.6</c:v>
                </c:pt>
                <c:pt idx="18565">
                  <c:v>45099.600694444445</c:v>
                </c:pt>
                <c:pt idx="18566">
                  <c:v>45099.601388888892</c:v>
                </c:pt>
                <c:pt idx="18567">
                  <c:v>45099.602083333331</c:v>
                </c:pt>
                <c:pt idx="18568">
                  <c:v>45099.602777777778</c:v>
                </c:pt>
                <c:pt idx="18569">
                  <c:v>45099.603472222225</c:v>
                </c:pt>
                <c:pt idx="18570">
                  <c:v>45099.604166666664</c:v>
                </c:pt>
                <c:pt idx="18571">
                  <c:v>45099.604861111111</c:v>
                </c:pt>
                <c:pt idx="18572">
                  <c:v>45099.605555555558</c:v>
                </c:pt>
                <c:pt idx="18573">
                  <c:v>45099.606249999997</c:v>
                </c:pt>
                <c:pt idx="18574">
                  <c:v>45099.606944444444</c:v>
                </c:pt>
                <c:pt idx="18575">
                  <c:v>45099.607638888891</c:v>
                </c:pt>
                <c:pt idx="18576">
                  <c:v>45099.60833333333</c:v>
                </c:pt>
                <c:pt idx="18577">
                  <c:v>45099.609027777777</c:v>
                </c:pt>
                <c:pt idx="18578">
                  <c:v>45099.609722222223</c:v>
                </c:pt>
                <c:pt idx="18579">
                  <c:v>45099.61041666667</c:v>
                </c:pt>
                <c:pt idx="18580">
                  <c:v>45099.611111111109</c:v>
                </c:pt>
                <c:pt idx="18581">
                  <c:v>45099.611805555556</c:v>
                </c:pt>
                <c:pt idx="18582">
                  <c:v>45099.612500000003</c:v>
                </c:pt>
                <c:pt idx="18583">
                  <c:v>45099.613194444442</c:v>
                </c:pt>
                <c:pt idx="18584">
                  <c:v>45099.613888888889</c:v>
                </c:pt>
                <c:pt idx="18585">
                  <c:v>45099.614583333336</c:v>
                </c:pt>
                <c:pt idx="18586">
                  <c:v>45099.615277777775</c:v>
                </c:pt>
                <c:pt idx="18587">
                  <c:v>45099.615972222222</c:v>
                </c:pt>
                <c:pt idx="18588">
                  <c:v>45099.616666666669</c:v>
                </c:pt>
                <c:pt idx="18589">
                  <c:v>45099.617361111108</c:v>
                </c:pt>
                <c:pt idx="18590">
                  <c:v>45099.618055555555</c:v>
                </c:pt>
                <c:pt idx="18591">
                  <c:v>45099.618750000001</c:v>
                </c:pt>
                <c:pt idx="18592">
                  <c:v>45099.619444444441</c:v>
                </c:pt>
                <c:pt idx="18593">
                  <c:v>45099.620138888888</c:v>
                </c:pt>
                <c:pt idx="18594">
                  <c:v>45099.620833333334</c:v>
                </c:pt>
                <c:pt idx="18595">
                  <c:v>45099.621527777781</c:v>
                </c:pt>
                <c:pt idx="18596">
                  <c:v>45099.62222222222</c:v>
                </c:pt>
                <c:pt idx="18597">
                  <c:v>45099.622916666667</c:v>
                </c:pt>
                <c:pt idx="18598">
                  <c:v>45099.623611111114</c:v>
                </c:pt>
                <c:pt idx="18599">
                  <c:v>45099.624305555553</c:v>
                </c:pt>
                <c:pt idx="18600">
                  <c:v>45099.625</c:v>
                </c:pt>
                <c:pt idx="18601">
                  <c:v>45099.625694444447</c:v>
                </c:pt>
                <c:pt idx="18602">
                  <c:v>45099.626388888886</c:v>
                </c:pt>
                <c:pt idx="18603">
                  <c:v>45099.627083333333</c:v>
                </c:pt>
                <c:pt idx="18604">
                  <c:v>45099.62777777778</c:v>
                </c:pt>
                <c:pt idx="18605">
                  <c:v>45099.628472222219</c:v>
                </c:pt>
                <c:pt idx="18606">
                  <c:v>45099.629166666666</c:v>
                </c:pt>
                <c:pt idx="18607">
                  <c:v>45099.629861111112</c:v>
                </c:pt>
                <c:pt idx="18608">
                  <c:v>45099.630555555559</c:v>
                </c:pt>
                <c:pt idx="18609">
                  <c:v>45099.631249999999</c:v>
                </c:pt>
                <c:pt idx="18610">
                  <c:v>45099.631944444445</c:v>
                </c:pt>
                <c:pt idx="18611">
                  <c:v>45099.632638888892</c:v>
                </c:pt>
                <c:pt idx="18612">
                  <c:v>45099.633333333331</c:v>
                </c:pt>
                <c:pt idx="18613">
                  <c:v>45099.634027777778</c:v>
                </c:pt>
                <c:pt idx="18614">
                  <c:v>45099.634722222225</c:v>
                </c:pt>
                <c:pt idx="18615">
                  <c:v>45099.635416666664</c:v>
                </c:pt>
                <c:pt idx="18616">
                  <c:v>45099.636111111111</c:v>
                </c:pt>
                <c:pt idx="18617">
                  <c:v>45099.636805555558</c:v>
                </c:pt>
                <c:pt idx="18618">
                  <c:v>45099.637499999997</c:v>
                </c:pt>
                <c:pt idx="18619">
                  <c:v>45099.638194444444</c:v>
                </c:pt>
                <c:pt idx="18620">
                  <c:v>45099.638888888891</c:v>
                </c:pt>
                <c:pt idx="18621">
                  <c:v>45099.63958333333</c:v>
                </c:pt>
                <c:pt idx="18622">
                  <c:v>45099.640277777777</c:v>
                </c:pt>
                <c:pt idx="18623">
                  <c:v>45099.640972222223</c:v>
                </c:pt>
                <c:pt idx="18624">
                  <c:v>45099.64166666667</c:v>
                </c:pt>
                <c:pt idx="18625">
                  <c:v>45099.642361111109</c:v>
                </c:pt>
                <c:pt idx="18626">
                  <c:v>45099.643055555556</c:v>
                </c:pt>
                <c:pt idx="18627">
                  <c:v>45099.643750000003</c:v>
                </c:pt>
                <c:pt idx="18628">
                  <c:v>45099.644444444442</c:v>
                </c:pt>
                <c:pt idx="18629">
                  <c:v>45099.645138888889</c:v>
                </c:pt>
                <c:pt idx="18630">
                  <c:v>45099.645833333336</c:v>
                </c:pt>
                <c:pt idx="18631">
                  <c:v>45099.646527777775</c:v>
                </c:pt>
                <c:pt idx="18632">
                  <c:v>45099.647222222222</c:v>
                </c:pt>
                <c:pt idx="18633">
                  <c:v>45099.647916666669</c:v>
                </c:pt>
                <c:pt idx="18634">
                  <c:v>45099.648611111108</c:v>
                </c:pt>
                <c:pt idx="18635">
                  <c:v>45099.649305555555</c:v>
                </c:pt>
                <c:pt idx="18636">
                  <c:v>45099.65</c:v>
                </c:pt>
                <c:pt idx="18637">
                  <c:v>45099.650694444441</c:v>
                </c:pt>
                <c:pt idx="18638">
                  <c:v>45099.651388888888</c:v>
                </c:pt>
                <c:pt idx="18639">
                  <c:v>45099.652083333334</c:v>
                </c:pt>
                <c:pt idx="18640">
                  <c:v>45099.652777777781</c:v>
                </c:pt>
                <c:pt idx="18641">
                  <c:v>45099.65347222222</c:v>
                </c:pt>
                <c:pt idx="18642">
                  <c:v>45099.654166666667</c:v>
                </c:pt>
                <c:pt idx="18643">
                  <c:v>45099.654861111114</c:v>
                </c:pt>
                <c:pt idx="18644">
                  <c:v>45099.655555555553</c:v>
                </c:pt>
                <c:pt idx="18645">
                  <c:v>45099.65625</c:v>
                </c:pt>
                <c:pt idx="18646">
                  <c:v>45099.656944444447</c:v>
                </c:pt>
                <c:pt idx="18647">
                  <c:v>45099.657638888886</c:v>
                </c:pt>
                <c:pt idx="18648">
                  <c:v>45099.658333333333</c:v>
                </c:pt>
                <c:pt idx="18649">
                  <c:v>45099.65902777778</c:v>
                </c:pt>
                <c:pt idx="18650">
                  <c:v>45099.659722222219</c:v>
                </c:pt>
                <c:pt idx="18651">
                  <c:v>45099.660416666666</c:v>
                </c:pt>
                <c:pt idx="18652">
                  <c:v>45099.661111111112</c:v>
                </c:pt>
                <c:pt idx="18653">
                  <c:v>45099.661805555559</c:v>
                </c:pt>
                <c:pt idx="18654">
                  <c:v>45099.662499999999</c:v>
                </c:pt>
                <c:pt idx="18655">
                  <c:v>45099.663194444445</c:v>
                </c:pt>
                <c:pt idx="18656">
                  <c:v>45099.663888888892</c:v>
                </c:pt>
                <c:pt idx="18657">
                  <c:v>45099.664583333331</c:v>
                </c:pt>
                <c:pt idx="18658">
                  <c:v>45099.665277777778</c:v>
                </c:pt>
                <c:pt idx="18659">
                  <c:v>45099.665972222225</c:v>
                </c:pt>
                <c:pt idx="18660">
                  <c:v>45099.666666666664</c:v>
                </c:pt>
                <c:pt idx="18661">
                  <c:v>45099.667361111111</c:v>
                </c:pt>
                <c:pt idx="18662">
                  <c:v>45099.668055555558</c:v>
                </c:pt>
                <c:pt idx="18663">
                  <c:v>45099.668749999997</c:v>
                </c:pt>
                <c:pt idx="18664">
                  <c:v>45099.669444444444</c:v>
                </c:pt>
                <c:pt idx="18665">
                  <c:v>45099.670138888891</c:v>
                </c:pt>
                <c:pt idx="18666">
                  <c:v>45099.67083333333</c:v>
                </c:pt>
                <c:pt idx="18667">
                  <c:v>45099.671527777777</c:v>
                </c:pt>
                <c:pt idx="18668">
                  <c:v>45099.672222222223</c:v>
                </c:pt>
                <c:pt idx="18669">
                  <c:v>45099.67291666667</c:v>
                </c:pt>
                <c:pt idx="18670">
                  <c:v>45099.673611111109</c:v>
                </c:pt>
                <c:pt idx="18671">
                  <c:v>45099.674305555556</c:v>
                </c:pt>
                <c:pt idx="18672">
                  <c:v>45099.675000000003</c:v>
                </c:pt>
                <c:pt idx="18673">
                  <c:v>45099.675694444442</c:v>
                </c:pt>
                <c:pt idx="18674">
                  <c:v>45099.676388888889</c:v>
                </c:pt>
                <c:pt idx="18675">
                  <c:v>45099.677083333336</c:v>
                </c:pt>
                <c:pt idx="18676">
                  <c:v>45099.677777777775</c:v>
                </c:pt>
                <c:pt idx="18677">
                  <c:v>45099.678472222222</c:v>
                </c:pt>
                <c:pt idx="18678">
                  <c:v>45099.679166666669</c:v>
                </c:pt>
                <c:pt idx="18679">
                  <c:v>45099.679861111108</c:v>
                </c:pt>
                <c:pt idx="18680">
                  <c:v>45099.680555555555</c:v>
                </c:pt>
                <c:pt idx="18681">
                  <c:v>45099.681250000001</c:v>
                </c:pt>
                <c:pt idx="18682">
                  <c:v>45099.681944444441</c:v>
                </c:pt>
                <c:pt idx="18683">
                  <c:v>45099.682638888888</c:v>
                </c:pt>
                <c:pt idx="18684">
                  <c:v>45099.683333333334</c:v>
                </c:pt>
                <c:pt idx="18685">
                  <c:v>45099.684027777781</c:v>
                </c:pt>
                <c:pt idx="18686">
                  <c:v>45099.68472222222</c:v>
                </c:pt>
                <c:pt idx="18687">
                  <c:v>45099.685416666667</c:v>
                </c:pt>
                <c:pt idx="18688">
                  <c:v>45099.686111111114</c:v>
                </c:pt>
                <c:pt idx="18689">
                  <c:v>45099.686805555553</c:v>
                </c:pt>
                <c:pt idx="18690">
                  <c:v>45099.6875</c:v>
                </c:pt>
                <c:pt idx="18691">
                  <c:v>45099.688194444447</c:v>
                </c:pt>
                <c:pt idx="18692">
                  <c:v>45099.688888888886</c:v>
                </c:pt>
                <c:pt idx="18693">
                  <c:v>45099.689583333333</c:v>
                </c:pt>
                <c:pt idx="18694">
                  <c:v>45099.69027777778</c:v>
                </c:pt>
                <c:pt idx="18695">
                  <c:v>45099.690972222219</c:v>
                </c:pt>
                <c:pt idx="18696">
                  <c:v>45099.691666666666</c:v>
                </c:pt>
                <c:pt idx="18697">
                  <c:v>45099.692361111112</c:v>
                </c:pt>
                <c:pt idx="18698">
                  <c:v>45099.693055555559</c:v>
                </c:pt>
                <c:pt idx="18699">
                  <c:v>45099.693749999999</c:v>
                </c:pt>
                <c:pt idx="18700">
                  <c:v>45099.694444444445</c:v>
                </c:pt>
                <c:pt idx="18701">
                  <c:v>45099.695138888892</c:v>
                </c:pt>
                <c:pt idx="18702">
                  <c:v>45099.695833333331</c:v>
                </c:pt>
                <c:pt idx="18703">
                  <c:v>45099.696527777778</c:v>
                </c:pt>
                <c:pt idx="18704">
                  <c:v>45099.697222222225</c:v>
                </c:pt>
                <c:pt idx="18705">
                  <c:v>45099.697916666664</c:v>
                </c:pt>
                <c:pt idx="18706">
                  <c:v>45099.698611111111</c:v>
                </c:pt>
                <c:pt idx="18707">
                  <c:v>45099.699305555558</c:v>
                </c:pt>
                <c:pt idx="18708">
                  <c:v>45099.7</c:v>
                </c:pt>
                <c:pt idx="18709">
                  <c:v>45099.700694444444</c:v>
                </c:pt>
                <c:pt idx="18710">
                  <c:v>45099.701388888891</c:v>
                </c:pt>
                <c:pt idx="18711">
                  <c:v>45099.70208333333</c:v>
                </c:pt>
                <c:pt idx="18712">
                  <c:v>45099.702777777777</c:v>
                </c:pt>
                <c:pt idx="18713">
                  <c:v>45099.703472222223</c:v>
                </c:pt>
                <c:pt idx="18714">
                  <c:v>45099.70416666667</c:v>
                </c:pt>
                <c:pt idx="18715">
                  <c:v>45099.704861111109</c:v>
                </c:pt>
                <c:pt idx="18716">
                  <c:v>45099.705555555556</c:v>
                </c:pt>
                <c:pt idx="18717">
                  <c:v>45099.706250000003</c:v>
                </c:pt>
                <c:pt idx="18718">
                  <c:v>45099.706944444442</c:v>
                </c:pt>
                <c:pt idx="18719">
                  <c:v>45099.707638888889</c:v>
                </c:pt>
                <c:pt idx="18720">
                  <c:v>45099.708333333336</c:v>
                </c:pt>
                <c:pt idx="18721">
                  <c:v>45099.709027777775</c:v>
                </c:pt>
                <c:pt idx="18722">
                  <c:v>45099.709722222222</c:v>
                </c:pt>
                <c:pt idx="18723">
                  <c:v>45099.710416666669</c:v>
                </c:pt>
                <c:pt idx="18724">
                  <c:v>45099.711111111108</c:v>
                </c:pt>
                <c:pt idx="18725">
                  <c:v>45099.711805555555</c:v>
                </c:pt>
                <c:pt idx="18726">
                  <c:v>45099.712500000001</c:v>
                </c:pt>
                <c:pt idx="18727">
                  <c:v>45099.713194444441</c:v>
                </c:pt>
                <c:pt idx="18728">
                  <c:v>45099.713888888888</c:v>
                </c:pt>
                <c:pt idx="18729">
                  <c:v>45099.714583333334</c:v>
                </c:pt>
                <c:pt idx="18730">
                  <c:v>45099.715277777781</c:v>
                </c:pt>
                <c:pt idx="18731">
                  <c:v>45099.71597222222</c:v>
                </c:pt>
                <c:pt idx="18732">
                  <c:v>45099.716666666667</c:v>
                </c:pt>
                <c:pt idx="18733">
                  <c:v>45099.717361111114</c:v>
                </c:pt>
                <c:pt idx="18734">
                  <c:v>45099.718055555553</c:v>
                </c:pt>
                <c:pt idx="18735">
                  <c:v>45099.71875</c:v>
                </c:pt>
                <c:pt idx="18736">
                  <c:v>45099.719444444447</c:v>
                </c:pt>
                <c:pt idx="18737">
                  <c:v>45099.720138888886</c:v>
                </c:pt>
                <c:pt idx="18738">
                  <c:v>45099.720833333333</c:v>
                </c:pt>
                <c:pt idx="18739">
                  <c:v>45099.72152777778</c:v>
                </c:pt>
                <c:pt idx="18740">
                  <c:v>45099.722222222219</c:v>
                </c:pt>
                <c:pt idx="18741">
                  <c:v>45099.722916666666</c:v>
                </c:pt>
                <c:pt idx="18742">
                  <c:v>45099.723611111112</c:v>
                </c:pt>
                <c:pt idx="18743">
                  <c:v>45099.724305555559</c:v>
                </c:pt>
                <c:pt idx="18744">
                  <c:v>45099.724999999999</c:v>
                </c:pt>
                <c:pt idx="18745">
                  <c:v>45099.725694444445</c:v>
                </c:pt>
                <c:pt idx="18746">
                  <c:v>45099.726388888892</c:v>
                </c:pt>
                <c:pt idx="18747">
                  <c:v>45099.727083333331</c:v>
                </c:pt>
                <c:pt idx="18748">
                  <c:v>45099.727777777778</c:v>
                </c:pt>
                <c:pt idx="18749">
                  <c:v>45099.728472222225</c:v>
                </c:pt>
                <c:pt idx="18750">
                  <c:v>45099.729166666664</c:v>
                </c:pt>
                <c:pt idx="18751">
                  <c:v>45099.729861111111</c:v>
                </c:pt>
                <c:pt idx="18752">
                  <c:v>45099.730555555558</c:v>
                </c:pt>
                <c:pt idx="18753">
                  <c:v>45099.731249999997</c:v>
                </c:pt>
                <c:pt idx="18754">
                  <c:v>45099.731944444444</c:v>
                </c:pt>
                <c:pt idx="18755">
                  <c:v>45099.732638888891</c:v>
                </c:pt>
                <c:pt idx="18756">
                  <c:v>45099.73333333333</c:v>
                </c:pt>
                <c:pt idx="18757">
                  <c:v>45099.734027777777</c:v>
                </c:pt>
                <c:pt idx="18758">
                  <c:v>45099.734722222223</c:v>
                </c:pt>
                <c:pt idx="18759">
                  <c:v>45099.73541666667</c:v>
                </c:pt>
                <c:pt idx="18760">
                  <c:v>45099.736111111109</c:v>
                </c:pt>
                <c:pt idx="18761">
                  <c:v>45099.736805555556</c:v>
                </c:pt>
                <c:pt idx="18762">
                  <c:v>45099.737500000003</c:v>
                </c:pt>
                <c:pt idx="18763">
                  <c:v>45099.738194444442</c:v>
                </c:pt>
                <c:pt idx="18764">
                  <c:v>45099.738888888889</c:v>
                </c:pt>
                <c:pt idx="18765">
                  <c:v>45099.739583333336</c:v>
                </c:pt>
                <c:pt idx="18766">
                  <c:v>45099.740277777775</c:v>
                </c:pt>
                <c:pt idx="18767">
                  <c:v>45099.740972222222</c:v>
                </c:pt>
                <c:pt idx="18768">
                  <c:v>45099.741666666669</c:v>
                </c:pt>
                <c:pt idx="18769">
                  <c:v>45099.742361111108</c:v>
                </c:pt>
                <c:pt idx="18770">
                  <c:v>45099.743055555555</c:v>
                </c:pt>
                <c:pt idx="18771">
                  <c:v>45099.743750000001</c:v>
                </c:pt>
                <c:pt idx="18772">
                  <c:v>45099.744444444441</c:v>
                </c:pt>
                <c:pt idx="18773">
                  <c:v>45099.745138888888</c:v>
                </c:pt>
                <c:pt idx="18774">
                  <c:v>45099.745833333334</c:v>
                </c:pt>
                <c:pt idx="18775">
                  <c:v>45099.746527777781</c:v>
                </c:pt>
                <c:pt idx="18776">
                  <c:v>45099.74722222222</c:v>
                </c:pt>
                <c:pt idx="18777">
                  <c:v>45099.747916666667</c:v>
                </c:pt>
                <c:pt idx="18778">
                  <c:v>45099.748611111114</c:v>
                </c:pt>
                <c:pt idx="18779">
                  <c:v>45099.749305555553</c:v>
                </c:pt>
                <c:pt idx="18780">
                  <c:v>45099.75</c:v>
                </c:pt>
                <c:pt idx="18781">
                  <c:v>45099.750694444447</c:v>
                </c:pt>
                <c:pt idx="18782">
                  <c:v>45099.751388888886</c:v>
                </c:pt>
                <c:pt idx="18783">
                  <c:v>45099.752083333333</c:v>
                </c:pt>
                <c:pt idx="18784">
                  <c:v>45099.75277777778</c:v>
                </c:pt>
                <c:pt idx="18785">
                  <c:v>45099.753472222219</c:v>
                </c:pt>
                <c:pt idx="18786">
                  <c:v>45099.754166666666</c:v>
                </c:pt>
                <c:pt idx="18787">
                  <c:v>45099.754861111112</c:v>
                </c:pt>
                <c:pt idx="18788">
                  <c:v>45099.755555555559</c:v>
                </c:pt>
                <c:pt idx="18789">
                  <c:v>45099.756249999999</c:v>
                </c:pt>
                <c:pt idx="18790">
                  <c:v>45099.756944444445</c:v>
                </c:pt>
                <c:pt idx="18791">
                  <c:v>45099.757638888892</c:v>
                </c:pt>
                <c:pt idx="18792">
                  <c:v>45099.758333333331</c:v>
                </c:pt>
                <c:pt idx="18793">
                  <c:v>45099.759027777778</c:v>
                </c:pt>
                <c:pt idx="18794">
                  <c:v>45099.759722222225</c:v>
                </c:pt>
                <c:pt idx="18795">
                  <c:v>45099.760416666664</c:v>
                </c:pt>
                <c:pt idx="18796">
                  <c:v>45099.761111111111</c:v>
                </c:pt>
                <c:pt idx="18797">
                  <c:v>45099.761805555558</c:v>
                </c:pt>
                <c:pt idx="18798">
                  <c:v>45099.762499999997</c:v>
                </c:pt>
                <c:pt idx="18799">
                  <c:v>45099.763194444444</c:v>
                </c:pt>
                <c:pt idx="18800">
                  <c:v>45099.763888888891</c:v>
                </c:pt>
                <c:pt idx="18801">
                  <c:v>45099.76458333333</c:v>
                </c:pt>
                <c:pt idx="18802">
                  <c:v>45099.765277777777</c:v>
                </c:pt>
                <c:pt idx="18803">
                  <c:v>45099.765972222223</c:v>
                </c:pt>
                <c:pt idx="18804">
                  <c:v>45099.76666666667</c:v>
                </c:pt>
                <c:pt idx="18805">
                  <c:v>45099.767361111109</c:v>
                </c:pt>
                <c:pt idx="18806">
                  <c:v>45099.768055555556</c:v>
                </c:pt>
                <c:pt idx="18807">
                  <c:v>45099.768750000003</c:v>
                </c:pt>
                <c:pt idx="18808">
                  <c:v>45099.769444444442</c:v>
                </c:pt>
                <c:pt idx="18809">
                  <c:v>45099.770138888889</c:v>
                </c:pt>
                <c:pt idx="18810">
                  <c:v>45099.770833333336</c:v>
                </c:pt>
                <c:pt idx="18811">
                  <c:v>45099.771527777775</c:v>
                </c:pt>
                <c:pt idx="18812">
                  <c:v>45099.772222222222</c:v>
                </c:pt>
                <c:pt idx="18813">
                  <c:v>45099.772916666669</c:v>
                </c:pt>
                <c:pt idx="18814">
                  <c:v>45099.773611111108</c:v>
                </c:pt>
                <c:pt idx="18815">
                  <c:v>45099.774305555555</c:v>
                </c:pt>
                <c:pt idx="18816">
                  <c:v>45099.775000000001</c:v>
                </c:pt>
                <c:pt idx="18817">
                  <c:v>45099.775694444441</c:v>
                </c:pt>
                <c:pt idx="18818">
                  <c:v>45099.776388888888</c:v>
                </c:pt>
                <c:pt idx="18819">
                  <c:v>45099.777083333334</c:v>
                </c:pt>
                <c:pt idx="18820">
                  <c:v>45099.777777777781</c:v>
                </c:pt>
                <c:pt idx="18821">
                  <c:v>45099.77847222222</c:v>
                </c:pt>
                <c:pt idx="18822">
                  <c:v>45099.779166666667</c:v>
                </c:pt>
                <c:pt idx="18823">
                  <c:v>45099.779861111114</c:v>
                </c:pt>
                <c:pt idx="18824">
                  <c:v>45099.780555555553</c:v>
                </c:pt>
                <c:pt idx="18825">
                  <c:v>45099.78125</c:v>
                </c:pt>
                <c:pt idx="18826">
                  <c:v>45099.781944444447</c:v>
                </c:pt>
                <c:pt idx="18827">
                  <c:v>45099.782638888886</c:v>
                </c:pt>
                <c:pt idx="18828">
                  <c:v>45099.783333333333</c:v>
                </c:pt>
                <c:pt idx="18829">
                  <c:v>45099.78402777778</c:v>
                </c:pt>
                <c:pt idx="18830">
                  <c:v>45099.784722222219</c:v>
                </c:pt>
                <c:pt idx="18831">
                  <c:v>45099.785416666666</c:v>
                </c:pt>
                <c:pt idx="18832">
                  <c:v>45099.786111111112</c:v>
                </c:pt>
                <c:pt idx="18833">
                  <c:v>45099.786805555559</c:v>
                </c:pt>
                <c:pt idx="18834">
                  <c:v>45099.787499999999</c:v>
                </c:pt>
                <c:pt idx="18835">
                  <c:v>45099.788194444445</c:v>
                </c:pt>
                <c:pt idx="18836">
                  <c:v>45099.788888888892</c:v>
                </c:pt>
                <c:pt idx="18837">
                  <c:v>45099.789583333331</c:v>
                </c:pt>
                <c:pt idx="18838">
                  <c:v>45099.790277777778</c:v>
                </c:pt>
                <c:pt idx="18839">
                  <c:v>45099.790972222225</c:v>
                </c:pt>
                <c:pt idx="18840">
                  <c:v>45099.791666666664</c:v>
                </c:pt>
                <c:pt idx="18841">
                  <c:v>45099.792361111111</c:v>
                </c:pt>
                <c:pt idx="18842">
                  <c:v>45099.793055555558</c:v>
                </c:pt>
                <c:pt idx="18843">
                  <c:v>45099.793749999997</c:v>
                </c:pt>
                <c:pt idx="18844">
                  <c:v>45099.794444444444</c:v>
                </c:pt>
                <c:pt idx="18845">
                  <c:v>45099.795138888891</c:v>
                </c:pt>
                <c:pt idx="18846">
                  <c:v>45099.79583333333</c:v>
                </c:pt>
                <c:pt idx="18847">
                  <c:v>45099.796527777777</c:v>
                </c:pt>
                <c:pt idx="18848">
                  <c:v>45099.797222222223</c:v>
                </c:pt>
                <c:pt idx="18849">
                  <c:v>45099.79791666667</c:v>
                </c:pt>
                <c:pt idx="18850">
                  <c:v>45099.798611111109</c:v>
                </c:pt>
                <c:pt idx="18851">
                  <c:v>45099.799305555556</c:v>
                </c:pt>
                <c:pt idx="18852">
                  <c:v>45099.8</c:v>
                </c:pt>
                <c:pt idx="18853">
                  <c:v>45099.800694444442</c:v>
                </c:pt>
                <c:pt idx="18854">
                  <c:v>45099.801388888889</c:v>
                </c:pt>
                <c:pt idx="18855">
                  <c:v>45099.802083333336</c:v>
                </c:pt>
                <c:pt idx="18856">
                  <c:v>45099.802777777775</c:v>
                </c:pt>
                <c:pt idx="18857">
                  <c:v>45099.803472222222</c:v>
                </c:pt>
                <c:pt idx="18858">
                  <c:v>45099.804166666669</c:v>
                </c:pt>
                <c:pt idx="18859">
                  <c:v>45099.804861111108</c:v>
                </c:pt>
                <c:pt idx="18860">
                  <c:v>45099.805555555555</c:v>
                </c:pt>
                <c:pt idx="18861">
                  <c:v>45099.806250000001</c:v>
                </c:pt>
                <c:pt idx="18862">
                  <c:v>45099.806944444441</c:v>
                </c:pt>
                <c:pt idx="18863">
                  <c:v>45099.807638888888</c:v>
                </c:pt>
                <c:pt idx="18864">
                  <c:v>45099.808333333334</c:v>
                </c:pt>
                <c:pt idx="18865">
                  <c:v>45099.809027777781</c:v>
                </c:pt>
                <c:pt idx="18866">
                  <c:v>45099.80972222222</c:v>
                </c:pt>
                <c:pt idx="18867">
                  <c:v>45099.810416666667</c:v>
                </c:pt>
                <c:pt idx="18868">
                  <c:v>45099.811111111114</c:v>
                </c:pt>
                <c:pt idx="18869">
                  <c:v>45099.811805555553</c:v>
                </c:pt>
                <c:pt idx="18870">
                  <c:v>45099.8125</c:v>
                </c:pt>
                <c:pt idx="18871">
                  <c:v>45099.813194444447</c:v>
                </c:pt>
                <c:pt idx="18872">
                  <c:v>45099.813888888886</c:v>
                </c:pt>
                <c:pt idx="18873">
                  <c:v>45099.814583333333</c:v>
                </c:pt>
                <c:pt idx="18874">
                  <c:v>45099.81527777778</c:v>
                </c:pt>
                <c:pt idx="18875">
                  <c:v>45099.815972222219</c:v>
                </c:pt>
                <c:pt idx="18876">
                  <c:v>45099.816666666666</c:v>
                </c:pt>
                <c:pt idx="18877">
                  <c:v>45099.817361111112</c:v>
                </c:pt>
                <c:pt idx="18878">
                  <c:v>45099.818055555559</c:v>
                </c:pt>
                <c:pt idx="18879">
                  <c:v>45099.818749999999</c:v>
                </c:pt>
                <c:pt idx="18880">
                  <c:v>45099.819444444445</c:v>
                </c:pt>
                <c:pt idx="18881">
                  <c:v>45099.820138888892</c:v>
                </c:pt>
                <c:pt idx="18882">
                  <c:v>45099.820833333331</c:v>
                </c:pt>
                <c:pt idx="18883">
                  <c:v>45099.821527777778</c:v>
                </c:pt>
                <c:pt idx="18884">
                  <c:v>45099.822222222225</c:v>
                </c:pt>
                <c:pt idx="18885">
                  <c:v>45099.822916666664</c:v>
                </c:pt>
                <c:pt idx="18886">
                  <c:v>45099.823611111111</c:v>
                </c:pt>
                <c:pt idx="18887">
                  <c:v>45099.824305555558</c:v>
                </c:pt>
                <c:pt idx="18888">
                  <c:v>45099.824999999997</c:v>
                </c:pt>
                <c:pt idx="18889">
                  <c:v>45099.825694444444</c:v>
                </c:pt>
                <c:pt idx="18890">
                  <c:v>45099.826388888891</c:v>
                </c:pt>
                <c:pt idx="18891">
                  <c:v>45099.82708333333</c:v>
                </c:pt>
                <c:pt idx="18892">
                  <c:v>45099.827777777777</c:v>
                </c:pt>
                <c:pt idx="18893">
                  <c:v>45099.828472222223</c:v>
                </c:pt>
                <c:pt idx="18894">
                  <c:v>45099.82916666667</c:v>
                </c:pt>
                <c:pt idx="18895">
                  <c:v>45099.829861111109</c:v>
                </c:pt>
                <c:pt idx="18896">
                  <c:v>45099.830555555556</c:v>
                </c:pt>
                <c:pt idx="18897">
                  <c:v>45099.831250000003</c:v>
                </c:pt>
                <c:pt idx="18898">
                  <c:v>45099.831944444442</c:v>
                </c:pt>
                <c:pt idx="18899">
                  <c:v>45099.832638888889</c:v>
                </c:pt>
                <c:pt idx="18900">
                  <c:v>45099.833333333336</c:v>
                </c:pt>
                <c:pt idx="18901">
                  <c:v>45099.834027777775</c:v>
                </c:pt>
                <c:pt idx="18902">
                  <c:v>45099.834722222222</c:v>
                </c:pt>
                <c:pt idx="18903">
                  <c:v>45099.835416666669</c:v>
                </c:pt>
                <c:pt idx="18904">
                  <c:v>45099.836111111108</c:v>
                </c:pt>
                <c:pt idx="18905">
                  <c:v>45099.836805555555</c:v>
                </c:pt>
                <c:pt idx="18906">
                  <c:v>45099.837500000001</c:v>
                </c:pt>
                <c:pt idx="18907">
                  <c:v>45099.838194444441</c:v>
                </c:pt>
                <c:pt idx="18908">
                  <c:v>45099.838888888888</c:v>
                </c:pt>
                <c:pt idx="18909">
                  <c:v>45099.839583333334</c:v>
                </c:pt>
                <c:pt idx="18910">
                  <c:v>45099.840277777781</c:v>
                </c:pt>
                <c:pt idx="18911">
                  <c:v>45099.84097222222</c:v>
                </c:pt>
                <c:pt idx="18912">
                  <c:v>45099.841666666667</c:v>
                </c:pt>
                <c:pt idx="18913">
                  <c:v>45099.842361111114</c:v>
                </c:pt>
                <c:pt idx="18914">
                  <c:v>45099.843055555553</c:v>
                </c:pt>
                <c:pt idx="18915">
                  <c:v>45099.84375</c:v>
                </c:pt>
                <c:pt idx="18916">
                  <c:v>45099.844444444447</c:v>
                </c:pt>
                <c:pt idx="18917">
                  <c:v>45099.845138888886</c:v>
                </c:pt>
                <c:pt idx="18918">
                  <c:v>45099.845833333333</c:v>
                </c:pt>
                <c:pt idx="18919">
                  <c:v>45099.84652777778</c:v>
                </c:pt>
                <c:pt idx="18920">
                  <c:v>45099.847222222219</c:v>
                </c:pt>
                <c:pt idx="18921">
                  <c:v>45099.847916666666</c:v>
                </c:pt>
                <c:pt idx="18922">
                  <c:v>45099.848611111112</c:v>
                </c:pt>
                <c:pt idx="18923">
                  <c:v>45099.849305555559</c:v>
                </c:pt>
                <c:pt idx="18924">
                  <c:v>45099.85</c:v>
                </c:pt>
                <c:pt idx="18925">
                  <c:v>45099.850694444445</c:v>
                </c:pt>
                <c:pt idx="18926">
                  <c:v>45099.851388888892</c:v>
                </c:pt>
                <c:pt idx="18927">
                  <c:v>45099.852083333331</c:v>
                </c:pt>
                <c:pt idx="18928">
                  <c:v>45099.852777777778</c:v>
                </c:pt>
                <c:pt idx="18929">
                  <c:v>45099.853472222225</c:v>
                </c:pt>
                <c:pt idx="18930">
                  <c:v>45099.854166666664</c:v>
                </c:pt>
                <c:pt idx="18931">
                  <c:v>45099.854861111111</c:v>
                </c:pt>
                <c:pt idx="18932">
                  <c:v>45099.855555555558</c:v>
                </c:pt>
                <c:pt idx="18933">
                  <c:v>45099.856249999997</c:v>
                </c:pt>
                <c:pt idx="18934">
                  <c:v>45099.856944444444</c:v>
                </c:pt>
                <c:pt idx="18935">
                  <c:v>45099.857638888891</c:v>
                </c:pt>
                <c:pt idx="18936">
                  <c:v>45099.85833333333</c:v>
                </c:pt>
                <c:pt idx="18937">
                  <c:v>45099.859027777777</c:v>
                </c:pt>
                <c:pt idx="18938">
                  <c:v>45099.859722222223</c:v>
                </c:pt>
                <c:pt idx="18939">
                  <c:v>45099.86041666667</c:v>
                </c:pt>
                <c:pt idx="18940">
                  <c:v>45099.861111111109</c:v>
                </c:pt>
                <c:pt idx="18941">
                  <c:v>45099.861805555556</c:v>
                </c:pt>
                <c:pt idx="18942">
                  <c:v>45099.862500000003</c:v>
                </c:pt>
                <c:pt idx="18943">
                  <c:v>45099.863194444442</c:v>
                </c:pt>
                <c:pt idx="18944">
                  <c:v>45099.863888888889</c:v>
                </c:pt>
                <c:pt idx="18945">
                  <c:v>45099.864583333336</c:v>
                </c:pt>
                <c:pt idx="18946">
                  <c:v>45099.865277777775</c:v>
                </c:pt>
                <c:pt idx="18947">
                  <c:v>45099.865972222222</c:v>
                </c:pt>
                <c:pt idx="18948">
                  <c:v>45099.866666666669</c:v>
                </c:pt>
                <c:pt idx="18949">
                  <c:v>45099.867361111108</c:v>
                </c:pt>
                <c:pt idx="18950">
                  <c:v>45099.868055555555</c:v>
                </c:pt>
                <c:pt idx="18951">
                  <c:v>45099.868750000001</c:v>
                </c:pt>
                <c:pt idx="18952">
                  <c:v>45099.869444444441</c:v>
                </c:pt>
                <c:pt idx="18953">
                  <c:v>45099.870138888888</c:v>
                </c:pt>
                <c:pt idx="18954">
                  <c:v>45099.870833333334</c:v>
                </c:pt>
                <c:pt idx="18955">
                  <c:v>45099.871527777781</c:v>
                </c:pt>
                <c:pt idx="18956">
                  <c:v>45099.87222222222</c:v>
                </c:pt>
                <c:pt idx="18957">
                  <c:v>45099.872916666667</c:v>
                </c:pt>
                <c:pt idx="18958">
                  <c:v>45099.873611111114</c:v>
                </c:pt>
                <c:pt idx="18959">
                  <c:v>45099.874305555553</c:v>
                </c:pt>
                <c:pt idx="18960">
                  <c:v>45099.875</c:v>
                </c:pt>
                <c:pt idx="18961">
                  <c:v>45099.875694444447</c:v>
                </c:pt>
                <c:pt idx="18962">
                  <c:v>45099.876388888886</c:v>
                </c:pt>
                <c:pt idx="18963">
                  <c:v>45099.877083333333</c:v>
                </c:pt>
                <c:pt idx="18964">
                  <c:v>45099.87777777778</c:v>
                </c:pt>
                <c:pt idx="18965">
                  <c:v>45099.878472222219</c:v>
                </c:pt>
                <c:pt idx="18966">
                  <c:v>45099.879166666666</c:v>
                </c:pt>
                <c:pt idx="18967">
                  <c:v>45099.879861111112</c:v>
                </c:pt>
                <c:pt idx="18968">
                  <c:v>45099.880555555559</c:v>
                </c:pt>
                <c:pt idx="18969">
                  <c:v>45099.881249999999</c:v>
                </c:pt>
                <c:pt idx="18970">
                  <c:v>45099.881944444445</c:v>
                </c:pt>
                <c:pt idx="18971">
                  <c:v>45099.882638888892</c:v>
                </c:pt>
                <c:pt idx="18972">
                  <c:v>45099.883333333331</c:v>
                </c:pt>
                <c:pt idx="18973">
                  <c:v>45099.884027777778</c:v>
                </c:pt>
                <c:pt idx="18974">
                  <c:v>45099.884722222225</c:v>
                </c:pt>
                <c:pt idx="18975">
                  <c:v>45099.885416666664</c:v>
                </c:pt>
                <c:pt idx="18976">
                  <c:v>45099.886111111111</c:v>
                </c:pt>
                <c:pt idx="18977">
                  <c:v>45099.886805555558</c:v>
                </c:pt>
                <c:pt idx="18978">
                  <c:v>45099.887499999997</c:v>
                </c:pt>
                <c:pt idx="18979">
                  <c:v>45099.888194444444</c:v>
                </c:pt>
                <c:pt idx="18980">
                  <c:v>45099.888888888891</c:v>
                </c:pt>
                <c:pt idx="18981">
                  <c:v>45099.88958333333</c:v>
                </c:pt>
                <c:pt idx="18982">
                  <c:v>45099.890277777777</c:v>
                </c:pt>
                <c:pt idx="18983">
                  <c:v>45099.890972222223</c:v>
                </c:pt>
                <c:pt idx="18984">
                  <c:v>45099.89166666667</c:v>
                </c:pt>
                <c:pt idx="18985">
                  <c:v>45099.892361111109</c:v>
                </c:pt>
                <c:pt idx="18986">
                  <c:v>45099.893055555556</c:v>
                </c:pt>
                <c:pt idx="18987">
                  <c:v>45099.893750000003</c:v>
                </c:pt>
                <c:pt idx="18988">
                  <c:v>45099.894444444442</c:v>
                </c:pt>
                <c:pt idx="18989">
                  <c:v>45099.895138888889</c:v>
                </c:pt>
                <c:pt idx="18990">
                  <c:v>45099.895833333336</c:v>
                </c:pt>
                <c:pt idx="18991">
                  <c:v>45099.896527777775</c:v>
                </c:pt>
                <c:pt idx="18992">
                  <c:v>45099.897222222222</c:v>
                </c:pt>
                <c:pt idx="18993">
                  <c:v>45099.897916666669</c:v>
                </c:pt>
                <c:pt idx="18994">
                  <c:v>45099.898611111108</c:v>
                </c:pt>
                <c:pt idx="18995">
                  <c:v>45099.899305555555</c:v>
                </c:pt>
                <c:pt idx="18996">
                  <c:v>45099.9</c:v>
                </c:pt>
                <c:pt idx="18997">
                  <c:v>45099.900694444441</c:v>
                </c:pt>
                <c:pt idx="18998">
                  <c:v>45099.901388888888</c:v>
                </c:pt>
                <c:pt idx="18999">
                  <c:v>45099.902083333334</c:v>
                </c:pt>
                <c:pt idx="19000">
                  <c:v>45099.902777777781</c:v>
                </c:pt>
                <c:pt idx="19001">
                  <c:v>45099.90347222222</c:v>
                </c:pt>
                <c:pt idx="19002">
                  <c:v>45099.904166666667</c:v>
                </c:pt>
                <c:pt idx="19003">
                  <c:v>45099.904861111114</c:v>
                </c:pt>
                <c:pt idx="19004">
                  <c:v>45099.905555555553</c:v>
                </c:pt>
                <c:pt idx="19005">
                  <c:v>45099.90625</c:v>
                </c:pt>
                <c:pt idx="19006">
                  <c:v>45099.906944444447</c:v>
                </c:pt>
                <c:pt idx="19007">
                  <c:v>45099.907638888886</c:v>
                </c:pt>
                <c:pt idx="19008">
                  <c:v>45099.908333333333</c:v>
                </c:pt>
                <c:pt idx="19009">
                  <c:v>45099.90902777778</c:v>
                </c:pt>
                <c:pt idx="19010">
                  <c:v>45099.909722222219</c:v>
                </c:pt>
                <c:pt idx="19011">
                  <c:v>45099.910416666666</c:v>
                </c:pt>
                <c:pt idx="19012">
                  <c:v>45099.911111111112</c:v>
                </c:pt>
                <c:pt idx="19013">
                  <c:v>45099.911805555559</c:v>
                </c:pt>
                <c:pt idx="19014">
                  <c:v>45099.912499999999</c:v>
                </c:pt>
                <c:pt idx="19015">
                  <c:v>45099.913194444445</c:v>
                </c:pt>
                <c:pt idx="19016">
                  <c:v>45099.913888888892</c:v>
                </c:pt>
                <c:pt idx="19017">
                  <c:v>45099.914583333331</c:v>
                </c:pt>
                <c:pt idx="19018">
                  <c:v>45099.915277777778</c:v>
                </c:pt>
                <c:pt idx="19019">
                  <c:v>45099.915972222225</c:v>
                </c:pt>
                <c:pt idx="19020">
                  <c:v>45099.916666666664</c:v>
                </c:pt>
                <c:pt idx="19021">
                  <c:v>45099.917361111111</c:v>
                </c:pt>
                <c:pt idx="19022">
                  <c:v>45099.918055555558</c:v>
                </c:pt>
                <c:pt idx="19023">
                  <c:v>45099.918749999997</c:v>
                </c:pt>
                <c:pt idx="19024">
                  <c:v>45099.919444444444</c:v>
                </c:pt>
                <c:pt idx="19025">
                  <c:v>45099.920138888891</c:v>
                </c:pt>
                <c:pt idx="19026">
                  <c:v>45099.92083333333</c:v>
                </c:pt>
                <c:pt idx="19027">
                  <c:v>45099.921527777777</c:v>
                </c:pt>
                <c:pt idx="19028">
                  <c:v>45099.922222222223</c:v>
                </c:pt>
                <c:pt idx="19029">
                  <c:v>45099.92291666667</c:v>
                </c:pt>
                <c:pt idx="19030">
                  <c:v>45099.923611111109</c:v>
                </c:pt>
                <c:pt idx="19031">
                  <c:v>45099.924305555556</c:v>
                </c:pt>
                <c:pt idx="19032">
                  <c:v>45099.925000000003</c:v>
                </c:pt>
                <c:pt idx="19033">
                  <c:v>45099.925694444442</c:v>
                </c:pt>
                <c:pt idx="19034">
                  <c:v>45099.926388888889</c:v>
                </c:pt>
                <c:pt idx="19035">
                  <c:v>45099.927083333336</c:v>
                </c:pt>
                <c:pt idx="19036">
                  <c:v>45099.927777777775</c:v>
                </c:pt>
                <c:pt idx="19037">
                  <c:v>45099.928472222222</c:v>
                </c:pt>
                <c:pt idx="19038">
                  <c:v>45099.929166666669</c:v>
                </c:pt>
                <c:pt idx="19039">
                  <c:v>45099.929861111108</c:v>
                </c:pt>
                <c:pt idx="19040">
                  <c:v>45099.930555555555</c:v>
                </c:pt>
                <c:pt idx="19041">
                  <c:v>45099.931250000001</c:v>
                </c:pt>
                <c:pt idx="19042">
                  <c:v>45099.931944444441</c:v>
                </c:pt>
                <c:pt idx="19043">
                  <c:v>45099.932638888888</c:v>
                </c:pt>
                <c:pt idx="19044">
                  <c:v>45099.933333333334</c:v>
                </c:pt>
                <c:pt idx="19045">
                  <c:v>45099.934027777781</c:v>
                </c:pt>
                <c:pt idx="19046">
                  <c:v>45099.93472222222</c:v>
                </c:pt>
                <c:pt idx="19047">
                  <c:v>45099.935416666667</c:v>
                </c:pt>
                <c:pt idx="19048">
                  <c:v>45099.936111111114</c:v>
                </c:pt>
                <c:pt idx="19049">
                  <c:v>45099.936805555553</c:v>
                </c:pt>
                <c:pt idx="19050">
                  <c:v>45099.9375</c:v>
                </c:pt>
                <c:pt idx="19051">
                  <c:v>45099.938194444447</c:v>
                </c:pt>
                <c:pt idx="19052">
                  <c:v>45099.938888888886</c:v>
                </c:pt>
                <c:pt idx="19053">
                  <c:v>45099.939583333333</c:v>
                </c:pt>
                <c:pt idx="19054">
                  <c:v>45099.94027777778</c:v>
                </c:pt>
                <c:pt idx="19055">
                  <c:v>45099.940972222219</c:v>
                </c:pt>
                <c:pt idx="19056">
                  <c:v>45099.941666666666</c:v>
                </c:pt>
                <c:pt idx="19057">
                  <c:v>45099.942361111112</c:v>
                </c:pt>
                <c:pt idx="19058">
                  <c:v>45099.943055555559</c:v>
                </c:pt>
                <c:pt idx="19059">
                  <c:v>45099.943749999999</c:v>
                </c:pt>
                <c:pt idx="19060">
                  <c:v>45099.944444444445</c:v>
                </c:pt>
                <c:pt idx="19061">
                  <c:v>45099.945138888892</c:v>
                </c:pt>
                <c:pt idx="19062">
                  <c:v>45099.945833333331</c:v>
                </c:pt>
                <c:pt idx="19063">
                  <c:v>45099.946527777778</c:v>
                </c:pt>
                <c:pt idx="19064">
                  <c:v>45099.947222222225</c:v>
                </c:pt>
                <c:pt idx="19065">
                  <c:v>45099.947916666664</c:v>
                </c:pt>
                <c:pt idx="19066">
                  <c:v>45099.948611111111</c:v>
                </c:pt>
                <c:pt idx="19067">
                  <c:v>45099.949305555558</c:v>
                </c:pt>
                <c:pt idx="19068">
                  <c:v>45099.95</c:v>
                </c:pt>
                <c:pt idx="19069">
                  <c:v>45099.950694444444</c:v>
                </c:pt>
                <c:pt idx="19070">
                  <c:v>45099.951388888891</c:v>
                </c:pt>
                <c:pt idx="19071">
                  <c:v>45099.95208333333</c:v>
                </c:pt>
                <c:pt idx="19072">
                  <c:v>45099.952777777777</c:v>
                </c:pt>
                <c:pt idx="19073">
                  <c:v>45099.953472222223</c:v>
                </c:pt>
                <c:pt idx="19074">
                  <c:v>45099.95416666667</c:v>
                </c:pt>
                <c:pt idx="19075">
                  <c:v>45099.954861111109</c:v>
                </c:pt>
                <c:pt idx="19076">
                  <c:v>45099.955555555556</c:v>
                </c:pt>
                <c:pt idx="19077">
                  <c:v>45099.956250000003</c:v>
                </c:pt>
                <c:pt idx="19078">
                  <c:v>45099.956944444442</c:v>
                </c:pt>
                <c:pt idx="19079">
                  <c:v>45099.957638888889</c:v>
                </c:pt>
                <c:pt idx="19080">
                  <c:v>45099.958333333336</c:v>
                </c:pt>
                <c:pt idx="19081">
                  <c:v>45099.959027777775</c:v>
                </c:pt>
                <c:pt idx="19082">
                  <c:v>45099.959722222222</c:v>
                </c:pt>
                <c:pt idx="19083">
                  <c:v>45099.960416666669</c:v>
                </c:pt>
                <c:pt idx="19084">
                  <c:v>45099.961111111108</c:v>
                </c:pt>
                <c:pt idx="19085">
                  <c:v>45099.961805555555</c:v>
                </c:pt>
                <c:pt idx="19086">
                  <c:v>45099.962500000001</c:v>
                </c:pt>
                <c:pt idx="19087">
                  <c:v>45099.963194444441</c:v>
                </c:pt>
                <c:pt idx="19088">
                  <c:v>45099.963888888888</c:v>
                </c:pt>
                <c:pt idx="19089">
                  <c:v>45099.964583333334</c:v>
                </c:pt>
                <c:pt idx="19090">
                  <c:v>45099.965277777781</c:v>
                </c:pt>
                <c:pt idx="19091">
                  <c:v>45099.96597222222</c:v>
                </c:pt>
                <c:pt idx="19092">
                  <c:v>45099.966666666667</c:v>
                </c:pt>
                <c:pt idx="19093">
                  <c:v>45099.967361111114</c:v>
                </c:pt>
                <c:pt idx="19094">
                  <c:v>45099.968055555553</c:v>
                </c:pt>
                <c:pt idx="19095">
                  <c:v>45099.96875</c:v>
                </c:pt>
                <c:pt idx="19096">
                  <c:v>45099.969444444447</c:v>
                </c:pt>
                <c:pt idx="19097">
                  <c:v>45099.970138888886</c:v>
                </c:pt>
                <c:pt idx="19098">
                  <c:v>45099.970833333333</c:v>
                </c:pt>
                <c:pt idx="19099">
                  <c:v>45099.97152777778</c:v>
                </c:pt>
                <c:pt idx="19100">
                  <c:v>45099.972222222219</c:v>
                </c:pt>
                <c:pt idx="19101">
                  <c:v>45099.972916666666</c:v>
                </c:pt>
                <c:pt idx="19102">
                  <c:v>45099.973611111112</c:v>
                </c:pt>
                <c:pt idx="19103">
                  <c:v>45099.974305555559</c:v>
                </c:pt>
                <c:pt idx="19104">
                  <c:v>45099.974999999999</c:v>
                </c:pt>
                <c:pt idx="19105">
                  <c:v>45099.975694444445</c:v>
                </c:pt>
                <c:pt idx="19106">
                  <c:v>45099.976388888892</c:v>
                </c:pt>
                <c:pt idx="19107">
                  <c:v>45099.977083333331</c:v>
                </c:pt>
                <c:pt idx="19108">
                  <c:v>45099.977777777778</c:v>
                </c:pt>
                <c:pt idx="19109">
                  <c:v>45099.978472222225</c:v>
                </c:pt>
                <c:pt idx="19110">
                  <c:v>45099.979166666664</c:v>
                </c:pt>
                <c:pt idx="19111">
                  <c:v>45099.979861111111</c:v>
                </c:pt>
                <c:pt idx="19112">
                  <c:v>45099.980555555558</c:v>
                </c:pt>
                <c:pt idx="19113">
                  <c:v>45099.981249999997</c:v>
                </c:pt>
                <c:pt idx="19114">
                  <c:v>45099.981944444444</c:v>
                </c:pt>
                <c:pt idx="19115">
                  <c:v>45099.982638888891</c:v>
                </c:pt>
                <c:pt idx="19116">
                  <c:v>45099.98333333333</c:v>
                </c:pt>
                <c:pt idx="19117">
                  <c:v>45099.984027777777</c:v>
                </c:pt>
                <c:pt idx="19118">
                  <c:v>45099.984722222223</c:v>
                </c:pt>
                <c:pt idx="19119">
                  <c:v>45099.98541666667</c:v>
                </c:pt>
                <c:pt idx="19120">
                  <c:v>45099.986111111109</c:v>
                </c:pt>
                <c:pt idx="19121">
                  <c:v>45099.986805555556</c:v>
                </c:pt>
                <c:pt idx="19122">
                  <c:v>45099.987500000003</c:v>
                </c:pt>
                <c:pt idx="19123">
                  <c:v>45099.988194444442</c:v>
                </c:pt>
                <c:pt idx="19124">
                  <c:v>45099.988888888889</c:v>
                </c:pt>
                <c:pt idx="19125">
                  <c:v>45099.989583333336</c:v>
                </c:pt>
                <c:pt idx="19126">
                  <c:v>45099.990277777775</c:v>
                </c:pt>
                <c:pt idx="19127">
                  <c:v>45099.990972222222</c:v>
                </c:pt>
                <c:pt idx="19128">
                  <c:v>45099.991666666669</c:v>
                </c:pt>
                <c:pt idx="19129">
                  <c:v>45099.992361111108</c:v>
                </c:pt>
                <c:pt idx="19130">
                  <c:v>45099.993055555555</c:v>
                </c:pt>
                <c:pt idx="19131">
                  <c:v>45099.993750000001</c:v>
                </c:pt>
                <c:pt idx="19132">
                  <c:v>45099.994444444441</c:v>
                </c:pt>
                <c:pt idx="19133">
                  <c:v>45099.995138888888</c:v>
                </c:pt>
                <c:pt idx="19134">
                  <c:v>45099.995833333334</c:v>
                </c:pt>
                <c:pt idx="19135">
                  <c:v>45099.996527777781</c:v>
                </c:pt>
                <c:pt idx="19136">
                  <c:v>45099.99722222222</c:v>
                </c:pt>
                <c:pt idx="19137">
                  <c:v>45099.997916666667</c:v>
                </c:pt>
                <c:pt idx="19138">
                  <c:v>45099.998611111114</c:v>
                </c:pt>
                <c:pt idx="19139">
                  <c:v>45099.999305555553</c:v>
                </c:pt>
                <c:pt idx="19140">
                  <c:v>45100</c:v>
                </c:pt>
                <c:pt idx="19141">
                  <c:v>45100.000694444447</c:v>
                </c:pt>
                <c:pt idx="19142">
                  <c:v>45100.001388888886</c:v>
                </c:pt>
                <c:pt idx="19143">
                  <c:v>45100.002083333333</c:v>
                </c:pt>
                <c:pt idx="19144">
                  <c:v>45100.00277777778</c:v>
                </c:pt>
                <c:pt idx="19145">
                  <c:v>45100.003472222219</c:v>
                </c:pt>
                <c:pt idx="19146">
                  <c:v>45100.004166666666</c:v>
                </c:pt>
                <c:pt idx="19147">
                  <c:v>45100.004861111112</c:v>
                </c:pt>
                <c:pt idx="19148">
                  <c:v>45100.005555555559</c:v>
                </c:pt>
                <c:pt idx="19149">
                  <c:v>45100.006249999999</c:v>
                </c:pt>
                <c:pt idx="19150">
                  <c:v>45100.006944444445</c:v>
                </c:pt>
                <c:pt idx="19151">
                  <c:v>45100.007638888892</c:v>
                </c:pt>
                <c:pt idx="19152">
                  <c:v>45100.008333333331</c:v>
                </c:pt>
                <c:pt idx="19153">
                  <c:v>45100.009027777778</c:v>
                </c:pt>
                <c:pt idx="19154">
                  <c:v>45100.009722222225</c:v>
                </c:pt>
                <c:pt idx="19155">
                  <c:v>45100.010416666664</c:v>
                </c:pt>
                <c:pt idx="19156">
                  <c:v>45100.011111111111</c:v>
                </c:pt>
                <c:pt idx="19157">
                  <c:v>45100.011805555558</c:v>
                </c:pt>
                <c:pt idx="19158">
                  <c:v>45100.012499999997</c:v>
                </c:pt>
                <c:pt idx="19159">
                  <c:v>45100.013194444444</c:v>
                </c:pt>
                <c:pt idx="19160">
                  <c:v>45100.013888888891</c:v>
                </c:pt>
                <c:pt idx="19161">
                  <c:v>45100.01458333333</c:v>
                </c:pt>
                <c:pt idx="19162">
                  <c:v>45100.015277777777</c:v>
                </c:pt>
                <c:pt idx="19163">
                  <c:v>45100.015972222223</c:v>
                </c:pt>
                <c:pt idx="19164">
                  <c:v>45100.01666666667</c:v>
                </c:pt>
                <c:pt idx="19165">
                  <c:v>45100.017361111109</c:v>
                </c:pt>
                <c:pt idx="19166">
                  <c:v>45100.018055555556</c:v>
                </c:pt>
                <c:pt idx="19167">
                  <c:v>45100.018750000003</c:v>
                </c:pt>
                <c:pt idx="19168">
                  <c:v>45100.019444444442</c:v>
                </c:pt>
                <c:pt idx="19169">
                  <c:v>45100.020138888889</c:v>
                </c:pt>
                <c:pt idx="19170">
                  <c:v>45100.020833333336</c:v>
                </c:pt>
                <c:pt idx="19171">
                  <c:v>45100.021527777775</c:v>
                </c:pt>
                <c:pt idx="19172">
                  <c:v>45100.022222222222</c:v>
                </c:pt>
                <c:pt idx="19173">
                  <c:v>45100.022916666669</c:v>
                </c:pt>
                <c:pt idx="19174">
                  <c:v>45100.023611111108</c:v>
                </c:pt>
                <c:pt idx="19175">
                  <c:v>45100.024305555555</c:v>
                </c:pt>
                <c:pt idx="19176">
                  <c:v>45100.025000000001</c:v>
                </c:pt>
                <c:pt idx="19177">
                  <c:v>45100.025694444441</c:v>
                </c:pt>
                <c:pt idx="19178">
                  <c:v>45100.026388888888</c:v>
                </c:pt>
                <c:pt idx="19179">
                  <c:v>45100.027083333334</c:v>
                </c:pt>
                <c:pt idx="19180">
                  <c:v>45100.027777777781</c:v>
                </c:pt>
                <c:pt idx="19181">
                  <c:v>45100.02847222222</c:v>
                </c:pt>
                <c:pt idx="19182">
                  <c:v>45100.029166666667</c:v>
                </c:pt>
                <c:pt idx="19183">
                  <c:v>45100.029861111114</c:v>
                </c:pt>
                <c:pt idx="19184">
                  <c:v>45100.030555555553</c:v>
                </c:pt>
                <c:pt idx="19185">
                  <c:v>45100.03125</c:v>
                </c:pt>
                <c:pt idx="19186">
                  <c:v>45100.031944444447</c:v>
                </c:pt>
                <c:pt idx="19187">
                  <c:v>45100.032638888886</c:v>
                </c:pt>
                <c:pt idx="19188">
                  <c:v>45100.033333333333</c:v>
                </c:pt>
                <c:pt idx="19189">
                  <c:v>45100.03402777778</c:v>
                </c:pt>
                <c:pt idx="19190">
                  <c:v>45100.034722222219</c:v>
                </c:pt>
                <c:pt idx="19191">
                  <c:v>45100.035416666666</c:v>
                </c:pt>
                <c:pt idx="19192">
                  <c:v>45100.036111111112</c:v>
                </c:pt>
                <c:pt idx="19193">
                  <c:v>45100.036805555559</c:v>
                </c:pt>
                <c:pt idx="19194">
                  <c:v>45100.037499999999</c:v>
                </c:pt>
                <c:pt idx="19195">
                  <c:v>45100.038194444445</c:v>
                </c:pt>
                <c:pt idx="19196">
                  <c:v>45100.038888888892</c:v>
                </c:pt>
                <c:pt idx="19197">
                  <c:v>45100.039583333331</c:v>
                </c:pt>
                <c:pt idx="19198">
                  <c:v>45100.040277777778</c:v>
                </c:pt>
                <c:pt idx="19199">
                  <c:v>45100.040972222225</c:v>
                </c:pt>
                <c:pt idx="19200">
                  <c:v>45100.041666666664</c:v>
                </c:pt>
                <c:pt idx="19201">
                  <c:v>45100.042361111111</c:v>
                </c:pt>
                <c:pt idx="19202">
                  <c:v>45100.043055555558</c:v>
                </c:pt>
                <c:pt idx="19203">
                  <c:v>45100.043749999997</c:v>
                </c:pt>
                <c:pt idx="19204">
                  <c:v>45100.044444444444</c:v>
                </c:pt>
                <c:pt idx="19205">
                  <c:v>45100.045138888891</c:v>
                </c:pt>
                <c:pt idx="19206">
                  <c:v>45100.04583333333</c:v>
                </c:pt>
                <c:pt idx="19207">
                  <c:v>45100.046527777777</c:v>
                </c:pt>
                <c:pt idx="19208">
                  <c:v>45100.047222222223</c:v>
                </c:pt>
                <c:pt idx="19209">
                  <c:v>45100.04791666667</c:v>
                </c:pt>
                <c:pt idx="19210">
                  <c:v>45100.048611111109</c:v>
                </c:pt>
                <c:pt idx="19211">
                  <c:v>45100.049305555556</c:v>
                </c:pt>
                <c:pt idx="19212">
                  <c:v>45100.05</c:v>
                </c:pt>
                <c:pt idx="19213">
                  <c:v>45100.050694444442</c:v>
                </c:pt>
                <c:pt idx="19214">
                  <c:v>45100.051388888889</c:v>
                </c:pt>
                <c:pt idx="19215">
                  <c:v>45100.052083333336</c:v>
                </c:pt>
                <c:pt idx="19216">
                  <c:v>45100.052777777775</c:v>
                </c:pt>
                <c:pt idx="19217">
                  <c:v>45100.053472222222</c:v>
                </c:pt>
                <c:pt idx="19218">
                  <c:v>45100.054166666669</c:v>
                </c:pt>
                <c:pt idx="19219">
                  <c:v>45100.054861111108</c:v>
                </c:pt>
                <c:pt idx="19220">
                  <c:v>45100.055555555555</c:v>
                </c:pt>
                <c:pt idx="19221">
                  <c:v>45100.056250000001</c:v>
                </c:pt>
                <c:pt idx="19222">
                  <c:v>45100.056944444441</c:v>
                </c:pt>
                <c:pt idx="19223">
                  <c:v>45100.057638888888</c:v>
                </c:pt>
                <c:pt idx="19224">
                  <c:v>45100.058333333334</c:v>
                </c:pt>
                <c:pt idx="19225">
                  <c:v>45100.059027777781</c:v>
                </c:pt>
                <c:pt idx="19226">
                  <c:v>45100.05972222222</c:v>
                </c:pt>
                <c:pt idx="19227">
                  <c:v>45100.060416666667</c:v>
                </c:pt>
                <c:pt idx="19228">
                  <c:v>45100.061111111114</c:v>
                </c:pt>
                <c:pt idx="19229">
                  <c:v>45100.061805555553</c:v>
                </c:pt>
                <c:pt idx="19230">
                  <c:v>45100.0625</c:v>
                </c:pt>
                <c:pt idx="19231">
                  <c:v>45100.063194444447</c:v>
                </c:pt>
                <c:pt idx="19232">
                  <c:v>45100.063888888886</c:v>
                </c:pt>
                <c:pt idx="19233">
                  <c:v>45100.064583333333</c:v>
                </c:pt>
                <c:pt idx="19234">
                  <c:v>45100.06527777778</c:v>
                </c:pt>
                <c:pt idx="19235">
                  <c:v>45100.065972222219</c:v>
                </c:pt>
                <c:pt idx="19236">
                  <c:v>45100.066666666666</c:v>
                </c:pt>
                <c:pt idx="19237">
                  <c:v>45100.067361111112</c:v>
                </c:pt>
                <c:pt idx="19238">
                  <c:v>45100.068055555559</c:v>
                </c:pt>
                <c:pt idx="19239">
                  <c:v>45100.068749999999</c:v>
                </c:pt>
                <c:pt idx="19240">
                  <c:v>45100.069444444445</c:v>
                </c:pt>
                <c:pt idx="19241">
                  <c:v>45100.070138888892</c:v>
                </c:pt>
                <c:pt idx="19242">
                  <c:v>45100.070833333331</c:v>
                </c:pt>
                <c:pt idx="19243">
                  <c:v>45100.071527777778</c:v>
                </c:pt>
                <c:pt idx="19244">
                  <c:v>45100.072222222225</c:v>
                </c:pt>
                <c:pt idx="19245">
                  <c:v>45100.072916666664</c:v>
                </c:pt>
                <c:pt idx="19246">
                  <c:v>45100.073611111111</c:v>
                </c:pt>
                <c:pt idx="19247">
                  <c:v>45100.074305555558</c:v>
                </c:pt>
                <c:pt idx="19248">
                  <c:v>45100.074999999997</c:v>
                </c:pt>
                <c:pt idx="19249">
                  <c:v>45100.075694444444</c:v>
                </c:pt>
                <c:pt idx="19250">
                  <c:v>45100.076388888891</c:v>
                </c:pt>
                <c:pt idx="19251">
                  <c:v>45100.07708333333</c:v>
                </c:pt>
                <c:pt idx="19252">
                  <c:v>45100.077777777777</c:v>
                </c:pt>
                <c:pt idx="19253">
                  <c:v>45100.078472222223</c:v>
                </c:pt>
                <c:pt idx="19254">
                  <c:v>45100.07916666667</c:v>
                </c:pt>
                <c:pt idx="19255">
                  <c:v>45100.079861111109</c:v>
                </c:pt>
                <c:pt idx="19256">
                  <c:v>45100.080555555556</c:v>
                </c:pt>
                <c:pt idx="19257">
                  <c:v>45100.081250000003</c:v>
                </c:pt>
                <c:pt idx="19258">
                  <c:v>45100.081944444442</c:v>
                </c:pt>
                <c:pt idx="19259">
                  <c:v>45100.082638888889</c:v>
                </c:pt>
                <c:pt idx="19260">
                  <c:v>45100.083333333336</c:v>
                </c:pt>
                <c:pt idx="19261">
                  <c:v>45100.084027777775</c:v>
                </c:pt>
                <c:pt idx="19262">
                  <c:v>45100.084722222222</c:v>
                </c:pt>
                <c:pt idx="19263">
                  <c:v>45100.085416666669</c:v>
                </c:pt>
                <c:pt idx="19264">
                  <c:v>45100.086111111108</c:v>
                </c:pt>
                <c:pt idx="19265">
                  <c:v>45100.086805555555</c:v>
                </c:pt>
                <c:pt idx="19266">
                  <c:v>45100.087500000001</c:v>
                </c:pt>
                <c:pt idx="19267">
                  <c:v>45100.088194444441</c:v>
                </c:pt>
                <c:pt idx="19268">
                  <c:v>45100.088888888888</c:v>
                </c:pt>
                <c:pt idx="19269">
                  <c:v>45100.089583333334</c:v>
                </c:pt>
                <c:pt idx="19270">
                  <c:v>45100.090277777781</c:v>
                </c:pt>
                <c:pt idx="19271">
                  <c:v>45100.09097222222</c:v>
                </c:pt>
                <c:pt idx="19272">
                  <c:v>45100.091666666667</c:v>
                </c:pt>
                <c:pt idx="19273">
                  <c:v>45100.092361111114</c:v>
                </c:pt>
                <c:pt idx="19274">
                  <c:v>45100.093055555553</c:v>
                </c:pt>
                <c:pt idx="19275">
                  <c:v>45100.09375</c:v>
                </c:pt>
                <c:pt idx="19276">
                  <c:v>45100.094444444447</c:v>
                </c:pt>
                <c:pt idx="19277">
                  <c:v>45100.095138888886</c:v>
                </c:pt>
                <c:pt idx="19278">
                  <c:v>45100.095833333333</c:v>
                </c:pt>
                <c:pt idx="19279">
                  <c:v>45100.09652777778</c:v>
                </c:pt>
                <c:pt idx="19280">
                  <c:v>45100.097222222219</c:v>
                </c:pt>
                <c:pt idx="19281">
                  <c:v>45100.097916666666</c:v>
                </c:pt>
                <c:pt idx="19282">
                  <c:v>45100.098611111112</c:v>
                </c:pt>
                <c:pt idx="19283">
                  <c:v>45100.099305555559</c:v>
                </c:pt>
                <c:pt idx="19284">
                  <c:v>45100.1</c:v>
                </c:pt>
                <c:pt idx="19285">
                  <c:v>45100.100694444445</c:v>
                </c:pt>
                <c:pt idx="19286">
                  <c:v>45100.101388888892</c:v>
                </c:pt>
                <c:pt idx="19287">
                  <c:v>45100.102083333331</c:v>
                </c:pt>
                <c:pt idx="19288">
                  <c:v>45100.102777777778</c:v>
                </c:pt>
                <c:pt idx="19289">
                  <c:v>45100.103472222225</c:v>
                </c:pt>
                <c:pt idx="19290">
                  <c:v>45100.104166666664</c:v>
                </c:pt>
                <c:pt idx="19291">
                  <c:v>45100.104861111111</c:v>
                </c:pt>
                <c:pt idx="19292">
                  <c:v>45100.105555555558</c:v>
                </c:pt>
                <c:pt idx="19293">
                  <c:v>45100.106249999997</c:v>
                </c:pt>
                <c:pt idx="19294">
                  <c:v>45100.106944444444</c:v>
                </c:pt>
                <c:pt idx="19295">
                  <c:v>45100.107638888891</c:v>
                </c:pt>
                <c:pt idx="19296">
                  <c:v>45100.10833333333</c:v>
                </c:pt>
                <c:pt idx="19297">
                  <c:v>45100.109027777777</c:v>
                </c:pt>
                <c:pt idx="19298">
                  <c:v>45100.109722222223</c:v>
                </c:pt>
                <c:pt idx="19299">
                  <c:v>45100.11041666667</c:v>
                </c:pt>
                <c:pt idx="19300">
                  <c:v>45100.111111111109</c:v>
                </c:pt>
                <c:pt idx="19301">
                  <c:v>45100.111805555556</c:v>
                </c:pt>
                <c:pt idx="19302">
                  <c:v>45100.112500000003</c:v>
                </c:pt>
                <c:pt idx="19303">
                  <c:v>45100.113194444442</c:v>
                </c:pt>
                <c:pt idx="19304">
                  <c:v>45100.113888888889</c:v>
                </c:pt>
                <c:pt idx="19305">
                  <c:v>45100.114583333336</c:v>
                </c:pt>
                <c:pt idx="19306">
                  <c:v>45100.115277777775</c:v>
                </c:pt>
                <c:pt idx="19307">
                  <c:v>45100.115972222222</c:v>
                </c:pt>
                <c:pt idx="19308">
                  <c:v>45100.116666666669</c:v>
                </c:pt>
                <c:pt idx="19309">
                  <c:v>45100.117361111108</c:v>
                </c:pt>
                <c:pt idx="19310">
                  <c:v>45100.118055555555</c:v>
                </c:pt>
                <c:pt idx="19311">
                  <c:v>45100.118750000001</c:v>
                </c:pt>
                <c:pt idx="19312">
                  <c:v>45100.119444444441</c:v>
                </c:pt>
                <c:pt idx="19313">
                  <c:v>45100.120138888888</c:v>
                </c:pt>
                <c:pt idx="19314">
                  <c:v>45100.120833333334</c:v>
                </c:pt>
                <c:pt idx="19315">
                  <c:v>45100.121527777781</c:v>
                </c:pt>
                <c:pt idx="19316">
                  <c:v>45100.12222222222</c:v>
                </c:pt>
                <c:pt idx="19317">
                  <c:v>45100.122916666667</c:v>
                </c:pt>
                <c:pt idx="19318">
                  <c:v>45100.123611111114</c:v>
                </c:pt>
                <c:pt idx="19319">
                  <c:v>45100.124305555553</c:v>
                </c:pt>
                <c:pt idx="19320">
                  <c:v>45100.125</c:v>
                </c:pt>
                <c:pt idx="19321">
                  <c:v>45100.125694444447</c:v>
                </c:pt>
                <c:pt idx="19322">
                  <c:v>45100.126388888886</c:v>
                </c:pt>
                <c:pt idx="19323">
                  <c:v>45100.127083333333</c:v>
                </c:pt>
                <c:pt idx="19324">
                  <c:v>45100.12777777778</c:v>
                </c:pt>
                <c:pt idx="19325">
                  <c:v>45100.128472222219</c:v>
                </c:pt>
                <c:pt idx="19326">
                  <c:v>45100.129166666666</c:v>
                </c:pt>
                <c:pt idx="19327">
                  <c:v>45100.129861111112</c:v>
                </c:pt>
                <c:pt idx="19328">
                  <c:v>45100.130555555559</c:v>
                </c:pt>
                <c:pt idx="19329">
                  <c:v>45100.131249999999</c:v>
                </c:pt>
                <c:pt idx="19330">
                  <c:v>45100.131944444445</c:v>
                </c:pt>
                <c:pt idx="19331">
                  <c:v>45100.132638888892</c:v>
                </c:pt>
                <c:pt idx="19332">
                  <c:v>45100.133333333331</c:v>
                </c:pt>
                <c:pt idx="19333">
                  <c:v>45100.134027777778</c:v>
                </c:pt>
                <c:pt idx="19334">
                  <c:v>45100.134722222225</c:v>
                </c:pt>
                <c:pt idx="19335">
                  <c:v>45100.135416666664</c:v>
                </c:pt>
                <c:pt idx="19336">
                  <c:v>45100.136111111111</c:v>
                </c:pt>
                <c:pt idx="19337">
                  <c:v>45100.136805555558</c:v>
                </c:pt>
                <c:pt idx="19338">
                  <c:v>45100.137499999997</c:v>
                </c:pt>
                <c:pt idx="19339">
                  <c:v>45100.138194444444</c:v>
                </c:pt>
                <c:pt idx="19340">
                  <c:v>45100.138888888891</c:v>
                </c:pt>
                <c:pt idx="19341">
                  <c:v>45100.13958333333</c:v>
                </c:pt>
                <c:pt idx="19342">
                  <c:v>45100.140277777777</c:v>
                </c:pt>
                <c:pt idx="19343">
                  <c:v>45100.140972222223</c:v>
                </c:pt>
                <c:pt idx="19344">
                  <c:v>45100.14166666667</c:v>
                </c:pt>
                <c:pt idx="19345">
                  <c:v>45100.142361111109</c:v>
                </c:pt>
                <c:pt idx="19346">
                  <c:v>45100.143055555556</c:v>
                </c:pt>
                <c:pt idx="19347">
                  <c:v>45100.143750000003</c:v>
                </c:pt>
                <c:pt idx="19348">
                  <c:v>45100.144444444442</c:v>
                </c:pt>
                <c:pt idx="19349">
                  <c:v>45100.145138888889</c:v>
                </c:pt>
                <c:pt idx="19350">
                  <c:v>45100.145833333336</c:v>
                </c:pt>
                <c:pt idx="19351">
                  <c:v>45100.146527777775</c:v>
                </c:pt>
                <c:pt idx="19352">
                  <c:v>45100.147222222222</c:v>
                </c:pt>
                <c:pt idx="19353">
                  <c:v>45100.147916666669</c:v>
                </c:pt>
                <c:pt idx="19354">
                  <c:v>45100.148611111108</c:v>
                </c:pt>
                <c:pt idx="19355">
                  <c:v>45100.149305555555</c:v>
                </c:pt>
                <c:pt idx="19356">
                  <c:v>45100.15</c:v>
                </c:pt>
                <c:pt idx="19357">
                  <c:v>45100.150694444441</c:v>
                </c:pt>
                <c:pt idx="19358">
                  <c:v>45100.151388888888</c:v>
                </c:pt>
                <c:pt idx="19359">
                  <c:v>45100.152083333334</c:v>
                </c:pt>
                <c:pt idx="19360">
                  <c:v>45100.152777777781</c:v>
                </c:pt>
                <c:pt idx="19361">
                  <c:v>45100.15347222222</c:v>
                </c:pt>
                <c:pt idx="19362">
                  <c:v>45100.154166666667</c:v>
                </c:pt>
                <c:pt idx="19363">
                  <c:v>45100.154861111114</c:v>
                </c:pt>
                <c:pt idx="19364">
                  <c:v>45100.155555555553</c:v>
                </c:pt>
                <c:pt idx="19365">
                  <c:v>45100.15625</c:v>
                </c:pt>
                <c:pt idx="19366">
                  <c:v>45100.156944444447</c:v>
                </c:pt>
                <c:pt idx="19367">
                  <c:v>45100.157638888886</c:v>
                </c:pt>
                <c:pt idx="19368">
                  <c:v>45100.158333333333</c:v>
                </c:pt>
                <c:pt idx="19369">
                  <c:v>45100.15902777778</c:v>
                </c:pt>
                <c:pt idx="19370">
                  <c:v>45100.159722222219</c:v>
                </c:pt>
                <c:pt idx="19371">
                  <c:v>45100.160416666666</c:v>
                </c:pt>
                <c:pt idx="19372">
                  <c:v>45100.161111111112</c:v>
                </c:pt>
                <c:pt idx="19373">
                  <c:v>45100.161805555559</c:v>
                </c:pt>
                <c:pt idx="19374">
                  <c:v>45100.162499999999</c:v>
                </c:pt>
                <c:pt idx="19375">
                  <c:v>45100.163194444445</c:v>
                </c:pt>
                <c:pt idx="19376">
                  <c:v>45100.163888888892</c:v>
                </c:pt>
                <c:pt idx="19377">
                  <c:v>45100.164583333331</c:v>
                </c:pt>
                <c:pt idx="19378">
                  <c:v>45100.165277777778</c:v>
                </c:pt>
                <c:pt idx="19379">
                  <c:v>45100.165972222225</c:v>
                </c:pt>
                <c:pt idx="19380">
                  <c:v>45100.166666666664</c:v>
                </c:pt>
                <c:pt idx="19381">
                  <c:v>45100.167361111111</c:v>
                </c:pt>
                <c:pt idx="19382">
                  <c:v>45100.168055555558</c:v>
                </c:pt>
                <c:pt idx="19383">
                  <c:v>45100.168749999997</c:v>
                </c:pt>
                <c:pt idx="19384">
                  <c:v>45100.169444444444</c:v>
                </c:pt>
                <c:pt idx="19385">
                  <c:v>45100.170138888891</c:v>
                </c:pt>
                <c:pt idx="19386">
                  <c:v>45100.17083333333</c:v>
                </c:pt>
                <c:pt idx="19387">
                  <c:v>45100.171527777777</c:v>
                </c:pt>
                <c:pt idx="19388">
                  <c:v>45100.172222222223</c:v>
                </c:pt>
                <c:pt idx="19389">
                  <c:v>45100.17291666667</c:v>
                </c:pt>
                <c:pt idx="19390">
                  <c:v>45100.173611111109</c:v>
                </c:pt>
                <c:pt idx="19391">
                  <c:v>45100.174305555556</c:v>
                </c:pt>
                <c:pt idx="19392">
                  <c:v>45100.175000000003</c:v>
                </c:pt>
                <c:pt idx="19393">
                  <c:v>45100.175694444442</c:v>
                </c:pt>
                <c:pt idx="19394">
                  <c:v>45100.176388888889</c:v>
                </c:pt>
                <c:pt idx="19395">
                  <c:v>45100.177083333336</c:v>
                </c:pt>
                <c:pt idx="19396">
                  <c:v>45100.177777777775</c:v>
                </c:pt>
                <c:pt idx="19397">
                  <c:v>45100.178472222222</c:v>
                </c:pt>
                <c:pt idx="19398">
                  <c:v>45100.179166666669</c:v>
                </c:pt>
                <c:pt idx="19399">
                  <c:v>45100.179861111108</c:v>
                </c:pt>
                <c:pt idx="19400">
                  <c:v>45100.180555555555</c:v>
                </c:pt>
                <c:pt idx="19401">
                  <c:v>45100.181250000001</c:v>
                </c:pt>
                <c:pt idx="19402">
                  <c:v>45100.181944444441</c:v>
                </c:pt>
                <c:pt idx="19403">
                  <c:v>45100.182638888888</c:v>
                </c:pt>
                <c:pt idx="19404">
                  <c:v>45100.183333333334</c:v>
                </c:pt>
                <c:pt idx="19405">
                  <c:v>45100.184027777781</c:v>
                </c:pt>
                <c:pt idx="19406">
                  <c:v>45100.18472222222</c:v>
                </c:pt>
                <c:pt idx="19407">
                  <c:v>45100.185416666667</c:v>
                </c:pt>
                <c:pt idx="19408">
                  <c:v>45100.186111111114</c:v>
                </c:pt>
                <c:pt idx="19409">
                  <c:v>45100.186805555553</c:v>
                </c:pt>
                <c:pt idx="19410">
                  <c:v>45100.1875</c:v>
                </c:pt>
                <c:pt idx="19411">
                  <c:v>45100.188194444447</c:v>
                </c:pt>
                <c:pt idx="19412">
                  <c:v>45100.188888888886</c:v>
                </c:pt>
                <c:pt idx="19413">
                  <c:v>45100.189583333333</c:v>
                </c:pt>
                <c:pt idx="19414">
                  <c:v>45100.19027777778</c:v>
                </c:pt>
                <c:pt idx="19415">
                  <c:v>45100.190972222219</c:v>
                </c:pt>
                <c:pt idx="19416">
                  <c:v>45100.191666666666</c:v>
                </c:pt>
                <c:pt idx="19417">
                  <c:v>45100.192361111112</c:v>
                </c:pt>
                <c:pt idx="19418">
                  <c:v>45100.193055555559</c:v>
                </c:pt>
                <c:pt idx="19419">
                  <c:v>45100.193749999999</c:v>
                </c:pt>
                <c:pt idx="19420">
                  <c:v>45100.194444444445</c:v>
                </c:pt>
                <c:pt idx="19421">
                  <c:v>45100.195138888892</c:v>
                </c:pt>
                <c:pt idx="19422">
                  <c:v>45100.195833333331</c:v>
                </c:pt>
                <c:pt idx="19423">
                  <c:v>45100.196527777778</c:v>
                </c:pt>
                <c:pt idx="19424">
                  <c:v>45100.197222222225</c:v>
                </c:pt>
                <c:pt idx="19425">
                  <c:v>45100.197916666664</c:v>
                </c:pt>
                <c:pt idx="19426">
                  <c:v>45100.198611111111</c:v>
                </c:pt>
                <c:pt idx="19427">
                  <c:v>45100.199305555558</c:v>
                </c:pt>
                <c:pt idx="19428">
                  <c:v>45100.2</c:v>
                </c:pt>
                <c:pt idx="19429">
                  <c:v>45100.200694444444</c:v>
                </c:pt>
                <c:pt idx="19430">
                  <c:v>45100.201388888891</c:v>
                </c:pt>
                <c:pt idx="19431">
                  <c:v>45100.20208333333</c:v>
                </c:pt>
                <c:pt idx="19432">
                  <c:v>45100.202777777777</c:v>
                </c:pt>
                <c:pt idx="19433">
                  <c:v>45100.203472222223</c:v>
                </c:pt>
                <c:pt idx="19434">
                  <c:v>45100.20416666667</c:v>
                </c:pt>
                <c:pt idx="19435">
                  <c:v>45100.204861111109</c:v>
                </c:pt>
                <c:pt idx="19436">
                  <c:v>45100.205555555556</c:v>
                </c:pt>
                <c:pt idx="19437">
                  <c:v>45100.206250000003</c:v>
                </c:pt>
                <c:pt idx="19438">
                  <c:v>45100.206944444442</c:v>
                </c:pt>
                <c:pt idx="19439">
                  <c:v>45100.207638888889</c:v>
                </c:pt>
                <c:pt idx="19440">
                  <c:v>45100.208333333336</c:v>
                </c:pt>
                <c:pt idx="19441">
                  <c:v>45100.209027777775</c:v>
                </c:pt>
                <c:pt idx="19442">
                  <c:v>45100.209722222222</c:v>
                </c:pt>
                <c:pt idx="19443">
                  <c:v>45100.210416666669</c:v>
                </c:pt>
                <c:pt idx="19444">
                  <c:v>45100.211111111108</c:v>
                </c:pt>
                <c:pt idx="19445">
                  <c:v>45100.211805555555</c:v>
                </c:pt>
                <c:pt idx="19446">
                  <c:v>45100.212500000001</c:v>
                </c:pt>
                <c:pt idx="19447">
                  <c:v>45100.213194444441</c:v>
                </c:pt>
                <c:pt idx="19448">
                  <c:v>45100.213888888888</c:v>
                </c:pt>
                <c:pt idx="19449">
                  <c:v>45100.214583333334</c:v>
                </c:pt>
                <c:pt idx="19450">
                  <c:v>45100.215277777781</c:v>
                </c:pt>
                <c:pt idx="19451">
                  <c:v>45100.21597222222</c:v>
                </c:pt>
                <c:pt idx="19452">
                  <c:v>45100.216666666667</c:v>
                </c:pt>
                <c:pt idx="19453">
                  <c:v>45100.217361111114</c:v>
                </c:pt>
                <c:pt idx="19454">
                  <c:v>45100.218055555553</c:v>
                </c:pt>
                <c:pt idx="19455">
                  <c:v>45100.21875</c:v>
                </c:pt>
                <c:pt idx="19456">
                  <c:v>45100.219444444447</c:v>
                </c:pt>
                <c:pt idx="19457">
                  <c:v>45100.220138888886</c:v>
                </c:pt>
                <c:pt idx="19458">
                  <c:v>45100.220833333333</c:v>
                </c:pt>
                <c:pt idx="19459">
                  <c:v>45100.22152777778</c:v>
                </c:pt>
                <c:pt idx="19460">
                  <c:v>45100.222222222219</c:v>
                </c:pt>
                <c:pt idx="19461">
                  <c:v>45100.222916666666</c:v>
                </c:pt>
                <c:pt idx="19462">
                  <c:v>45100.223611111112</c:v>
                </c:pt>
                <c:pt idx="19463">
                  <c:v>45100.224305555559</c:v>
                </c:pt>
                <c:pt idx="19464">
                  <c:v>45100.224999999999</c:v>
                </c:pt>
                <c:pt idx="19465">
                  <c:v>45100.225694444445</c:v>
                </c:pt>
                <c:pt idx="19466">
                  <c:v>45100.226388888892</c:v>
                </c:pt>
                <c:pt idx="19467">
                  <c:v>45100.227083333331</c:v>
                </c:pt>
                <c:pt idx="19468">
                  <c:v>45100.227777777778</c:v>
                </c:pt>
                <c:pt idx="19469">
                  <c:v>45100.228472222225</c:v>
                </c:pt>
                <c:pt idx="19470">
                  <c:v>45100.229166666664</c:v>
                </c:pt>
                <c:pt idx="19471">
                  <c:v>45100.229861111111</c:v>
                </c:pt>
                <c:pt idx="19472">
                  <c:v>45100.230555555558</c:v>
                </c:pt>
                <c:pt idx="19473">
                  <c:v>45100.231249999997</c:v>
                </c:pt>
                <c:pt idx="19474">
                  <c:v>45100.231944444444</c:v>
                </c:pt>
                <c:pt idx="19475">
                  <c:v>45100.232638888891</c:v>
                </c:pt>
                <c:pt idx="19476">
                  <c:v>45100.23333333333</c:v>
                </c:pt>
                <c:pt idx="19477">
                  <c:v>45100.234027777777</c:v>
                </c:pt>
                <c:pt idx="19478">
                  <c:v>45100.234722222223</c:v>
                </c:pt>
                <c:pt idx="19479">
                  <c:v>45100.23541666667</c:v>
                </c:pt>
                <c:pt idx="19480">
                  <c:v>45100.236111111109</c:v>
                </c:pt>
                <c:pt idx="19481">
                  <c:v>45100.236805555556</c:v>
                </c:pt>
                <c:pt idx="19482">
                  <c:v>45100.237500000003</c:v>
                </c:pt>
                <c:pt idx="19483">
                  <c:v>45100.238194444442</c:v>
                </c:pt>
                <c:pt idx="19484">
                  <c:v>45100.238888888889</c:v>
                </c:pt>
                <c:pt idx="19485">
                  <c:v>45100.239583333336</c:v>
                </c:pt>
                <c:pt idx="19486">
                  <c:v>45100.240277777775</c:v>
                </c:pt>
                <c:pt idx="19487">
                  <c:v>45100.240972222222</c:v>
                </c:pt>
                <c:pt idx="19488">
                  <c:v>45100.241666666669</c:v>
                </c:pt>
                <c:pt idx="19489">
                  <c:v>45100.242361111108</c:v>
                </c:pt>
                <c:pt idx="19490">
                  <c:v>45100.243055555555</c:v>
                </c:pt>
                <c:pt idx="19491">
                  <c:v>45100.243750000001</c:v>
                </c:pt>
                <c:pt idx="19492">
                  <c:v>45100.244444444441</c:v>
                </c:pt>
                <c:pt idx="19493">
                  <c:v>45100.245138888888</c:v>
                </c:pt>
                <c:pt idx="19494">
                  <c:v>45100.245833333334</c:v>
                </c:pt>
                <c:pt idx="19495">
                  <c:v>45100.246527777781</c:v>
                </c:pt>
                <c:pt idx="19496">
                  <c:v>45100.24722222222</c:v>
                </c:pt>
                <c:pt idx="19497">
                  <c:v>45100.247916666667</c:v>
                </c:pt>
                <c:pt idx="19498">
                  <c:v>45100.248611111114</c:v>
                </c:pt>
                <c:pt idx="19499">
                  <c:v>45100.249305555553</c:v>
                </c:pt>
                <c:pt idx="19500">
                  <c:v>45100.25</c:v>
                </c:pt>
                <c:pt idx="19501">
                  <c:v>45100.250694444447</c:v>
                </c:pt>
                <c:pt idx="19502">
                  <c:v>45100.251388888886</c:v>
                </c:pt>
                <c:pt idx="19503">
                  <c:v>45100.252083333333</c:v>
                </c:pt>
                <c:pt idx="19504">
                  <c:v>45100.25277777778</c:v>
                </c:pt>
                <c:pt idx="19505">
                  <c:v>45100.253472222219</c:v>
                </c:pt>
                <c:pt idx="19506">
                  <c:v>45100.254166666666</c:v>
                </c:pt>
                <c:pt idx="19507">
                  <c:v>45100.254861111112</c:v>
                </c:pt>
                <c:pt idx="19508">
                  <c:v>45100.255555555559</c:v>
                </c:pt>
                <c:pt idx="19509">
                  <c:v>45100.256249999999</c:v>
                </c:pt>
                <c:pt idx="19510">
                  <c:v>45100.256944444445</c:v>
                </c:pt>
                <c:pt idx="19511">
                  <c:v>45100.257638888892</c:v>
                </c:pt>
                <c:pt idx="19512">
                  <c:v>45100.258333333331</c:v>
                </c:pt>
                <c:pt idx="19513">
                  <c:v>45100.259027777778</c:v>
                </c:pt>
                <c:pt idx="19514">
                  <c:v>45100.259722222225</c:v>
                </c:pt>
                <c:pt idx="19515">
                  <c:v>45100.260416666664</c:v>
                </c:pt>
                <c:pt idx="19516">
                  <c:v>45100.261111111111</c:v>
                </c:pt>
                <c:pt idx="19517">
                  <c:v>45100.261805555558</c:v>
                </c:pt>
                <c:pt idx="19518">
                  <c:v>45100.262499999997</c:v>
                </c:pt>
                <c:pt idx="19519">
                  <c:v>45100.263194444444</c:v>
                </c:pt>
                <c:pt idx="19520">
                  <c:v>45100.263888888891</c:v>
                </c:pt>
                <c:pt idx="19521">
                  <c:v>45100.26458333333</c:v>
                </c:pt>
                <c:pt idx="19522">
                  <c:v>45100.265277777777</c:v>
                </c:pt>
                <c:pt idx="19523">
                  <c:v>45100.265972222223</c:v>
                </c:pt>
                <c:pt idx="19524">
                  <c:v>45100.26666666667</c:v>
                </c:pt>
                <c:pt idx="19525">
                  <c:v>45100.267361111109</c:v>
                </c:pt>
                <c:pt idx="19526">
                  <c:v>45100.268055555556</c:v>
                </c:pt>
                <c:pt idx="19527">
                  <c:v>45100.268750000003</c:v>
                </c:pt>
                <c:pt idx="19528">
                  <c:v>45100.269444444442</c:v>
                </c:pt>
                <c:pt idx="19529">
                  <c:v>45100.270138888889</c:v>
                </c:pt>
                <c:pt idx="19530">
                  <c:v>45100.270833333336</c:v>
                </c:pt>
                <c:pt idx="19531">
                  <c:v>45100.271527777775</c:v>
                </c:pt>
                <c:pt idx="19532">
                  <c:v>45100.272222222222</c:v>
                </c:pt>
                <c:pt idx="19533">
                  <c:v>45100.272916666669</c:v>
                </c:pt>
                <c:pt idx="19534">
                  <c:v>45100.273611111108</c:v>
                </c:pt>
                <c:pt idx="19535">
                  <c:v>45100.274305555555</c:v>
                </c:pt>
                <c:pt idx="19536">
                  <c:v>45100.275000000001</c:v>
                </c:pt>
                <c:pt idx="19537">
                  <c:v>45100.275694444441</c:v>
                </c:pt>
                <c:pt idx="19538">
                  <c:v>45100.276388888888</c:v>
                </c:pt>
                <c:pt idx="19539">
                  <c:v>45100.277083333334</c:v>
                </c:pt>
                <c:pt idx="19540">
                  <c:v>45100.277777777781</c:v>
                </c:pt>
                <c:pt idx="19541">
                  <c:v>45100.27847222222</c:v>
                </c:pt>
                <c:pt idx="19542">
                  <c:v>45100.279166666667</c:v>
                </c:pt>
                <c:pt idx="19543">
                  <c:v>45100.279861111114</c:v>
                </c:pt>
                <c:pt idx="19544">
                  <c:v>45100.280555555553</c:v>
                </c:pt>
                <c:pt idx="19545">
                  <c:v>45100.28125</c:v>
                </c:pt>
                <c:pt idx="19546">
                  <c:v>45100.281944444447</c:v>
                </c:pt>
                <c:pt idx="19547">
                  <c:v>45100.282638888886</c:v>
                </c:pt>
                <c:pt idx="19548">
                  <c:v>45100.283333333333</c:v>
                </c:pt>
                <c:pt idx="19549">
                  <c:v>45100.28402777778</c:v>
                </c:pt>
                <c:pt idx="19550">
                  <c:v>45100.284722222219</c:v>
                </c:pt>
                <c:pt idx="19551">
                  <c:v>45100.285416666666</c:v>
                </c:pt>
                <c:pt idx="19552">
                  <c:v>45100.286111111112</c:v>
                </c:pt>
                <c:pt idx="19553">
                  <c:v>45100.286805555559</c:v>
                </c:pt>
                <c:pt idx="19554">
                  <c:v>45100.287499999999</c:v>
                </c:pt>
                <c:pt idx="19555">
                  <c:v>45100.288194444445</c:v>
                </c:pt>
                <c:pt idx="19556">
                  <c:v>45100.288888888892</c:v>
                </c:pt>
                <c:pt idx="19557">
                  <c:v>45100.289583333331</c:v>
                </c:pt>
                <c:pt idx="19558">
                  <c:v>45100.290277777778</c:v>
                </c:pt>
                <c:pt idx="19559">
                  <c:v>45100.290972222225</c:v>
                </c:pt>
                <c:pt idx="19560">
                  <c:v>45100.291666666664</c:v>
                </c:pt>
                <c:pt idx="19561">
                  <c:v>45100.292361111111</c:v>
                </c:pt>
                <c:pt idx="19562">
                  <c:v>45100.293055555558</c:v>
                </c:pt>
                <c:pt idx="19563">
                  <c:v>45100.293749999997</c:v>
                </c:pt>
                <c:pt idx="19564">
                  <c:v>45100.294444444444</c:v>
                </c:pt>
                <c:pt idx="19565">
                  <c:v>45100.295138888891</c:v>
                </c:pt>
                <c:pt idx="19566">
                  <c:v>45100.29583333333</c:v>
                </c:pt>
                <c:pt idx="19567">
                  <c:v>45100.296527777777</c:v>
                </c:pt>
                <c:pt idx="19568">
                  <c:v>45100.297222222223</c:v>
                </c:pt>
                <c:pt idx="19569">
                  <c:v>45100.29791666667</c:v>
                </c:pt>
                <c:pt idx="19570">
                  <c:v>45100.298611111109</c:v>
                </c:pt>
                <c:pt idx="19571">
                  <c:v>45100.299305555556</c:v>
                </c:pt>
                <c:pt idx="19572">
                  <c:v>45100.3</c:v>
                </c:pt>
                <c:pt idx="19573">
                  <c:v>45100.300694444442</c:v>
                </c:pt>
                <c:pt idx="19574">
                  <c:v>45100.301388888889</c:v>
                </c:pt>
                <c:pt idx="19575">
                  <c:v>45100.302083333336</c:v>
                </c:pt>
                <c:pt idx="19576">
                  <c:v>45100.302777777775</c:v>
                </c:pt>
                <c:pt idx="19577">
                  <c:v>45100.303472222222</c:v>
                </c:pt>
                <c:pt idx="19578">
                  <c:v>45100.304166666669</c:v>
                </c:pt>
                <c:pt idx="19579">
                  <c:v>45100.304861111108</c:v>
                </c:pt>
                <c:pt idx="19580">
                  <c:v>45100.305555555555</c:v>
                </c:pt>
                <c:pt idx="19581">
                  <c:v>45100.306250000001</c:v>
                </c:pt>
                <c:pt idx="19582">
                  <c:v>45100.306944444441</c:v>
                </c:pt>
                <c:pt idx="19583">
                  <c:v>45100.307638888888</c:v>
                </c:pt>
                <c:pt idx="19584">
                  <c:v>45100.308333333334</c:v>
                </c:pt>
                <c:pt idx="19585">
                  <c:v>45100.309027777781</c:v>
                </c:pt>
                <c:pt idx="19586">
                  <c:v>45100.30972222222</c:v>
                </c:pt>
                <c:pt idx="19587">
                  <c:v>45100.310416666667</c:v>
                </c:pt>
                <c:pt idx="19588">
                  <c:v>45100.311111111114</c:v>
                </c:pt>
                <c:pt idx="19589">
                  <c:v>45100.311805555553</c:v>
                </c:pt>
                <c:pt idx="19590">
                  <c:v>45100.3125</c:v>
                </c:pt>
                <c:pt idx="19591">
                  <c:v>45100.313194444447</c:v>
                </c:pt>
                <c:pt idx="19592">
                  <c:v>45100.313888888886</c:v>
                </c:pt>
                <c:pt idx="19593">
                  <c:v>45100.314583333333</c:v>
                </c:pt>
                <c:pt idx="19594">
                  <c:v>45100.31527777778</c:v>
                </c:pt>
                <c:pt idx="19595">
                  <c:v>45100.315972222219</c:v>
                </c:pt>
                <c:pt idx="19596">
                  <c:v>45100.316666666666</c:v>
                </c:pt>
                <c:pt idx="19597">
                  <c:v>45100.317361111112</c:v>
                </c:pt>
                <c:pt idx="19598">
                  <c:v>45100.318055555559</c:v>
                </c:pt>
                <c:pt idx="19599">
                  <c:v>45100.318749999999</c:v>
                </c:pt>
                <c:pt idx="19600">
                  <c:v>45100.319444444445</c:v>
                </c:pt>
                <c:pt idx="19601">
                  <c:v>45100.320138888892</c:v>
                </c:pt>
                <c:pt idx="19602">
                  <c:v>45100.320833333331</c:v>
                </c:pt>
                <c:pt idx="19603">
                  <c:v>45100.321527777778</c:v>
                </c:pt>
                <c:pt idx="19604">
                  <c:v>45100.322222222225</c:v>
                </c:pt>
                <c:pt idx="19605">
                  <c:v>45100.322916666664</c:v>
                </c:pt>
                <c:pt idx="19606">
                  <c:v>45100.323611111111</c:v>
                </c:pt>
                <c:pt idx="19607">
                  <c:v>45100.324305555558</c:v>
                </c:pt>
                <c:pt idx="19608">
                  <c:v>45100.324999999997</c:v>
                </c:pt>
                <c:pt idx="19609">
                  <c:v>45100.325694444444</c:v>
                </c:pt>
                <c:pt idx="19610">
                  <c:v>45100.326388888891</c:v>
                </c:pt>
                <c:pt idx="19611">
                  <c:v>45100.32708333333</c:v>
                </c:pt>
                <c:pt idx="19612">
                  <c:v>45100.327777777777</c:v>
                </c:pt>
                <c:pt idx="19613">
                  <c:v>45100.328472222223</c:v>
                </c:pt>
                <c:pt idx="19614">
                  <c:v>45100.32916666667</c:v>
                </c:pt>
                <c:pt idx="19615">
                  <c:v>45100.329861111109</c:v>
                </c:pt>
                <c:pt idx="19616">
                  <c:v>45100.330555555556</c:v>
                </c:pt>
                <c:pt idx="19617">
                  <c:v>45100.331250000003</c:v>
                </c:pt>
                <c:pt idx="19618">
                  <c:v>45100.331944444442</c:v>
                </c:pt>
                <c:pt idx="19619">
                  <c:v>45100.332638888889</c:v>
                </c:pt>
                <c:pt idx="19620">
                  <c:v>45100.333333333336</c:v>
                </c:pt>
                <c:pt idx="19621">
                  <c:v>45100.334027777775</c:v>
                </c:pt>
                <c:pt idx="19622">
                  <c:v>45100.334722222222</c:v>
                </c:pt>
                <c:pt idx="19623">
                  <c:v>45100.335416666669</c:v>
                </c:pt>
                <c:pt idx="19624">
                  <c:v>45100.336111111108</c:v>
                </c:pt>
                <c:pt idx="19625">
                  <c:v>45100.336805555555</c:v>
                </c:pt>
                <c:pt idx="19626">
                  <c:v>45100.337500000001</c:v>
                </c:pt>
                <c:pt idx="19627">
                  <c:v>45100.338194444441</c:v>
                </c:pt>
                <c:pt idx="19628">
                  <c:v>45100.338888888888</c:v>
                </c:pt>
                <c:pt idx="19629">
                  <c:v>45100.339583333334</c:v>
                </c:pt>
                <c:pt idx="19630">
                  <c:v>45100.340277777781</c:v>
                </c:pt>
                <c:pt idx="19631">
                  <c:v>45100.34097222222</c:v>
                </c:pt>
                <c:pt idx="19632">
                  <c:v>45100.341666666667</c:v>
                </c:pt>
                <c:pt idx="19633">
                  <c:v>45100.342361111114</c:v>
                </c:pt>
                <c:pt idx="19634">
                  <c:v>45100.343055555553</c:v>
                </c:pt>
                <c:pt idx="19635">
                  <c:v>45100.34375</c:v>
                </c:pt>
                <c:pt idx="19636">
                  <c:v>45100.344444444447</c:v>
                </c:pt>
                <c:pt idx="19637">
                  <c:v>45100.345138888886</c:v>
                </c:pt>
                <c:pt idx="19638">
                  <c:v>45100.345833333333</c:v>
                </c:pt>
                <c:pt idx="19639">
                  <c:v>45100.34652777778</c:v>
                </c:pt>
                <c:pt idx="19640">
                  <c:v>45100.347222222219</c:v>
                </c:pt>
                <c:pt idx="19641">
                  <c:v>45100.347916666666</c:v>
                </c:pt>
                <c:pt idx="19642">
                  <c:v>45100.348611111112</c:v>
                </c:pt>
                <c:pt idx="19643">
                  <c:v>45100.349305555559</c:v>
                </c:pt>
                <c:pt idx="19644">
                  <c:v>45100.35</c:v>
                </c:pt>
                <c:pt idx="19645">
                  <c:v>45100.350694444445</c:v>
                </c:pt>
                <c:pt idx="19646">
                  <c:v>45100.351388888892</c:v>
                </c:pt>
                <c:pt idx="19647">
                  <c:v>45100.352083333331</c:v>
                </c:pt>
                <c:pt idx="19648">
                  <c:v>45100.352777777778</c:v>
                </c:pt>
                <c:pt idx="19649">
                  <c:v>45100.353472222225</c:v>
                </c:pt>
                <c:pt idx="19650">
                  <c:v>45100.354166666664</c:v>
                </c:pt>
                <c:pt idx="19651">
                  <c:v>45100.354861111111</c:v>
                </c:pt>
                <c:pt idx="19652">
                  <c:v>45100.355555555558</c:v>
                </c:pt>
                <c:pt idx="19653">
                  <c:v>45100.356249999997</c:v>
                </c:pt>
                <c:pt idx="19654">
                  <c:v>45100.356944444444</c:v>
                </c:pt>
                <c:pt idx="19655">
                  <c:v>45100.357638888891</c:v>
                </c:pt>
                <c:pt idx="19656">
                  <c:v>45100.35833333333</c:v>
                </c:pt>
                <c:pt idx="19657">
                  <c:v>45100.359027777777</c:v>
                </c:pt>
                <c:pt idx="19658">
                  <c:v>45100.359722222223</c:v>
                </c:pt>
                <c:pt idx="19659">
                  <c:v>45100.36041666667</c:v>
                </c:pt>
                <c:pt idx="19660">
                  <c:v>45100.361111111109</c:v>
                </c:pt>
                <c:pt idx="19661">
                  <c:v>45100.361805555556</c:v>
                </c:pt>
                <c:pt idx="19662">
                  <c:v>45100.362500000003</c:v>
                </c:pt>
                <c:pt idx="19663">
                  <c:v>45100.363194444442</c:v>
                </c:pt>
                <c:pt idx="19664">
                  <c:v>45100.363888888889</c:v>
                </c:pt>
                <c:pt idx="19665">
                  <c:v>45100.364583333336</c:v>
                </c:pt>
                <c:pt idx="19666">
                  <c:v>45100.365277777775</c:v>
                </c:pt>
                <c:pt idx="19667">
                  <c:v>45100.365972222222</c:v>
                </c:pt>
                <c:pt idx="19668">
                  <c:v>45100.366666666669</c:v>
                </c:pt>
                <c:pt idx="19669">
                  <c:v>45100.367361111108</c:v>
                </c:pt>
                <c:pt idx="19670">
                  <c:v>45100.368055555555</c:v>
                </c:pt>
                <c:pt idx="19671">
                  <c:v>45100.368750000001</c:v>
                </c:pt>
                <c:pt idx="19672">
                  <c:v>45100.369444444441</c:v>
                </c:pt>
                <c:pt idx="19673">
                  <c:v>45100.370138888888</c:v>
                </c:pt>
                <c:pt idx="19674">
                  <c:v>45100.370833333334</c:v>
                </c:pt>
                <c:pt idx="19675">
                  <c:v>45100.371527777781</c:v>
                </c:pt>
                <c:pt idx="19676">
                  <c:v>45100.37222222222</c:v>
                </c:pt>
                <c:pt idx="19677">
                  <c:v>45100.372916666667</c:v>
                </c:pt>
                <c:pt idx="19678">
                  <c:v>45100.373611111114</c:v>
                </c:pt>
                <c:pt idx="19679">
                  <c:v>45100.374305555553</c:v>
                </c:pt>
                <c:pt idx="19680">
                  <c:v>45100.375</c:v>
                </c:pt>
                <c:pt idx="19681">
                  <c:v>45100.375694444447</c:v>
                </c:pt>
                <c:pt idx="19682">
                  <c:v>45100.376388888886</c:v>
                </c:pt>
                <c:pt idx="19683">
                  <c:v>45100.377083333333</c:v>
                </c:pt>
                <c:pt idx="19684">
                  <c:v>45100.37777777778</c:v>
                </c:pt>
                <c:pt idx="19685">
                  <c:v>45100.378472222219</c:v>
                </c:pt>
                <c:pt idx="19686">
                  <c:v>45100.379166666666</c:v>
                </c:pt>
                <c:pt idx="19687">
                  <c:v>45100.379861111112</c:v>
                </c:pt>
                <c:pt idx="19688">
                  <c:v>45100.380555555559</c:v>
                </c:pt>
                <c:pt idx="19689">
                  <c:v>45100.381249999999</c:v>
                </c:pt>
                <c:pt idx="19690">
                  <c:v>45100.381944444445</c:v>
                </c:pt>
                <c:pt idx="19691">
                  <c:v>45100.382638888892</c:v>
                </c:pt>
                <c:pt idx="19692">
                  <c:v>45100.383333333331</c:v>
                </c:pt>
                <c:pt idx="19693">
                  <c:v>45100.384027777778</c:v>
                </c:pt>
                <c:pt idx="19694">
                  <c:v>45100.384722222225</c:v>
                </c:pt>
                <c:pt idx="19695">
                  <c:v>45100.385416666664</c:v>
                </c:pt>
                <c:pt idx="19696">
                  <c:v>45100.386111111111</c:v>
                </c:pt>
                <c:pt idx="19697">
                  <c:v>45100.386805555558</c:v>
                </c:pt>
                <c:pt idx="19698">
                  <c:v>45100.387499999997</c:v>
                </c:pt>
                <c:pt idx="19699">
                  <c:v>45100.388194444444</c:v>
                </c:pt>
                <c:pt idx="19700">
                  <c:v>45100.388888888891</c:v>
                </c:pt>
                <c:pt idx="19701">
                  <c:v>45100.38958333333</c:v>
                </c:pt>
                <c:pt idx="19702">
                  <c:v>45100.390277777777</c:v>
                </c:pt>
                <c:pt idx="19703">
                  <c:v>45100.390972222223</c:v>
                </c:pt>
                <c:pt idx="19704">
                  <c:v>45100.39166666667</c:v>
                </c:pt>
                <c:pt idx="19705">
                  <c:v>45100.392361111109</c:v>
                </c:pt>
                <c:pt idx="19706">
                  <c:v>45100.393055555556</c:v>
                </c:pt>
                <c:pt idx="19707">
                  <c:v>45100.393750000003</c:v>
                </c:pt>
                <c:pt idx="19708">
                  <c:v>45100.394444444442</c:v>
                </c:pt>
                <c:pt idx="19709">
                  <c:v>45100.395138888889</c:v>
                </c:pt>
                <c:pt idx="19710">
                  <c:v>45100.395833333336</c:v>
                </c:pt>
                <c:pt idx="19711">
                  <c:v>45100.396527777775</c:v>
                </c:pt>
                <c:pt idx="19712">
                  <c:v>45100.397222222222</c:v>
                </c:pt>
                <c:pt idx="19713">
                  <c:v>45100.397916666669</c:v>
                </c:pt>
                <c:pt idx="19714">
                  <c:v>45100.398611111108</c:v>
                </c:pt>
                <c:pt idx="19715">
                  <c:v>45100.399305555555</c:v>
                </c:pt>
                <c:pt idx="19716">
                  <c:v>45100.4</c:v>
                </c:pt>
                <c:pt idx="19717">
                  <c:v>45100.400694444441</c:v>
                </c:pt>
                <c:pt idx="19718">
                  <c:v>45100.401388888888</c:v>
                </c:pt>
                <c:pt idx="19719">
                  <c:v>45100.402083333334</c:v>
                </c:pt>
                <c:pt idx="19720">
                  <c:v>45100.402777777781</c:v>
                </c:pt>
                <c:pt idx="19721">
                  <c:v>45100.40347222222</c:v>
                </c:pt>
                <c:pt idx="19722">
                  <c:v>45100.404166666667</c:v>
                </c:pt>
                <c:pt idx="19723">
                  <c:v>45100.404861111114</c:v>
                </c:pt>
                <c:pt idx="19724">
                  <c:v>45100.405555555553</c:v>
                </c:pt>
                <c:pt idx="19725">
                  <c:v>45100.40625</c:v>
                </c:pt>
                <c:pt idx="19726">
                  <c:v>45100.406944444447</c:v>
                </c:pt>
                <c:pt idx="19727">
                  <c:v>45100.407638888886</c:v>
                </c:pt>
                <c:pt idx="19728">
                  <c:v>45100.408333333333</c:v>
                </c:pt>
                <c:pt idx="19729">
                  <c:v>45100.40902777778</c:v>
                </c:pt>
                <c:pt idx="19730">
                  <c:v>45100.409722222219</c:v>
                </c:pt>
                <c:pt idx="19731">
                  <c:v>45100.410416666666</c:v>
                </c:pt>
                <c:pt idx="19732">
                  <c:v>45100.411111111112</c:v>
                </c:pt>
                <c:pt idx="19733">
                  <c:v>45100.411805555559</c:v>
                </c:pt>
                <c:pt idx="19734">
                  <c:v>45100.412499999999</c:v>
                </c:pt>
                <c:pt idx="19735">
                  <c:v>45100.413194444445</c:v>
                </c:pt>
                <c:pt idx="19736">
                  <c:v>45100.413888888892</c:v>
                </c:pt>
                <c:pt idx="19737">
                  <c:v>45100.414583333331</c:v>
                </c:pt>
                <c:pt idx="19738">
                  <c:v>45100.415277777778</c:v>
                </c:pt>
                <c:pt idx="19739">
                  <c:v>45100.415972222225</c:v>
                </c:pt>
                <c:pt idx="19740">
                  <c:v>45100.416666666664</c:v>
                </c:pt>
                <c:pt idx="19741">
                  <c:v>45100.417361111111</c:v>
                </c:pt>
                <c:pt idx="19742">
                  <c:v>45100.418055555558</c:v>
                </c:pt>
                <c:pt idx="19743">
                  <c:v>45100.418749999997</c:v>
                </c:pt>
                <c:pt idx="19744">
                  <c:v>45100.419444444444</c:v>
                </c:pt>
                <c:pt idx="19745">
                  <c:v>45100.420138888891</c:v>
                </c:pt>
                <c:pt idx="19746">
                  <c:v>45100.42083333333</c:v>
                </c:pt>
                <c:pt idx="19747">
                  <c:v>45100.421527777777</c:v>
                </c:pt>
                <c:pt idx="19748">
                  <c:v>45100.422222222223</c:v>
                </c:pt>
                <c:pt idx="19749">
                  <c:v>45100.42291666667</c:v>
                </c:pt>
                <c:pt idx="19750">
                  <c:v>45100.423611111109</c:v>
                </c:pt>
                <c:pt idx="19751">
                  <c:v>45100.424305555556</c:v>
                </c:pt>
                <c:pt idx="19752">
                  <c:v>45100.425000000003</c:v>
                </c:pt>
                <c:pt idx="19753">
                  <c:v>45100.425694444442</c:v>
                </c:pt>
                <c:pt idx="19754">
                  <c:v>45100.426388888889</c:v>
                </c:pt>
                <c:pt idx="19755">
                  <c:v>45100.427083333336</c:v>
                </c:pt>
                <c:pt idx="19756">
                  <c:v>45100.427777777775</c:v>
                </c:pt>
                <c:pt idx="19757">
                  <c:v>45100.428472222222</c:v>
                </c:pt>
                <c:pt idx="19758">
                  <c:v>45100.429166666669</c:v>
                </c:pt>
                <c:pt idx="19759">
                  <c:v>45100.429861111108</c:v>
                </c:pt>
                <c:pt idx="19760">
                  <c:v>45100.430555555555</c:v>
                </c:pt>
                <c:pt idx="19761">
                  <c:v>45100.431250000001</c:v>
                </c:pt>
                <c:pt idx="19762">
                  <c:v>45100.431944444441</c:v>
                </c:pt>
                <c:pt idx="19763">
                  <c:v>45100.432638888888</c:v>
                </c:pt>
                <c:pt idx="19764">
                  <c:v>45100.433333333334</c:v>
                </c:pt>
                <c:pt idx="19765">
                  <c:v>45100.434027777781</c:v>
                </c:pt>
                <c:pt idx="19766">
                  <c:v>45100.43472222222</c:v>
                </c:pt>
                <c:pt idx="19767">
                  <c:v>45100.435416666667</c:v>
                </c:pt>
                <c:pt idx="19768">
                  <c:v>45100.436111111114</c:v>
                </c:pt>
                <c:pt idx="19769">
                  <c:v>45100.436805555553</c:v>
                </c:pt>
                <c:pt idx="19770">
                  <c:v>45100.4375</c:v>
                </c:pt>
                <c:pt idx="19771">
                  <c:v>45100.438194444447</c:v>
                </c:pt>
                <c:pt idx="19772">
                  <c:v>45100.438888888886</c:v>
                </c:pt>
                <c:pt idx="19773">
                  <c:v>45100.439583333333</c:v>
                </c:pt>
                <c:pt idx="19774">
                  <c:v>45100.44027777778</c:v>
                </c:pt>
                <c:pt idx="19775">
                  <c:v>45100.440972222219</c:v>
                </c:pt>
                <c:pt idx="19776">
                  <c:v>45100.441666666666</c:v>
                </c:pt>
                <c:pt idx="19777">
                  <c:v>45100.442361111112</c:v>
                </c:pt>
                <c:pt idx="19778">
                  <c:v>45100.443055555559</c:v>
                </c:pt>
                <c:pt idx="19779">
                  <c:v>45100.443749999999</c:v>
                </c:pt>
                <c:pt idx="19780">
                  <c:v>45100.444444444445</c:v>
                </c:pt>
                <c:pt idx="19781">
                  <c:v>45100.445138888892</c:v>
                </c:pt>
                <c:pt idx="19782">
                  <c:v>45100.445833333331</c:v>
                </c:pt>
                <c:pt idx="19783">
                  <c:v>45100.446527777778</c:v>
                </c:pt>
                <c:pt idx="19784">
                  <c:v>45100.447222222225</c:v>
                </c:pt>
                <c:pt idx="19785">
                  <c:v>45100.447916666664</c:v>
                </c:pt>
                <c:pt idx="19786">
                  <c:v>45100.448611111111</c:v>
                </c:pt>
                <c:pt idx="19787">
                  <c:v>45100.449305555558</c:v>
                </c:pt>
                <c:pt idx="19788">
                  <c:v>45100.45</c:v>
                </c:pt>
                <c:pt idx="19789">
                  <c:v>45100.450694444444</c:v>
                </c:pt>
                <c:pt idx="19790">
                  <c:v>45100.451388888891</c:v>
                </c:pt>
                <c:pt idx="19791">
                  <c:v>45100.45208333333</c:v>
                </c:pt>
                <c:pt idx="19792">
                  <c:v>45100.452777777777</c:v>
                </c:pt>
                <c:pt idx="19793">
                  <c:v>45100.453472222223</c:v>
                </c:pt>
                <c:pt idx="19794">
                  <c:v>45100.45416666667</c:v>
                </c:pt>
                <c:pt idx="19795">
                  <c:v>45100.454861111109</c:v>
                </c:pt>
                <c:pt idx="19796">
                  <c:v>45100.455555555556</c:v>
                </c:pt>
                <c:pt idx="19797">
                  <c:v>45100.456250000003</c:v>
                </c:pt>
                <c:pt idx="19798">
                  <c:v>45100.456944444442</c:v>
                </c:pt>
                <c:pt idx="19799">
                  <c:v>45100.457638888889</c:v>
                </c:pt>
                <c:pt idx="19800">
                  <c:v>45100.458333333336</c:v>
                </c:pt>
                <c:pt idx="19801">
                  <c:v>45100.459027777775</c:v>
                </c:pt>
                <c:pt idx="19802">
                  <c:v>45100.459722222222</c:v>
                </c:pt>
                <c:pt idx="19803">
                  <c:v>45100.460416666669</c:v>
                </c:pt>
                <c:pt idx="19804">
                  <c:v>45100.461111111108</c:v>
                </c:pt>
                <c:pt idx="19805">
                  <c:v>45100.461805555555</c:v>
                </c:pt>
                <c:pt idx="19806">
                  <c:v>45100.462500000001</c:v>
                </c:pt>
                <c:pt idx="19807">
                  <c:v>45100.463194444441</c:v>
                </c:pt>
                <c:pt idx="19808">
                  <c:v>45100.463888888888</c:v>
                </c:pt>
                <c:pt idx="19809">
                  <c:v>45100.464583333334</c:v>
                </c:pt>
                <c:pt idx="19810">
                  <c:v>45100.465277777781</c:v>
                </c:pt>
                <c:pt idx="19811">
                  <c:v>45100.46597222222</c:v>
                </c:pt>
                <c:pt idx="19812">
                  <c:v>45100.466666666667</c:v>
                </c:pt>
                <c:pt idx="19813">
                  <c:v>45100.467361111114</c:v>
                </c:pt>
                <c:pt idx="19814">
                  <c:v>45100.468055555553</c:v>
                </c:pt>
                <c:pt idx="19815">
                  <c:v>45100.46875</c:v>
                </c:pt>
                <c:pt idx="19816">
                  <c:v>45100.469444444447</c:v>
                </c:pt>
                <c:pt idx="19817">
                  <c:v>45100.470138888886</c:v>
                </c:pt>
                <c:pt idx="19818">
                  <c:v>45100.470833333333</c:v>
                </c:pt>
                <c:pt idx="19819">
                  <c:v>45100.47152777778</c:v>
                </c:pt>
                <c:pt idx="19820">
                  <c:v>45100.472222222219</c:v>
                </c:pt>
                <c:pt idx="19821">
                  <c:v>45100.472916666666</c:v>
                </c:pt>
                <c:pt idx="19822">
                  <c:v>45100.473611111112</c:v>
                </c:pt>
                <c:pt idx="19823">
                  <c:v>45100.474305555559</c:v>
                </c:pt>
                <c:pt idx="19824">
                  <c:v>45100.474999999999</c:v>
                </c:pt>
                <c:pt idx="19825">
                  <c:v>45100.475694444445</c:v>
                </c:pt>
                <c:pt idx="19826">
                  <c:v>45100.476388888892</c:v>
                </c:pt>
                <c:pt idx="19827">
                  <c:v>45100.477083333331</c:v>
                </c:pt>
                <c:pt idx="19828">
                  <c:v>45100.477777777778</c:v>
                </c:pt>
                <c:pt idx="19829">
                  <c:v>45100.478472222225</c:v>
                </c:pt>
                <c:pt idx="19830">
                  <c:v>45100.479166666664</c:v>
                </c:pt>
                <c:pt idx="19831">
                  <c:v>45100.479861111111</c:v>
                </c:pt>
                <c:pt idx="19832">
                  <c:v>45100.480555555558</c:v>
                </c:pt>
                <c:pt idx="19833">
                  <c:v>45100.481249999997</c:v>
                </c:pt>
                <c:pt idx="19834">
                  <c:v>45100.481944444444</c:v>
                </c:pt>
                <c:pt idx="19835">
                  <c:v>45100.482638888891</c:v>
                </c:pt>
                <c:pt idx="19836">
                  <c:v>45100.48333333333</c:v>
                </c:pt>
                <c:pt idx="19837">
                  <c:v>45100.484027777777</c:v>
                </c:pt>
                <c:pt idx="19838">
                  <c:v>45100.484722222223</c:v>
                </c:pt>
                <c:pt idx="19839">
                  <c:v>45100.48541666667</c:v>
                </c:pt>
                <c:pt idx="19840">
                  <c:v>45100.486111111109</c:v>
                </c:pt>
                <c:pt idx="19841">
                  <c:v>45100.486805555556</c:v>
                </c:pt>
                <c:pt idx="19842">
                  <c:v>45100.487500000003</c:v>
                </c:pt>
                <c:pt idx="19843">
                  <c:v>45100.488194444442</c:v>
                </c:pt>
                <c:pt idx="19844">
                  <c:v>45100.488888888889</c:v>
                </c:pt>
                <c:pt idx="19845">
                  <c:v>45100.489583333336</c:v>
                </c:pt>
                <c:pt idx="19846">
                  <c:v>45100.490277777775</c:v>
                </c:pt>
                <c:pt idx="19847">
                  <c:v>45100.490972222222</c:v>
                </c:pt>
                <c:pt idx="19848">
                  <c:v>45100.491666666669</c:v>
                </c:pt>
                <c:pt idx="19849">
                  <c:v>45100.492361111108</c:v>
                </c:pt>
                <c:pt idx="19850">
                  <c:v>45100.493055555555</c:v>
                </c:pt>
                <c:pt idx="19851">
                  <c:v>45100.493750000001</c:v>
                </c:pt>
                <c:pt idx="19852">
                  <c:v>45100.494444444441</c:v>
                </c:pt>
                <c:pt idx="19853">
                  <c:v>45100.495138888888</c:v>
                </c:pt>
                <c:pt idx="19854">
                  <c:v>45100.495833333334</c:v>
                </c:pt>
                <c:pt idx="19855">
                  <c:v>45100.496527777781</c:v>
                </c:pt>
                <c:pt idx="19856">
                  <c:v>45100.49722222222</c:v>
                </c:pt>
                <c:pt idx="19857">
                  <c:v>45100.497916666667</c:v>
                </c:pt>
                <c:pt idx="19858">
                  <c:v>45100.498611111114</c:v>
                </c:pt>
                <c:pt idx="19859">
                  <c:v>45100.499305555553</c:v>
                </c:pt>
                <c:pt idx="19860">
                  <c:v>45100.5</c:v>
                </c:pt>
                <c:pt idx="19861">
                  <c:v>45100.500694444447</c:v>
                </c:pt>
                <c:pt idx="19862">
                  <c:v>45100.501388888886</c:v>
                </c:pt>
                <c:pt idx="19863">
                  <c:v>45100.502083333333</c:v>
                </c:pt>
                <c:pt idx="19864">
                  <c:v>45100.50277777778</c:v>
                </c:pt>
                <c:pt idx="19865">
                  <c:v>45100.503472222219</c:v>
                </c:pt>
                <c:pt idx="19866">
                  <c:v>45100.504166666666</c:v>
                </c:pt>
                <c:pt idx="19867">
                  <c:v>45100.504861111112</c:v>
                </c:pt>
                <c:pt idx="19868">
                  <c:v>45100.505555555559</c:v>
                </c:pt>
                <c:pt idx="19869">
                  <c:v>45100.506249999999</c:v>
                </c:pt>
                <c:pt idx="19870">
                  <c:v>45100.506944444445</c:v>
                </c:pt>
                <c:pt idx="19871">
                  <c:v>45100.507638888892</c:v>
                </c:pt>
                <c:pt idx="19872">
                  <c:v>45100.508333333331</c:v>
                </c:pt>
                <c:pt idx="19873">
                  <c:v>45100.509027777778</c:v>
                </c:pt>
                <c:pt idx="19874">
                  <c:v>45100.509722222225</c:v>
                </c:pt>
                <c:pt idx="19875">
                  <c:v>45100.510416666664</c:v>
                </c:pt>
                <c:pt idx="19876">
                  <c:v>45100.511111111111</c:v>
                </c:pt>
                <c:pt idx="19877">
                  <c:v>45100.511805555558</c:v>
                </c:pt>
                <c:pt idx="19878">
                  <c:v>45100.512499999997</c:v>
                </c:pt>
                <c:pt idx="19879">
                  <c:v>45100.513194444444</c:v>
                </c:pt>
                <c:pt idx="19880">
                  <c:v>45100.513888888891</c:v>
                </c:pt>
                <c:pt idx="19881">
                  <c:v>45100.51458333333</c:v>
                </c:pt>
                <c:pt idx="19882">
                  <c:v>45100.515277777777</c:v>
                </c:pt>
                <c:pt idx="19883">
                  <c:v>45100.515972222223</c:v>
                </c:pt>
                <c:pt idx="19884">
                  <c:v>45100.51666666667</c:v>
                </c:pt>
                <c:pt idx="19885">
                  <c:v>45100.517361111109</c:v>
                </c:pt>
                <c:pt idx="19886">
                  <c:v>45100.518055555556</c:v>
                </c:pt>
                <c:pt idx="19887">
                  <c:v>45100.518750000003</c:v>
                </c:pt>
                <c:pt idx="19888">
                  <c:v>45100.519444444442</c:v>
                </c:pt>
                <c:pt idx="19889">
                  <c:v>45100.520138888889</c:v>
                </c:pt>
                <c:pt idx="19890">
                  <c:v>45100.520833333336</c:v>
                </c:pt>
                <c:pt idx="19891">
                  <c:v>45100.521527777775</c:v>
                </c:pt>
                <c:pt idx="19892">
                  <c:v>45100.522222222222</c:v>
                </c:pt>
                <c:pt idx="19893">
                  <c:v>45100.522916666669</c:v>
                </c:pt>
                <c:pt idx="19894">
                  <c:v>45100.523611111108</c:v>
                </c:pt>
                <c:pt idx="19895">
                  <c:v>45100.524305555555</c:v>
                </c:pt>
                <c:pt idx="19896">
                  <c:v>45100.525000000001</c:v>
                </c:pt>
                <c:pt idx="19897">
                  <c:v>45100.525694444441</c:v>
                </c:pt>
                <c:pt idx="19898">
                  <c:v>45100.526388888888</c:v>
                </c:pt>
                <c:pt idx="19899">
                  <c:v>45100.527083333334</c:v>
                </c:pt>
                <c:pt idx="19900">
                  <c:v>45100.527777777781</c:v>
                </c:pt>
                <c:pt idx="19901">
                  <c:v>45100.52847222222</c:v>
                </c:pt>
                <c:pt idx="19902">
                  <c:v>45100.529166666667</c:v>
                </c:pt>
                <c:pt idx="19903">
                  <c:v>45100.529861111114</c:v>
                </c:pt>
                <c:pt idx="19904">
                  <c:v>45100.530555555553</c:v>
                </c:pt>
                <c:pt idx="19905">
                  <c:v>45100.53125</c:v>
                </c:pt>
                <c:pt idx="19906">
                  <c:v>45100.531944444447</c:v>
                </c:pt>
                <c:pt idx="19907">
                  <c:v>45100.532638888886</c:v>
                </c:pt>
                <c:pt idx="19908">
                  <c:v>45100.533333333333</c:v>
                </c:pt>
                <c:pt idx="19909">
                  <c:v>45100.53402777778</c:v>
                </c:pt>
                <c:pt idx="19910">
                  <c:v>45100.534722222219</c:v>
                </c:pt>
                <c:pt idx="19911">
                  <c:v>45100.535416666666</c:v>
                </c:pt>
                <c:pt idx="19912">
                  <c:v>45100.536111111112</c:v>
                </c:pt>
                <c:pt idx="19913">
                  <c:v>45100.536805555559</c:v>
                </c:pt>
                <c:pt idx="19914">
                  <c:v>45100.537499999999</c:v>
                </c:pt>
                <c:pt idx="19915">
                  <c:v>45100.538194444445</c:v>
                </c:pt>
                <c:pt idx="19916">
                  <c:v>45100.538888888892</c:v>
                </c:pt>
                <c:pt idx="19917">
                  <c:v>45100.539583333331</c:v>
                </c:pt>
                <c:pt idx="19918">
                  <c:v>45100.540277777778</c:v>
                </c:pt>
                <c:pt idx="19919">
                  <c:v>45100.540972222225</c:v>
                </c:pt>
                <c:pt idx="19920">
                  <c:v>45100.541666666664</c:v>
                </c:pt>
                <c:pt idx="19921">
                  <c:v>45100.542361111111</c:v>
                </c:pt>
                <c:pt idx="19922">
                  <c:v>45100.543055555558</c:v>
                </c:pt>
                <c:pt idx="19923">
                  <c:v>45100.543749999997</c:v>
                </c:pt>
                <c:pt idx="19924">
                  <c:v>45100.544444444444</c:v>
                </c:pt>
                <c:pt idx="19925">
                  <c:v>45100.545138888891</c:v>
                </c:pt>
                <c:pt idx="19926">
                  <c:v>45100.54583333333</c:v>
                </c:pt>
                <c:pt idx="19927">
                  <c:v>45100.546527777777</c:v>
                </c:pt>
                <c:pt idx="19928">
                  <c:v>45100.547222222223</c:v>
                </c:pt>
                <c:pt idx="19929">
                  <c:v>45100.54791666667</c:v>
                </c:pt>
                <c:pt idx="19930">
                  <c:v>45100.548611111109</c:v>
                </c:pt>
                <c:pt idx="19931">
                  <c:v>45100.549305555556</c:v>
                </c:pt>
                <c:pt idx="19932">
                  <c:v>45100.55</c:v>
                </c:pt>
                <c:pt idx="19933">
                  <c:v>45100.550694444442</c:v>
                </c:pt>
                <c:pt idx="19934">
                  <c:v>45100.551388888889</c:v>
                </c:pt>
                <c:pt idx="19935">
                  <c:v>45100.552083333336</c:v>
                </c:pt>
                <c:pt idx="19936">
                  <c:v>45100.552777777775</c:v>
                </c:pt>
                <c:pt idx="19937">
                  <c:v>45100.553472222222</c:v>
                </c:pt>
                <c:pt idx="19938">
                  <c:v>45100.554166666669</c:v>
                </c:pt>
                <c:pt idx="19939">
                  <c:v>45100.554861111108</c:v>
                </c:pt>
                <c:pt idx="19940">
                  <c:v>45100.555555555555</c:v>
                </c:pt>
                <c:pt idx="19941">
                  <c:v>45100.556250000001</c:v>
                </c:pt>
                <c:pt idx="19942">
                  <c:v>45100.556944444441</c:v>
                </c:pt>
                <c:pt idx="19943">
                  <c:v>45100.557638888888</c:v>
                </c:pt>
                <c:pt idx="19944">
                  <c:v>45100.558333333334</c:v>
                </c:pt>
                <c:pt idx="19945">
                  <c:v>45100.559027777781</c:v>
                </c:pt>
                <c:pt idx="19946">
                  <c:v>45100.55972222222</c:v>
                </c:pt>
                <c:pt idx="19947">
                  <c:v>45100.560416666667</c:v>
                </c:pt>
                <c:pt idx="19948">
                  <c:v>45100.561111111114</c:v>
                </c:pt>
                <c:pt idx="19949">
                  <c:v>45100.561805555553</c:v>
                </c:pt>
                <c:pt idx="19950">
                  <c:v>45100.5625</c:v>
                </c:pt>
                <c:pt idx="19951">
                  <c:v>45100.563194444447</c:v>
                </c:pt>
                <c:pt idx="19952">
                  <c:v>45100.563888888886</c:v>
                </c:pt>
                <c:pt idx="19953">
                  <c:v>45100.564583333333</c:v>
                </c:pt>
                <c:pt idx="19954">
                  <c:v>45100.56527777778</c:v>
                </c:pt>
                <c:pt idx="19955">
                  <c:v>45100.565972222219</c:v>
                </c:pt>
                <c:pt idx="19956">
                  <c:v>45100.566666666666</c:v>
                </c:pt>
                <c:pt idx="19957">
                  <c:v>45100.567361111112</c:v>
                </c:pt>
                <c:pt idx="19958">
                  <c:v>45100.568055555559</c:v>
                </c:pt>
                <c:pt idx="19959">
                  <c:v>45100.568749999999</c:v>
                </c:pt>
                <c:pt idx="19960">
                  <c:v>45100.569444444445</c:v>
                </c:pt>
                <c:pt idx="19961">
                  <c:v>45100.570138888892</c:v>
                </c:pt>
                <c:pt idx="19962">
                  <c:v>45100.570833333331</c:v>
                </c:pt>
                <c:pt idx="19963">
                  <c:v>45100.571527777778</c:v>
                </c:pt>
                <c:pt idx="19964">
                  <c:v>45100.572222222225</c:v>
                </c:pt>
                <c:pt idx="19965">
                  <c:v>45100.572916666664</c:v>
                </c:pt>
                <c:pt idx="19966">
                  <c:v>45100.573611111111</c:v>
                </c:pt>
                <c:pt idx="19967">
                  <c:v>45100.574305555558</c:v>
                </c:pt>
                <c:pt idx="19968">
                  <c:v>45100.574999999997</c:v>
                </c:pt>
                <c:pt idx="19969">
                  <c:v>45100.575694444444</c:v>
                </c:pt>
                <c:pt idx="19970">
                  <c:v>45100.576388888891</c:v>
                </c:pt>
                <c:pt idx="19971">
                  <c:v>45100.57708333333</c:v>
                </c:pt>
                <c:pt idx="19972">
                  <c:v>45100.577777777777</c:v>
                </c:pt>
                <c:pt idx="19973">
                  <c:v>45100.578472222223</c:v>
                </c:pt>
                <c:pt idx="19974">
                  <c:v>45100.57916666667</c:v>
                </c:pt>
                <c:pt idx="19975">
                  <c:v>45100.579861111109</c:v>
                </c:pt>
                <c:pt idx="19976">
                  <c:v>45100.580555555556</c:v>
                </c:pt>
                <c:pt idx="19977">
                  <c:v>45100.581250000003</c:v>
                </c:pt>
                <c:pt idx="19978">
                  <c:v>45100.581944444442</c:v>
                </c:pt>
                <c:pt idx="19979">
                  <c:v>45100.582638888889</c:v>
                </c:pt>
                <c:pt idx="19980">
                  <c:v>45100.583333333336</c:v>
                </c:pt>
                <c:pt idx="19981">
                  <c:v>45100.584027777775</c:v>
                </c:pt>
                <c:pt idx="19982">
                  <c:v>45100.584722222222</c:v>
                </c:pt>
                <c:pt idx="19983">
                  <c:v>45100.585416666669</c:v>
                </c:pt>
                <c:pt idx="19984">
                  <c:v>45100.586111111108</c:v>
                </c:pt>
                <c:pt idx="19985">
                  <c:v>45100.586805555555</c:v>
                </c:pt>
                <c:pt idx="19986">
                  <c:v>45100.587500000001</c:v>
                </c:pt>
                <c:pt idx="19987">
                  <c:v>45100.588194444441</c:v>
                </c:pt>
                <c:pt idx="19988">
                  <c:v>45100.588888888888</c:v>
                </c:pt>
                <c:pt idx="19989">
                  <c:v>45100.589583333334</c:v>
                </c:pt>
                <c:pt idx="19990">
                  <c:v>45100.590277777781</c:v>
                </c:pt>
                <c:pt idx="19991">
                  <c:v>45100.59097222222</c:v>
                </c:pt>
                <c:pt idx="19992">
                  <c:v>45100.591666666667</c:v>
                </c:pt>
                <c:pt idx="19993">
                  <c:v>45100.592361111114</c:v>
                </c:pt>
                <c:pt idx="19994">
                  <c:v>45100.593055555553</c:v>
                </c:pt>
                <c:pt idx="19995">
                  <c:v>45100.59375</c:v>
                </c:pt>
                <c:pt idx="19996">
                  <c:v>45100.594444444447</c:v>
                </c:pt>
                <c:pt idx="19997">
                  <c:v>45100.595138888886</c:v>
                </c:pt>
                <c:pt idx="19998">
                  <c:v>45100.595833333333</c:v>
                </c:pt>
                <c:pt idx="19999">
                  <c:v>45100.59652777778</c:v>
                </c:pt>
                <c:pt idx="20000">
                  <c:v>45100.597222222219</c:v>
                </c:pt>
                <c:pt idx="20001">
                  <c:v>45100.597916666666</c:v>
                </c:pt>
                <c:pt idx="20002">
                  <c:v>45100.598611111112</c:v>
                </c:pt>
                <c:pt idx="20003">
                  <c:v>45100.599305555559</c:v>
                </c:pt>
                <c:pt idx="20004">
                  <c:v>45100.6</c:v>
                </c:pt>
                <c:pt idx="20005">
                  <c:v>45100.600694444445</c:v>
                </c:pt>
                <c:pt idx="20006">
                  <c:v>45100.601388888892</c:v>
                </c:pt>
                <c:pt idx="20007">
                  <c:v>45100.602083333331</c:v>
                </c:pt>
                <c:pt idx="20008">
                  <c:v>45100.602777777778</c:v>
                </c:pt>
                <c:pt idx="20009">
                  <c:v>45100.603472222225</c:v>
                </c:pt>
                <c:pt idx="20010">
                  <c:v>45100.604166666664</c:v>
                </c:pt>
                <c:pt idx="20011">
                  <c:v>45100.604861111111</c:v>
                </c:pt>
                <c:pt idx="20012">
                  <c:v>45100.605555555558</c:v>
                </c:pt>
                <c:pt idx="20013">
                  <c:v>45100.606249999997</c:v>
                </c:pt>
                <c:pt idx="20014">
                  <c:v>45100.606944444444</c:v>
                </c:pt>
                <c:pt idx="20015">
                  <c:v>45100.607638888891</c:v>
                </c:pt>
                <c:pt idx="20016">
                  <c:v>45100.60833333333</c:v>
                </c:pt>
                <c:pt idx="20017">
                  <c:v>45100.609027777777</c:v>
                </c:pt>
                <c:pt idx="20018">
                  <c:v>45100.609722222223</c:v>
                </c:pt>
                <c:pt idx="20019">
                  <c:v>45100.61041666667</c:v>
                </c:pt>
                <c:pt idx="20020">
                  <c:v>45100.611111111109</c:v>
                </c:pt>
                <c:pt idx="20021">
                  <c:v>45100.611805555556</c:v>
                </c:pt>
                <c:pt idx="20022">
                  <c:v>45100.612500000003</c:v>
                </c:pt>
                <c:pt idx="20023">
                  <c:v>45100.613194444442</c:v>
                </c:pt>
                <c:pt idx="20024">
                  <c:v>45100.613888888889</c:v>
                </c:pt>
                <c:pt idx="20025">
                  <c:v>45100.614583333336</c:v>
                </c:pt>
                <c:pt idx="20026">
                  <c:v>45100.615277777775</c:v>
                </c:pt>
                <c:pt idx="20027">
                  <c:v>45100.615972222222</c:v>
                </c:pt>
                <c:pt idx="20028">
                  <c:v>45100.616666666669</c:v>
                </c:pt>
                <c:pt idx="20029">
                  <c:v>45100.617361111108</c:v>
                </c:pt>
                <c:pt idx="20030">
                  <c:v>45100.618055555555</c:v>
                </c:pt>
                <c:pt idx="20031">
                  <c:v>45100.618750000001</c:v>
                </c:pt>
                <c:pt idx="20032">
                  <c:v>45100.619444444441</c:v>
                </c:pt>
                <c:pt idx="20033">
                  <c:v>45100.620138888888</c:v>
                </c:pt>
                <c:pt idx="20034">
                  <c:v>45100.620833333334</c:v>
                </c:pt>
                <c:pt idx="20035">
                  <c:v>45100.621527777781</c:v>
                </c:pt>
                <c:pt idx="20036">
                  <c:v>45100.62222222222</c:v>
                </c:pt>
                <c:pt idx="20037">
                  <c:v>45100.622916666667</c:v>
                </c:pt>
                <c:pt idx="20038">
                  <c:v>45100.623611111114</c:v>
                </c:pt>
                <c:pt idx="20039">
                  <c:v>45100.624305555553</c:v>
                </c:pt>
                <c:pt idx="20040">
                  <c:v>45100.625</c:v>
                </c:pt>
                <c:pt idx="20041">
                  <c:v>45100.625694444447</c:v>
                </c:pt>
                <c:pt idx="20042">
                  <c:v>45100.626388888886</c:v>
                </c:pt>
                <c:pt idx="20043">
                  <c:v>45100.627083333333</c:v>
                </c:pt>
                <c:pt idx="20044">
                  <c:v>45100.62777777778</c:v>
                </c:pt>
                <c:pt idx="20045">
                  <c:v>45100.628472222219</c:v>
                </c:pt>
                <c:pt idx="20046">
                  <c:v>45100.629166666666</c:v>
                </c:pt>
                <c:pt idx="20047">
                  <c:v>45100.629861111112</c:v>
                </c:pt>
                <c:pt idx="20048">
                  <c:v>45100.630555555559</c:v>
                </c:pt>
                <c:pt idx="20049">
                  <c:v>45100.631249999999</c:v>
                </c:pt>
                <c:pt idx="20050">
                  <c:v>45100.631944444445</c:v>
                </c:pt>
                <c:pt idx="20051">
                  <c:v>45100.632638888892</c:v>
                </c:pt>
                <c:pt idx="20052">
                  <c:v>45100.633333333331</c:v>
                </c:pt>
                <c:pt idx="20053">
                  <c:v>45100.634027777778</c:v>
                </c:pt>
                <c:pt idx="20054">
                  <c:v>45100.634722222225</c:v>
                </c:pt>
                <c:pt idx="20055">
                  <c:v>45100.635416666664</c:v>
                </c:pt>
                <c:pt idx="20056">
                  <c:v>45100.636111111111</c:v>
                </c:pt>
                <c:pt idx="20057">
                  <c:v>45100.636805555558</c:v>
                </c:pt>
                <c:pt idx="20058">
                  <c:v>45100.637499999997</c:v>
                </c:pt>
                <c:pt idx="20059">
                  <c:v>45100.638194444444</c:v>
                </c:pt>
                <c:pt idx="20060">
                  <c:v>45100.638888888891</c:v>
                </c:pt>
                <c:pt idx="20061">
                  <c:v>45100.63958333333</c:v>
                </c:pt>
                <c:pt idx="20062">
                  <c:v>45100.640277777777</c:v>
                </c:pt>
                <c:pt idx="20063">
                  <c:v>45100.640972222223</c:v>
                </c:pt>
                <c:pt idx="20064">
                  <c:v>45100.64166666667</c:v>
                </c:pt>
                <c:pt idx="20065">
                  <c:v>45100.642361111109</c:v>
                </c:pt>
                <c:pt idx="20066">
                  <c:v>45100.643055555556</c:v>
                </c:pt>
                <c:pt idx="20067">
                  <c:v>45100.643750000003</c:v>
                </c:pt>
                <c:pt idx="20068">
                  <c:v>45100.644444444442</c:v>
                </c:pt>
                <c:pt idx="20069">
                  <c:v>45100.645138888889</c:v>
                </c:pt>
                <c:pt idx="20070">
                  <c:v>45100.645833333336</c:v>
                </c:pt>
                <c:pt idx="20071">
                  <c:v>45100.646527777775</c:v>
                </c:pt>
                <c:pt idx="20072">
                  <c:v>45100.647222222222</c:v>
                </c:pt>
                <c:pt idx="20073">
                  <c:v>45100.647916666669</c:v>
                </c:pt>
                <c:pt idx="20074">
                  <c:v>45100.648611111108</c:v>
                </c:pt>
                <c:pt idx="20075">
                  <c:v>45100.649305555555</c:v>
                </c:pt>
                <c:pt idx="20076">
                  <c:v>45100.65</c:v>
                </c:pt>
                <c:pt idx="20077">
                  <c:v>45100.650694444441</c:v>
                </c:pt>
                <c:pt idx="20078">
                  <c:v>45100.651388888888</c:v>
                </c:pt>
                <c:pt idx="20079">
                  <c:v>45100.652083333334</c:v>
                </c:pt>
                <c:pt idx="20080">
                  <c:v>45100.652777777781</c:v>
                </c:pt>
                <c:pt idx="20081">
                  <c:v>45100.65347222222</c:v>
                </c:pt>
                <c:pt idx="20082">
                  <c:v>45100.654166666667</c:v>
                </c:pt>
                <c:pt idx="20083">
                  <c:v>45100.654861111114</c:v>
                </c:pt>
                <c:pt idx="20084">
                  <c:v>45100.655555555553</c:v>
                </c:pt>
                <c:pt idx="20085">
                  <c:v>45100.65625</c:v>
                </c:pt>
                <c:pt idx="20086">
                  <c:v>45100.656944444447</c:v>
                </c:pt>
                <c:pt idx="20087">
                  <c:v>45100.657638888886</c:v>
                </c:pt>
                <c:pt idx="20088">
                  <c:v>45100.658333333333</c:v>
                </c:pt>
                <c:pt idx="20089">
                  <c:v>45100.65902777778</c:v>
                </c:pt>
                <c:pt idx="20090">
                  <c:v>45100.659722222219</c:v>
                </c:pt>
                <c:pt idx="20091">
                  <c:v>45100.660416666666</c:v>
                </c:pt>
                <c:pt idx="20092">
                  <c:v>45100.661111111112</c:v>
                </c:pt>
                <c:pt idx="20093">
                  <c:v>45100.661805555559</c:v>
                </c:pt>
                <c:pt idx="20094">
                  <c:v>45100.662499999999</c:v>
                </c:pt>
                <c:pt idx="20095">
                  <c:v>45100.663194444445</c:v>
                </c:pt>
                <c:pt idx="20096">
                  <c:v>45100.663888888892</c:v>
                </c:pt>
                <c:pt idx="20097">
                  <c:v>45100.664583333331</c:v>
                </c:pt>
                <c:pt idx="20098">
                  <c:v>45100.665277777778</c:v>
                </c:pt>
                <c:pt idx="20099">
                  <c:v>45100.665972222225</c:v>
                </c:pt>
                <c:pt idx="20100">
                  <c:v>45100.666666666664</c:v>
                </c:pt>
                <c:pt idx="20101">
                  <c:v>45100.667361111111</c:v>
                </c:pt>
                <c:pt idx="20102">
                  <c:v>45100.668055555558</c:v>
                </c:pt>
                <c:pt idx="20103">
                  <c:v>45100.668749999997</c:v>
                </c:pt>
                <c:pt idx="20104">
                  <c:v>45100.669444444444</c:v>
                </c:pt>
                <c:pt idx="20105">
                  <c:v>45100.670138888891</c:v>
                </c:pt>
                <c:pt idx="20106">
                  <c:v>45100.67083333333</c:v>
                </c:pt>
                <c:pt idx="20107">
                  <c:v>45100.671527777777</c:v>
                </c:pt>
                <c:pt idx="20108">
                  <c:v>45100.672222222223</c:v>
                </c:pt>
                <c:pt idx="20109">
                  <c:v>45100.67291666667</c:v>
                </c:pt>
                <c:pt idx="20110">
                  <c:v>45100.673611111109</c:v>
                </c:pt>
                <c:pt idx="20111">
                  <c:v>45100.674305555556</c:v>
                </c:pt>
                <c:pt idx="20112">
                  <c:v>45100.675000000003</c:v>
                </c:pt>
                <c:pt idx="20113">
                  <c:v>45100.675694444442</c:v>
                </c:pt>
                <c:pt idx="20114">
                  <c:v>45100.676388888889</c:v>
                </c:pt>
                <c:pt idx="20115">
                  <c:v>45100.677083333336</c:v>
                </c:pt>
                <c:pt idx="20116">
                  <c:v>45100.677777777775</c:v>
                </c:pt>
                <c:pt idx="20117">
                  <c:v>45100.678472222222</c:v>
                </c:pt>
                <c:pt idx="20118">
                  <c:v>45100.679166666669</c:v>
                </c:pt>
                <c:pt idx="20119">
                  <c:v>45100.679861111108</c:v>
                </c:pt>
                <c:pt idx="20120">
                  <c:v>45100.680555555555</c:v>
                </c:pt>
                <c:pt idx="20121">
                  <c:v>45100.681250000001</c:v>
                </c:pt>
                <c:pt idx="20122">
                  <c:v>45100.681944444441</c:v>
                </c:pt>
                <c:pt idx="20123">
                  <c:v>45100.682638888888</c:v>
                </c:pt>
                <c:pt idx="20124">
                  <c:v>45100.683333333334</c:v>
                </c:pt>
                <c:pt idx="20125">
                  <c:v>45100.684027777781</c:v>
                </c:pt>
                <c:pt idx="20126">
                  <c:v>45100.68472222222</c:v>
                </c:pt>
                <c:pt idx="20127">
                  <c:v>45100.685416666667</c:v>
                </c:pt>
                <c:pt idx="20128">
                  <c:v>45100.686111111114</c:v>
                </c:pt>
                <c:pt idx="20129">
                  <c:v>45100.686805555553</c:v>
                </c:pt>
                <c:pt idx="20130">
                  <c:v>45100.6875</c:v>
                </c:pt>
                <c:pt idx="20131">
                  <c:v>45100.688194444447</c:v>
                </c:pt>
                <c:pt idx="20132">
                  <c:v>45100.688888888886</c:v>
                </c:pt>
                <c:pt idx="20133">
                  <c:v>45100.689583333333</c:v>
                </c:pt>
                <c:pt idx="20134">
                  <c:v>45100.69027777778</c:v>
                </c:pt>
                <c:pt idx="20135">
                  <c:v>45100.690972222219</c:v>
                </c:pt>
                <c:pt idx="20136">
                  <c:v>45100.691666666666</c:v>
                </c:pt>
                <c:pt idx="20137">
                  <c:v>45100.692361111112</c:v>
                </c:pt>
                <c:pt idx="20138">
                  <c:v>45100.693055555559</c:v>
                </c:pt>
                <c:pt idx="20139">
                  <c:v>45100.693749999999</c:v>
                </c:pt>
                <c:pt idx="20140">
                  <c:v>45100.694444444445</c:v>
                </c:pt>
                <c:pt idx="20141">
                  <c:v>45100.695138888892</c:v>
                </c:pt>
                <c:pt idx="20142">
                  <c:v>45100.695833333331</c:v>
                </c:pt>
                <c:pt idx="20143">
                  <c:v>45100.696527777778</c:v>
                </c:pt>
                <c:pt idx="20144">
                  <c:v>45100.697222222225</c:v>
                </c:pt>
                <c:pt idx="20145">
                  <c:v>45100.697916666664</c:v>
                </c:pt>
                <c:pt idx="20146">
                  <c:v>45100.698611111111</c:v>
                </c:pt>
                <c:pt idx="20147">
                  <c:v>45100.699305555558</c:v>
                </c:pt>
                <c:pt idx="20148">
                  <c:v>45100.7</c:v>
                </c:pt>
                <c:pt idx="20149">
                  <c:v>45100.700694444444</c:v>
                </c:pt>
                <c:pt idx="20150">
                  <c:v>45100.701388888891</c:v>
                </c:pt>
                <c:pt idx="20151">
                  <c:v>45100.70208333333</c:v>
                </c:pt>
                <c:pt idx="20152">
                  <c:v>45100.702777777777</c:v>
                </c:pt>
                <c:pt idx="20153">
                  <c:v>45100.703472222223</c:v>
                </c:pt>
                <c:pt idx="20154">
                  <c:v>45100.70416666667</c:v>
                </c:pt>
                <c:pt idx="20155">
                  <c:v>45100.704861111109</c:v>
                </c:pt>
                <c:pt idx="20156">
                  <c:v>45100.705555555556</c:v>
                </c:pt>
                <c:pt idx="20157">
                  <c:v>45100.706250000003</c:v>
                </c:pt>
                <c:pt idx="20158">
                  <c:v>45100.706944444442</c:v>
                </c:pt>
                <c:pt idx="20159">
                  <c:v>45100.707638888889</c:v>
                </c:pt>
                <c:pt idx="20160">
                  <c:v>45100.708333333336</c:v>
                </c:pt>
                <c:pt idx="20161">
                  <c:v>45100.709027777775</c:v>
                </c:pt>
                <c:pt idx="20162">
                  <c:v>45100.709722222222</c:v>
                </c:pt>
                <c:pt idx="20163">
                  <c:v>45100.710416666669</c:v>
                </c:pt>
                <c:pt idx="20164">
                  <c:v>45100.711111111108</c:v>
                </c:pt>
                <c:pt idx="20165">
                  <c:v>45100.711805555555</c:v>
                </c:pt>
                <c:pt idx="20166">
                  <c:v>45100.712500000001</c:v>
                </c:pt>
                <c:pt idx="20167">
                  <c:v>45100.713194444441</c:v>
                </c:pt>
                <c:pt idx="20168">
                  <c:v>45100.713888888888</c:v>
                </c:pt>
                <c:pt idx="20169">
                  <c:v>45100.714583333334</c:v>
                </c:pt>
                <c:pt idx="20170">
                  <c:v>45100.715277777781</c:v>
                </c:pt>
                <c:pt idx="20171">
                  <c:v>45100.71597222222</c:v>
                </c:pt>
                <c:pt idx="20172">
                  <c:v>45100.716666666667</c:v>
                </c:pt>
                <c:pt idx="20173">
                  <c:v>45100.717361111114</c:v>
                </c:pt>
                <c:pt idx="20174">
                  <c:v>45100.718055555553</c:v>
                </c:pt>
                <c:pt idx="20175">
                  <c:v>45100.71875</c:v>
                </c:pt>
                <c:pt idx="20176">
                  <c:v>45100.719444444447</c:v>
                </c:pt>
                <c:pt idx="20177">
                  <c:v>45100.720138888886</c:v>
                </c:pt>
                <c:pt idx="20178">
                  <c:v>45100.720833333333</c:v>
                </c:pt>
                <c:pt idx="20179">
                  <c:v>45100.72152777778</c:v>
                </c:pt>
                <c:pt idx="20180">
                  <c:v>45100.722222222219</c:v>
                </c:pt>
                <c:pt idx="20181">
                  <c:v>45100.722916666666</c:v>
                </c:pt>
                <c:pt idx="20182">
                  <c:v>45100.723611111112</c:v>
                </c:pt>
                <c:pt idx="20183">
                  <c:v>45100.724305555559</c:v>
                </c:pt>
                <c:pt idx="20184">
                  <c:v>45100.724999999999</c:v>
                </c:pt>
                <c:pt idx="20185">
                  <c:v>45100.725694444445</c:v>
                </c:pt>
                <c:pt idx="20186">
                  <c:v>45100.726388888892</c:v>
                </c:pt>
                <c:pt idx="20187">
                  <c:v>45100.727083333331</c:v>
                </c:pt>
                <c:pt idx="20188">
                  <c:v>45100.727777777778</c:v>
                </c:pt>
                <c:pt idx="20189">
                  <c:v>45100.728472222225</c:v>
                </c:pt>
                <c:pt idx="20190">
                  <c:v>45100.729166666664</c:v>
                </c:pt>
                <c:pt idx="20191">
                  <c:v>45100.729861111111</c:v>
                </c:pt>
                <c:pt idx="20192">
                  <c:v>45100.730555555558</c:v>
                </c:pt>
                <c:pt idx="20193">
                  <c:v>45100.731249999997</c:v>
                </c:pt>
                <c:pt idx="20194">
                  <c:v>45100.731944444444</c:v>
                </c:pt>
                <c:pt idx="20195">
                  <c:v>45100.732638888891</c:v>
                </c:pt>
                <c:pt idx="20196">
                  <c:v>45100.73333333333</c:v>
                </c:pt>
                <c:pt idx="20197">
                  <c:v>45100.734027777777</c:v>
                </c:pt>
                <c:pt idx="20198">
                  <c:v>45100.734722222223</c:v>
                </c:pt>
                <c:pt idx="20199">
                  <c:v>45100.73541666667</c:v>
                </c:pt>
                <c:pt idx="20200">
                  <c:v>45100.736111111109</c:v>
                </c:pt>
                <c:pt idx="20201">
                  <c:v>45100.736805555556</c:v>
                </c:pt>
                <c:pt idx="20202">
                  <c:v>45100.737500000003</c:v>
                </c:pt>
                <c:pt idx="20203">
                  <c:v>45100.738194444442</c:v>
                </c:pt>
                <c:pt idx="20204">
                  <c:v>45100.738888888889</c:v>
                </c:pt>
                <c:pt idx="20205">
                  <c:v>45100.739583333336</c:v>
                </c:pt>
                <c:pt idx="20206">
                  <c:v>45100.740277777775</c:v>
                </c:pt>
                <c:pt idx="20207">
                  <c:v>45100.740972222222</c:v>
                </c:pt>
                <c:pt idx="20208">
                  <c:v>45100.741666666669</c:v>
                </c:pt>
                <c:pt idx="20209">
                  <c:v>45100.742361111108</c:v>
                </c:pt>
                <c:pt idx="20210">
                  <c:v>45100.743055555555</c:v>
                </c:pt>
                <c:pt idx="20211">
                  <c:v>45100.743750000001</c:v>
                </c:pt>
                <c:pt idx="20212">
                  <c:v>45100.744444444441</c:v>
                </c:pt>
                <c:pt idx="20213">
                  <c:v>45100.745138888888</c:v>
                </c:pt>
                <c:pt idx="20214">
                  <c:v>45100.745833333334</c:v>
                </c:pt>
                <c:pt idx="20215">
                  <c:v>45100.746527777781</c:v>
                </c:pt>
                <c:pt idx="20216">
                  <c:v>45100.74722222222</c:v>
                </c:pt>
                <c:pt idx="20217">
                  <c:v>45100.747916666667</c:v>
                </c:pt>
                <c:pt idx="20218">
                  <c:v>45100.748611111114</c:v>
                </c:pt>
                <c:pt idx="20219">
                  <c:v>45100.749305555553</c:v>
                </c:pt>
                <c:pt idx="20220">
                  <c:v>45100.75</c:v>
                </c:pt>
                <c:pt idx="20221">
                  <c:v>45100.750694444447</c:v>
                </c:pt>
                <c:pt idx="20222">
                  <c:v>45100.751388888886</c:v>
                </c:pt>
                <c:pt idx="20223">
                  <c:v>45100.752083333333</c:v>
                </c:pt>
                <c:pt idx="20224">
                  <c:v>45100.75277777778</c:v>
                </c:pt>
                <c:pt idx="20225">
                  <c:v>45100.753472222219</c:v>
                </c:pt>
                <c:pt idx="20226">
                  <c:v>45100.754166666666</c:v>
                </c:pt>
                <c:pt idx="20227">
                  <c:v>45100.754861111112</c:v>
                </c:pt>
                <c:pt idx="20228">
                  <c:v>45100.755555555559</c:v>
                </c:pt>
                <c:pt idx="20229">
                  <c:v>45100.756249999999</c:v>
                </c:pt>
                <c:pt idx="20230">
                  <c:v>45100.756944444445</c:v>
                </c:pt>
                <c:pt idx="20231">
                  <c:v>45100.757638888892</c:v>
                </c:pt>
                <c:pt idx="20232">
                  <c:v>45100.758333333331</c:v>
                </c:pt>
                <c:pt idx="20233">
                  <c:v>45100.759027777778</c:v>
                </c:pt>
                <c:pt idx="20234">
                  <c:v>45100.759722222225</c:v>
                </c:pt>
                <c:pt idx="20235">
                  <c:v>45100.760416666664</c:v>
                </c:pt>
                <c:pt idx="20236">
                  <c:v>45100.761111111111</c:v>
                </c:pt>
                <c:pt idx="20237">
                  <c:v>45100.761805555558</c:v>
                </c:pt>
                <c:pt idx="20238">
                  <c:v>45100.762499999997</c:v>
                </c:pt>
                <c:pt idx="20239">
                  <c:v>45100.763194444444</c:v>
                </c:pt>
                <c:pt idx="20240">
                  <c:v>45100.763888888891</c:v>
                </c:pt>
                <c:pt idx="20241">
                  <c:v>45100.76458333333</c:v>
                </c:pt>
                <c:pt idx="20242">
                  <c:v>45100.765277777777</c:v>
                </c:pt>
                <c:pt idx="20243">
                  <c:v>45100.765972222223</c:v>
                </c:pt>
                <c:pt idx="20244">
                  <c:v>45100.76666666667</c:v>
                </c:pt>
                <c:pt idx="20245">
                  <c:v>45100.767361111109</c:v>
                </c:pt>
                <c:pt idx="20246">
                  <c:v>45100.768055555556</c:v>
                </c:pt>
                <c:pt idx="20247">
                  <c:v>45100.768750000003</c:v>
                </c:pt>
                <c:pt idx="20248">
                  <c:v>45100.769444444442</c:v>
                </c:pt>
                <c:pt idx="20249">
                  <c:v>45100.770138888889</c:v>
                </c:pt>
                <c:pt idx="20250">
                  <c:v>45100.770833333336</c:v>
                </c:pt>
                <c:pt idx="20251">
                  <c:v>45100.771527777775</c:v>
                </c:pt>
                <c:pt idx="20252">
                  <c:v>45100.772222222222</c:v>
                </c:pt>
                <c:pt idx="20253">
                  <c:v>45100.772916666669</c:v>
                </c:pt>
                <c:pt idx="20254">
                  <c:v>45100.773611111108</c:v>
                </c:pt>
                <c:pt idx="20255">
                  <c:v>45100.774305555555</c:v>
                </c:pt>
                <c:pt idx="20256">
                  <c:v>45100.775000000001</c:v>
                </c:pt>
                <c:pt idx="20257">
                  <c:v>45100.775694444441</c:v>
                </c:pt>
                <c:pt idx="20258">
                  <c:v>45100.776388888888</c:v>
                </c:pt>
                <c:pt idx="20259">
                  <c:v>45100.777083333334</c:v>
                </c:pt>
                <c:pt idx="20260">
                  <c:v>45100.777777777781</c:v>
                </c:pt>
                <c:pt idx="20261">
                  <c:v>45100.77847222222</c:v>
                </c:pt>
                <c:pt idx="20262">
                  <c:v>45100.779166666667</c:v>
                </c:pt>
                <c:pt idx="20263">
                  <c:v>45100.779861111114</c:v>
                </c:pt>
                <c:pt idx="20264">
                  <c:v>45100.780555555553</c:v>
                </c:pt>
                <c:pt idx="20265">
                  <c:v>45100.78125</c:v>
                </c:pt>
                <c:pt idx="20266">
                  <c:v>45100.781944444447</c:v>
                </c:pt>
                <c:pt idx="20267">
                  <c:v>45100.782638888886</c:v>
                </c:pt>
                <c:pt idx="20268">
                  <c:v>45100.783333333333</c:v>
                </c:pt>
                <c:pt idx="20269">
                  <c:v>45100.78402777778</c:v>
                </c:pt>
                <c:pt idx="20270">
                  <c:v>45100.784722222219</c:v>
                </c:pt>
                <c:pt idx="20271">
                  <c:v>45100.785416666666</c:v>
                </c:pt>
                <c:pt idx="20272">
                  <c:v>45100.786111111112</c:v>
                </c:pt>
                <c:pt idx="20273">
                  <c:v>45100.786805555559</c:v>
                </c:pt>
                <c:pt idx="20274">
                  <c:v>45100.787499999999</c:v>
                </c:pt>
                <c:pt idx="20275">
                  <c:v>45100.788194444445</c:v>
                </c:pt>
                <c:pt idx="20276">
                  <c:v>45100.788888888892</c:v>
                </c:pt>
                <c:pt idx="20277">
                  <c:v>45100.789583333331</c:v>
                </c:pt>
                <c:pt idx="20278">
                  <c:v>45100.790277777778</c:v>
                </c:pt>
                <c:pt idx="20279">
                  <c:v>45100.790972222225</c:v>
                </c:pt>
                <c:pt idx="20280">
                  <c:v>45100.791666666664</c:v>
                </c:pt>
                <c:pt idx="20281">
                  <c:v>45100.792361111111</c:v>
                </c:pt>
                <c:pt idx="20282">
                  <c:v>45100.793055555558</c:v>
                </c:pt>
                <c:pt idx="20283">
                  <c:v>45100.793749999997</c:v>
                </c:pt>
                <c:pt idx="20284">
                  <c:v>45100.794444444444</c:v>
                </c:pt>
                <c:pt idx="20285">
                  <c:v>45100.795138888891</c:v>
                </c:pt>
                <c:pt idx="20286">
                  <c:v>45100.79583333333</c:v>
                </c:pt>
                <c:pt idx="20287">
                  <c:v>45100.796527777777</c:v>
                </c:pt>
                <c:pt idx="20288">
                  <c:v>45100.797222222223</c:v>
                </c:pt>
                <c:pt idx="20289">
                  <c:v>45100.79791666667</c:v>
                </c:pt>
                <c:pt idx="20290">
                  <c:v>45100.798611111109</c:v>
                </c:pt>
                <c:pt idx="20291">
                  <c:v>45100.799305555556</c:v>
                </c:pt>
                <c:pt idx="20292">
                  <c:v>45100.800000000003</c:v>
                </c:pt>
                <c:pt idx="20293">
                  <c:v>45100.800694444442</c:v>
                </c:pt>
                <c:pt idx="20294">
                  <c:v>45100.801388888889</c:v>
                </c:pt>
                <c:pt idx="20295">
                  <c:v>45100.802083333336</c:v>
                </c:pt>
                <c:pt idx="20296">
                  <c:v>45100.802777777775</c:v>
                </c:pt>
                <c:pt idx="20297">
                  <c:v>45100.803472222222</c:v>
                </c:pt>
                <c:pt idx="20298">
                  <c:v>45100.804166666669</c:v>
                </c:pt>
                <c:pt idx="20299">
                  <c:v>45100.804861111108</c:v>
                </c:pt>
                <c:pt idx="20300">
                  <c:v>45100.805555555555</c:v>
                </c:pt>
                <c:pt idx="20301">
                  <c:v>45100.806250000001</c:v>
                </c:pt>
                <c:pt idx="20302">
                  <c:v>45100.806944444441</c:v>
                </c:pt>
                <c:pt idx="20303">
                  <c:v>45100.807638888888</c:v>
                </c:pt>
                <c:pt idx="20304">
                  <c:v>45100.808333333334</c:v>
                </c:pt>
                <c:pt idx="20305">
                  <c:v>45100.809027777781</c:v>
                </c:pt>
                <c:pt idx="20306">
                  <c:v>45100.80972222222</c:v>
                </c:pt>
                <c:pt idx="20307">
                  <c:v>45100.810416666667</c:v>
                </c:pt>
                <c:pt idx="20308">
                  <c:v>45100.811111111114</c:v>
                </c:pt>
                <c:pt idx="20309">
                  <c:v>45100.811805555553</c:v>
                </c:pt>
                <c:pt idx="20310">
                  <c:v>45100.8125</c:v>
                </c:pt>
                <c:pt idx="20311">
                  <c:v>45100.813194444447</c:v>
                </c:pt>
                <c:pt idx="20312">
                  <c:v>45100.813888888886</c:v>
                </c:pt>
                <c:pt idx="20313">
                  <c:v>45100.814583333333</c:v>
                </c:pt>
                <c:pt idx="20314">
                  <c:v>45100.81527777778</c:v>
                </c:pt>
                <c:pt idx="20315">
                  <c:v>45100.815972222219</c:v>
                </c:pt>
                <c:pt idx="20316">
                  <c:v>45100.816666666666</c:v>
                </c:pt>
                <c:pt idx="20317">
                  <c:v>45100.817361111112</c:v>
                </c:pt>
                <c:pt idx="20318">
                  <c:v>45100.818055555559</c:v>
                </c:pt>
                <c:pt idx="20319">
                  <c:v>45100.818749999999</c:v>
                </c:pt>
                <c:pt idx="20320">
                  <c:v>45100.819444444445</c:v>
                </c:pt>
                <c:pt idx="20321">
                  <c:v>45100.820138888892</c:v>
                </c:pt>
                <c:pt idx="20322">
                  <c:v>45100.820833333331</c:v>
                </c:pt>
                <c:pt idx="20323">
                  <c:v>45100.821527777778</c:v>
                </c:pt>
                <c:pt idx="20324">
                  <c:v>45100.822222222225</c:v>
                </c:pt>
                <c:pt idx="20325">
                  <c:v>45100.822916666664</c:v>
                </c:pt>
                <c:pt idx="20326">
                  <c:v>45100.823611111111</c:v>
                </c:pt>
                <c:pt idx="20327">
                  <c:v>45100.824305555558</c:v>
                </c:pt>
                <c:pt idx="20328">
                  <c:v>45100.824999999997</c:v>
                </c:pt>
                <c:pt idx="20329">
                  <c:v>45100.825694444444</c:v>
                </c:pt>
                <c:pt idx="20330">
                  <c:v>45100.826388888891</c:v>
                </c:pt>
                <c:pt idx="20331">
                  <c:v>45100.82708333333</c:v>
                </c:pt>
                <c:pt idx="20332">
                  <c:v>45100.827777777777</c:v>
                </c:pt>
                <c:pt idx="20333">
                  <c:v>45100.828472222223</c:v>
                </c:pt>
                <c:pt idx="20334">
                  <c:v>45100.82916666667</c:v>
                </c:pt>
                <c:pt idx="20335">
                  <c:v>45100.829861111109</c:v>
                </c:pt>
                <c:pt idx="20336">
                  <c:v>45100.830555555556</c:v>
                </c:pt>
                <c:pt idx="20337">
                  <c:v>45100.831250000003</c:v>
                </c:pt>
                <c:pt idx="20338">
                  <c:v>45100.831944444442</c:v>
                </c:pt>
                <c:pt idx="20339">
                  <c:v>45100.832638888889</c:v>
                </c:pt>
                <c:pt idx="20340">
                  <c:v>45100.833333333336</c:v>
                </c:pt>
                <c:pt idx="20341">
                  <c:v>45100.834027777775</c:v>
                </c:pt>
                <c:pt idx="20342">
                  <c:v>45100.834722222222</c:v>
                </c:pt>
                <c:pt idx="20343">
                  <c:v>45100.835416666669</c:v>
                </c:pt>
                <c:pt idx="20344">
                  <c:v>45100.836111111108</c:v>
                </c:pt>
                <c:pt idx="20345">
                  <c:v>45100.836805555555</c:v>
                </c:pt>
                <c:pt idx="20346">
                  <c:v>45100.837500000001</c:v>
                </c:pt>
                <c:pt idx="20347">
                  <c:v>45100.838194444441</c:v>
                </c:pt>
                <c:pt idx="20348">
                  <c:v>45100.838888888888</c:v>
                </c:pt>
                <c:pt idx="20349">
                  <c:v>45100.839583333334</c:v>
                </c:pt>
                <c:pt idx="20350">
                  <c:v>45100.840277777781</c:v>
                </c:pt>
                <c:pt idx="20351">
                  <c:v>45100.84097222222</c:v>
                </c:pt>
                <c:pt idx="20352">
                  <c:v>45100.841666666667</c:v>
                </c:pt>
                <c:pt idx="20353">
                  <c:v>45100.842361111114</c:v>
                </c:pt>
                <c:pt idx="20354">
                  <c:v>45100.843055555553</c:v>
                </c:pt>
                <c:pt idx="20355">
                  <c:v>45100.84375</c:v>
                </c:pt>
                <c:pt idx="20356">
                  <c:v>45100.844444444447</c:v>
                </c:pt>
                <c:pt idx="20357">
                  <c:v>45100.845138888886</c:v>
                </c:pt>
                <c:pt idx="20358">
                  <c:v>45100.845833333333</c:v>
                </c:pt>
                <c:pt idx="20359">
                  <c:v>45100.84652777778</c:v>
                </c:pt>
                <c:pt idx="20360">
                  <c:v>45100.847222222219</c:v>
                </c:pt>
                <c:pt idx="20361">
                  <c:v>45100.847916666666</c:v>
                </c:pt>
                <c:pt idx="20362">
                  <c:v>45100.848611111112</c:v>
                </c:pt>
                <c:pt idx="20363">
                  <c:v>45100.849305555559</c:v>
                </c:pt>
                <c:pt idx="20364">
                  <c:v>45100.85</c:v>
                </c:pt>
                <c:pt idx="20365">
                  <c:v>45100.850694444445</c:v>
                </c:pt>
                <c:pt idx="20366">
                  <c:v>45100.851388888892</c:v>
                </c:pt>
                <c:pt idx="20367">
                  <c:v>45100.852083333331</c:v>
                </c:pt>
                <c:pt idx="20368">
                  <c:v>45100.852777777778</c:v>
                </c:pt>
                <c:pt idx="20369">
                  <c:v>45100.853472222225</c:v>
                </c:pt>
                <c:pt idx="20370">
                  <c:v>45100.854166666664</c:v>
                </c:pt>
                <c:pt idx="20371">
                  <c:v>45100.854861111111</c:v>
                </c:pt>
                <c:pt idx="20372">
                  <c:v>45100.855555555558</c:v>
                </c:pt>
                <c:pt idx="20373">
                  <c:v>45100.856249999997</c:v>
                </c:pt>
                <c:pt idx="20374">
                  <c:v>45100.856944444444</c:v>
                </c:pt>
                <c:pt idx="20375">
                  <c:v>45100.857638888891</c:v>
                </c:pt>
                <c:pt idx="20376">
                  <c:v>45100.85833333333</c:v>
                </c:pt>
                <c:pt idx="20377">
                  <c:v>45100.859027777777</c:v>
                </c:pt>
                <c:pt idx="20378">
                  <c:v>45100.859722222223</c:v>
                </c:pt>
                <c:pt idx="20379">
                  <c:v>45100.86041666667</c:v>
                </c:pt>
                <c:pt idx="20380">
                  <c:v>45100.861111111109</c:v>
                </c:pt>
                <c:pt idx="20381">
                  <c:v>45100.861805555556</c:v>
                </c:pt>
                <c:pt idx="20382">
                  <c:v>45100.862500000003</c:v>
                </c:pt>
                <c:pt idx="20383">
                  <c:v>45100.863194444442</c:v>
                </c:pt>
                <c:pt idx="20384">
                  <c:v>45100.863888888889</c:v>
                </c:pt>
                <c:pt idx="20385">
                  <c:v>45100.864583333336</c:v>
                </c:pt>
                <c:pt idx="20386">
                  <c:v>45100.865277777775</c:v>
                </c:pt>
                <c:pt idx="20387">
                  <c:v>45100.865972222222</c:v>
                </c:pt>
                <c:pt idx="20388">
                  <c:v>45100.866666666669</c:v>
                </c:pt>
                <c:pt idx="20389">
                  <c:v>45100.867361111108</c:v>
                </c:pt>
                <c:pt idx="20390">
                  <c:v>45100.868055555555</c:v>
                </c:pt>
                <c:pt idx="20391">
                  <c:v>45100.868750000001</c:v>
                </c:pt>
                <c:pt idx="20392">
                  <c:v>45100.869444444441</c:v>
                </c:pt>
                <c:pt idx="20393">
                  <c:v>45100.870138888888</c:v>
                </c:pt>
                <c:pt idx="20394">
                  <c:v>45100.870833333334</c:v>
                </c:pt>
                <c:pt idx="20395">
                  <c:v>45100.871527777781</c:v>
                </c:pt>
                <c:pt idx="20396">
                  <c:v>45100.87222222222</c:v>
                </c:pt>
                <c:pt idx="20397">
                  <c:v>45100.872916666667</c:v>
                </c:pt>
                <c:pt idx="20398">
                  <c:v>45100.873611111114</c:v>
                </c:pt>
                <c:pt idx="20399">
                  <c:v>45100.874305555553</c:v>
                </c:pt>
                <c:pt idx="20400">
                  <c:v>45100.875</c:v>
                </c:pt>
                <c:pt idx="20401">
                  <c:v>45100.875694444447</c:v>
                </c:pt>
                <c:pt idx="20402">
                  <c:v>45100.876388888886</c:v>
                </c:pt>
                <c:pt idx="20403">
                  <c:v>45100.877083333333</c:v>
                </c:pt>
                <c:pt idx="20404">
                  <c:v>45100.87777777778</c:v>
                </c:pt>
                <c:pt idx="20405">
                  <c:v>45100.878472222219</c:v>
                </c:pt>
                <c:pt idx="20406">
                  <c:v>45100.879166666666</c:v>
                </c:pt>
                <c:pt idx="20407">
                  <c:v>45100.879861111112</c:v>
                </c:pt>
                <c:pt idx="20408">
                  <c:v>45100.880555555559</c:v>
                </c:pt>
                <c:pt idx="20409">
                  <c:v>45100.881249999999</c:v>
                </c:pt>
                <c:pt idx="20410">
                  <c:v>45100.881944444445</c:v>
                </c:pt>
                <c:pt idx="20411">
                  <c:v>45100.882638888892</c:v>
                </c:pt>
                <c:pt idx="20412">
                  <c:v>45100.883333333331</c:v>
                </c:pt>
                <c:pt idx="20413">
                  <c:v>45100.884027777778</c:v>
                </c:pt>
                <c:pt idx="20414">
                  <c:v>45100.884722222225</c:v>
                </c:pt>
                <c:pt idx="20415">
                  <c:v>45100.885416666664</c:v>
                </c:pt>
                <c:pt idx="20416">
                  <c:v>45100.886111111111</c:v>
                </c:pt>
                <c:pt idx="20417">
                  <c:v>45100.886805555558</c:v>
                </c:pt>
                <c:pt idx="20418">
                  <c:v>45100.887499999997</c:v>
                </c:pt>
                <c:pt idx="20419">
                  <c:v>45100.888194444444</c:v>
                </c:pt>
                <c:pt idx="20420">
                  <c:v>45100.888888888891</c:v>
                </c:pt>
                <c:pt idx="20421">
                  <c:v>45100.88958333333</c:v>
                </c:pt>
                <c:pt idx="20422">
                  <c:v>45100.890277777777</c:v>
                </c:pt>
                <c:pt idx="20423">
                  <c:v>45100.890972222223</c:v>
                </c:pt>
                <c:pt idx="20424">
                  <c:v>45100.89166666667</c:v>
                </c:pt>
                <c:pt idx="20425">
                  <c:v>45100.892361111109</c:v>
                </c:pt>
                <c:pt idx="20426">
                  <c:v>45100.893055555556</c:v>
                </c:pt>
                <c:pt idx="20427">
                  <c:v>45100.893750000003</c:v>
                </c:pt>
                <c:pt idx="20428">
                  <c:v>45100.894444444442</c:v>
                </c:pt>
                <c:pt idx="20429">
                  <c:v>45100.895138888889</c:v>
                </c:pt>
                <c:pt idx="20430">
                  <c:v>45100.895833333336</c:v>
                </c:pt>
                <c:pt idx="20431">
                  <c:v>45100.896527777775</c:v>
                </c:pt>
                <c:pt idx="20432">
                  <c:v>45100.897222222222</c:v>
                </c:pt>
                <c:pt idx="20433">
                  <c:v>45100.897916666669</c:v>
                </c:pt>
                <c:pt idx="20434">
                  <c:v>45100.898611111108</c:v>
                </c:pt>
                <c:pt idx="20435">
                  <c:v>45100.899305555555</c:v>
                </c:pt>
                <c:pt idx="20436">
                  <c:v>45100.9</c:v>
                </c:pt>
                <c:pt idx="20437">
                  <c:v>45100.900694444441</c:v>
                </c:pt>
                <c:pt idx="20438">
                  <c:v>45100.901388888888</c:v>
                </c:pt>
                <c:pt idx="20439">
                  <c:v>45100.902083333334</c:v>
                </c:pt>
                <c:pt idx="20440">
                  <c:v>45100.902777777781</c:v>
                </c:pt>
                <c:pt idx="20441">
                  <c:v>45100.90347222222</c:v>
                </c:pt>
                <c:pt idx="20442">
                  <c:v>45100.904166666667</c:v>
                </c:pt>
                <c:pt idx="20443">
                  <c:v>45100.904861111114</c:v>
                </c:pt>
                <c:pt idx="20444">
                  <c:v>45100.905555555553</c:v>
                </c:pt>
                <c:pt idx="20445">
                  <c:v>45100.90625</c:v>
                </c:pt>
                <c:pt idx="20446">
                  <c:v>45100.906944444447</c:v>
                </c:pt>
                <c:pt idx="20447">
                  <c:v>45100.907638888886</c:v>
                </c:pt>
                <c:pt idx="20448">
                  <c:v>45100.908333333333</c:v>
                </c:pt>
                <c:pt idx="20449">
                  <c:v>45100.90902777778</c:v>
                </c:pt>
                <c:pt idx="20450">
                  <c:v>45100.909722222219</c:v>
                </c:pt>
                <c:pt idx="20451">
                  <c:v>45100.910416666666</c:v>
                </c:pt>
                <c:pt idx="20452">
                  <c:v>45100.911111111112</c:v>
                </c:pt>
                <c:pt idx="20453">
                  <c:v>45100.911805555559</c:v>
                </c:pt>
                <c:pt idx="20454">
                  <c:v>45100.912499999999</c:v>
                </c:pt>
                <c:pt idx="20455">
                  <c:v>45100.913194444445</c:v>
                </c:pt>
                <c:pt idx="20456">
                  <c:v>45100.913888888892</c:v>
                </c:pt>
                <c:pt idx="20457">
                  <c:v>45100.914583333331</c:v>
                </c:pt>
                <c:pt idx="20458">
                  <c:v>45100.915277777778</c:v>
                </c:pt>
                <c:pt idx="20459">
                  <c:v>45100.915972222225</c:v>
                </c:pt>
                <c:pt idx="20460">
                  <c:v>45100.916666666664</c:v>
                </c:pt>
                <c:pt idx="20461">
                  <c:v>45100.917361111111</c:v>
                </c:pt>
                <c:pt idx="20462">
                  <c:v>45100.918055555558</c:v>
                </c:pt>
                <c:pt idx="20463">
                  <c:v>45100.918749999997</c:v>
                </c:pt>
                <c:pt idx="20464">
                  <c:v>45100.919444444444</c:v>
                </c:pt>
                <c:pt idx="20465">
                  <c:v>45100.920138888891</c:v>
                </c:pt>
                <c:pt idx="20466">
                  <c:v>45100.92083333333</c:v>
                </c:pt>
                <c:pt idx="20467">
                  <c:v>45100.921527777777</c:v>
                </c:pt>
                <c:pt idx="20468">
                  <c:v>45100.922222222223</c:v>
                </c:pt>
                <c:pt idx="20469">
                  <c:v>45100.92291666667</c:v>
                </c:pt>
                <c:pt idx="20470">
                  <c:v>45100.923611111109</c:v>
                </c:pt>
                <c:pt idx="20471">
                  <c:v>45100.924305555556</c:v>
                </c:pt>
                <c:pt idx="20472">
                  <c:v>45100.925000000003</c:v>
                </c:pt>
                <c:pt idx="20473">
                  <c:v>45100.925694444442</c:v>
                </c:pt>
                <c:pt idx="20474">
                  <c:v>45100.926388888889</c:v>
                </c:pt>
                <c:pt idx="20475">
                  <c:v>45100.927083333336</c:v>
                </c:pt>
                <c:pt idx="20476">
                  <c:v>45100.927777777775</c:v>
                </c:pt>
                <c:pt idx="20477">
                  <c:v>45100.928472222222</c:v>
                </c:pt>
                <c:pt idx="20478">
                  <c:v>45100.929166666669</c:v>
                </c:pt>
                <c:pt idx="20479">
                  <c:v>45100.929861111108</c:v>
                </c:pt>
                <c:pt idx="20480">
                  <c:v>45100.930555555555</c:v>
                </c:pt>
                <c:pt idx="20481">
                  <c:v>45100.931250000001</c:v>
                </c:pt>
                <c:pt idx="20482">
                  <c:v>45100.931944444441</c:v>
                </c:pt>
                <c:pt idx="20483">
                  <c:v>45100.932638888888</c:v>
                </c:pt>
                <c:pt idx="20484">
                  <c:v>45100.933333333334</c:v>
                </c:pt>
                <c:pt idx="20485">
                  <c:v>45100.934027777781</c:v>
                </c:pt>
                <c:pt idx="20486">
                  <c:v>45100.93472222222</c:v>
                </c:pt>
                <c:pt idx="20487">
                  <c:v>45100.935416666667</c:v>
                </c:pt>
                <c:pt idx="20488">
                  <c:v>45100.936111111114</c:v>
                </c:pt>
                <c:pt idx="20489">
                  <c:v>45100.936805555553</c:v>
                </c:pt>
                <c:pt idx="20490">
                  <c:v>45100.9375</c:v>
                </c:pt>
                <c:pt idx="20491">
                  <c:v>45100.938194444447</c:v>
                </c:pt>
                <c:pt idx="20492">
                  <c:v>45100.938888888886</c:v>
                </c:pt>
                <c:pt idx="20493">
                  <c:v>45100.939583333333</c:v>
                </c:pt>
                <c:pt idx="20494">
                  <c:v>45100.94027777778</c:v>
                </c:pt>
                <c:pt idx="20495">
                  <c:v>45100.940972222219</c:v>
                </c:pt>
                <c:pt idx="20496">
                  <c:v>45100.941666666666</c:v>
                </c:pt>
                <c:pt idx="20497">
                  <c:v>45100.942361111112</c:v>
                </c:pt>
                <c:pt idx="20498">
                  <c:v>45100.943055555559</c:v>
                </c:pt>
                <c:pt idx="20499">
                  <c:v>45100.943749999999</c:v>
                </c:pt>
                <c:pt idx="20500">
                  <c:v>45100.944444444445</c:v>
                </c:pt>
                <c:pt idx="20501">
                  <c:v>45100.945138888892</c:v>
                </c:pt>
                <c:pt idx="20502">
                  <c:v>45100.945833333331</c:v>
                </c:pt>
                <c:pt idx="20503">
                  <c:v>45100.946527777778</c:v>
                </c:pt>
                <c:pt idx="20504">
                  <c:v>45100.947222222225</c:v>
                </c:pt>
                <c:pt idx="20505">
                  <c:v>45100.947916666664</c:v>
                </c:pt>
                <c:pt idx="20506">
                  <c:v>45100.948611111111</c:v>
                </c:pt>
                <c:pt idx="20507">
                  <c:v>45100.949305555558</c:v>
                </c:pt>
                <c:pt idx="20508">
                  <c:v>45100.95</c:v>
                </c:pt>
                <c:pt idx="20509">
                  <c:v>45100.950694444444</c:v>
                </c:pt>
                <c:pt idx="20510">
                  <c:v>45100.951388888891</c:v>
                </c:pt>
                <c:pt idx="20511">
                  <c:v>45100.95208333333</c:v>
                </c:pt>
                <c:pt idx="20512">
                  <c:v>45100.952777777777</c:v>
                </c:pt>
                <c:pt idx="20513">
                  <c:v>45100.953472222223</c:v>
                </c:pt>
                <c:pt idx="20514">
                  <c:v>45100.95416666667</c:v>
                </c:pt>
                <c:pt idx="20515">
                  <c:v>45100.954861111109</c:v>
                </c:pt>
                <c:pt idx="20516">
                  <c:v>45100.955555555556</c:v>
                </c:pt>
                <c:pt idx="20517">
                  <c:v>45100.956250000003</c:v>
                </c:pt>
                <c:pt idx="20518">
                  <c:v>45100.956944444442</c:v>
                </c:pt>
                <c:pt idx="20519">
                  <c:v>45100.957638888889</c:v>
                </c:pt>
                <c:pt idx="20520">
                  <c:v>45100.958333333336</c:v>
                </c:pt>
                <c:pt idx="20521">
                  <c:v>45100.959027777775</c:v>
                </c:pt>
                <c:pt idx="20522">
                  <c:v>45100.959722222222</c:v>
                </c:pt>
                <c:pt idx="20523">
                  <c:v>45100.960416666669</c:v>
                </c:pt>
                <c:pt idx="20524">
                  <c:v>45100.961111111108</c:v>
                </c:pt>
                <c:pt idx="20525">
                  <c:v>45100.961805555555</c:v>
                </c:pt>
                <c:pt idx="20526">
                  <c:v>45100.962500000001</c:v>
                </c:pt>
                <c:pt idx="20527">
                  <c:v>45100.963194444441</c:v>
                </c:pt>
                <c:pt idx="20528">
                  <c:v>45100.963888888888</c:v>
                </c:pt>
                <c:pt idx="20529">
                  <c:v>45100.964583333334</c:v>
                </c:pt>
                <c:pt idx="20530">
                  <c:v>45100.965277777781</c:v>
                </c:pt>
                <c:pt idx="20531">
                  <c:v>45100.96597222222</c:v>
                </c:pt>
                <c:pt idx="20532">
                  <c:v>45100.966666666667</c:v>
                </c:pt>
                <c:pt idx="20533">
                  <c:v>45100.967361111114</c:v>
                </c:pt>
                <c:pt idx="20534">
                  <c:v>45100.968055555553</c:v>
                </c:pt>
                <c:pt idx="20535">
                  <c:v>45100.96875</c:v>
                </c:pt>
                <c:pt idx="20536">
                  <c:v>45100.969444444447</c:v>
                </c:pt>
                <c:pt idx="20537">
                  <c:v>45100.970138888886</c:v>
                </c:pt>
                <c:pt idx="20538">
                  <c:v>45100.970833333333</c:v>
                </c:pt>
                <c:pt idx="20539">
                  <c:v>45100.97152777778</c:v>
                </c:pt>
                <c:pt idx="20540">
                  <c:v>45100.972222222219</c:v>
                </c:pt>
                <c:pt idx="20541">
                  <c:v>45100.972916666666</c:v>
                </c:pt>
                <c:pt idx="20542">
                  <c:v>45100.973611111112</c:v>
                </c:pt>
                <c:pt idx="20543">
                  <c:v>45100.974305555559</c:v>
                </c:pt>
                <c:pt idx="20544">
                  <c:v>45100.974999999999</c:v>
                </c:pt>
                <c:pt idx="20545">
                  <c:v>45100.975694444445</c:v>
                </c:pt>
                <c:pt idx="20546">
                  <c:v>45100.976388888892</c:v>
                </c:pt>
                <c:pt idx="20547">
                  <c:v>45100.977083333331</c:v>
                </c:pt>
                <c:pt idx="20548">
                  <c:v>45100.977777777778</c:v>
                </c:pt>
                <c:pt idx="20549">
                  <c:v>45100.978472222225</c:v>
                </c:pt>
                <c:pt idx="20550">
                  <c:v>45100.979166666664</c:v>
                </c:pt>
                <c:pt idx="20551">
                  <c:v>45100.979861111111</c:v>
                </c:pt>
                <c:pt idx="20552">
                  <c:v>45100.980555555558</c:v>
                </c:pt>
                <c:pt idx="20553">
                  <c:v>45100.981249999997</c:v>
                </c:pt>
                <c:pt idx="20554">
                  <c:v>45100.981944444444</c:v>
                </c:pt>
                <c:pt idx="20555">
                  <c:v>45100.982638888891</c:v>
                </c:pt>
                <c:pt idx="20556">
                  <c:v>45100.98333333333</c:v>
                </c:pt>
                <c:pt idx="20557">
                  <c:v>45100.984027777777</c:v>
                </c:pt>
                <c:pt idx="20558">
                  <c:v>45100.984722222223</c:v>
                </c:pt>
                <c:pt idx="20559">
                  <c:v>45100.98541666667</c:v>
                </c:pt>
                <c:pt idx="20560">
                  <c:v>45100.986111111109</c:v>
                </c:pt>
                <c:pt idx="20561">
                  <c:v>45100.986805555556</c:v>
                </c:pt>
                <c:pt idx="20562">
                  <c:v>45100.987500000003</c:v>
                </c:pt>
                <c:pt idx="20563">
                  <c:v>45100.988194444442</c:v>
                </c:pt>
                <c:pt idx="20564">
                  <c:v>45100.988888888889</c:v>
                </c:pt>
                <c:pt idx="20565">
                  <c:v>45100.989583333336</c:v>
                </c:pt>
                <c:pt idx="20566">
                  <c:v>45100.990277777775</c:v>
                </c:pt>
                <c:pt idx="20567">
                  <c:v>45100.990972222222</c:v>
                </c:pt>
                <c:pt idx="20568">
                  <c:v>45100.991666666669</c:v>
                </c:pt>
                <c:pt idx="20569">
                  <c:v>45100.992361111108</c:v>
                </c:pt>
                <c:pt idx="20570">
                  <c:v>45100.993055555555</c:v>
                </c:pt>
                <c:pt idx="20571">
                  <c:v>45100.993750000001</c:v>
                </c:pt>
                <c:pt idx="20572">
                  <c:v>45100.994444444441</c:v>
                </c:pt>
                <c:pt idx="20573">
                  <c:v>45100.995138888888</c:v>
                </c:pt>
                <c:pt idx="20574">
                  <c:v>45100.995833333334</c:v>
                </c:pt>
                <c:pt idx="20575">
                  <c:v>45100.996527777781</c:v>
                </c:pt>
                <c:pt idx="20576">
                  <c:v>45100.99722222222</c:v>
                </c:pt>
                <c:pt idx="20577">
                  <c:v>45100.997916666667</c:v>
                </c:pt>
                <c:pt idx="20578">
                  <c:v>45100.998611111114</c:v>
                </c:pt>
                <c:pt idx="20579">
                  <c:v>45100.999305555553</c:v>
                </c:pt>
                <c:pt idx="20580">
                  <c:v>45101</c:v>
                </c:pt>
                <c:pt idx="20581">
                  <c:v>45101.000694444447</c:v>
                </c:pt>
                <c:pt idx="20582">
                  <c:v>45101.001388888886</c:v>
                </c:pt>
                <c:pt idx="20583">
                  <c:v>45101.002083333333</c:v>
                </c:pt>
                <c:pt idx="20584">
                  <c:v>45101.00277777778</c:v>
                </c:pt>
                <c:pt idx="20585">
                  <c:v>45101.003472222219</c:v>
                </c:pt>
                <c:pt idx="20586">
                  <c:v>45101.004166666666</c:v>
                </c:pt>
                <c:pt idx="20587">
                  <c:v>45101.004861111112</c:v>
                </c:pt>
                <c:pt idx="20588">
                  <c:v>45101.005555555559</c:v>
                </c:pt>
                <c:pt idx="20589">
                  <c:v>45101.006249999999</c:v>
                </c:pt>
                <c:pt idx="20590">
                  <c:v>45101.006944444445</c:v>
                </c:pt>
                <c:pt idx="20591">
                  <c:v>45101.007638888892</c:v>
                </c:pt>
                <c:pt idx="20592">
                  <c:v>45101.008333333331</c:v>
                </c:pt>
                <c:pt idx="20593">
                  <c:v>45101.009027777778</c:v>
                </c:pt>
                <c:pt idx="20594">
                  <c:v>45101.009722222225</c:v>
                </c:pt>
                <c:pt idx="20595">
                  <c:v>45101.010416666664</c:v>
                </c:pt>
                <c:pt idx="20596">
                  <c:v>45101.011111111111</c:v>
                </c:pt>
                <c:pt idx="20597">
                  <c:v>45101.011805555558</c:v>
                </c:pt>
                <c:pt idx="20598">
                  <c:v>45101.012499999997</c:v>
                </c:pt>
                <c:pt idx="20599">
                  <c:v>45101.013194444444</c:v>
                </c:pt>
                <c:pt idx="20600">
                  <c:v>45101.013888888891</c:v>
                </c:pt>
                <c:pt idx="20601">
                  <c:v>45101.01458333333</c:v>
                </c:pt>
                <c:pt idx="20602">
                  <c:v>45101.015277777777</c:v>
                </c:pt>
                <c:pt idx="20603">
                  <c:v>45101.015972222223</c:v>
                </c:pt>
                <c:pt idx="20604">
                  <c:v>45101.01666666667</c:v>
                </c:pt>
                <c:pt idx="20605">
                  <c:v>45101.017361111109</c:v>
                </c:pt>
                <c:pt idx="20606">
                  <c:v>45101.018055555556</c:v>
                </c:pt>
                <c:pt idx="20607">
                  <c:v>45101.018750000003</c:v>
                </c:pt>
                <c:pt idx="20608">
                  <c:v>45101.019444444442</c:v>
                </c:pt>
                <c:pt idx="20609">
                  <c:v>45101.020138888889</c:v>
                </c:pt>
                <c:pt idx="20610">
                  <c:v>45101.020833333336</c:v>
                </c:pt>
                <c:pt idx="20611">
                  <c:v>45101.021527777775</c:v>
                </c:pt>
                <c:pt idx="20612">
                  <c:v>45101.022222222222</c:v>
                </c:pt>
                <c:pt idx="20613">
                  <c:v>45101.022916666669</c:v>
                </c:pt>
                <c:pt idx="20614">
                  <c:v>45101.023611111108</c:v>
                </c:pt>
                <c:pt idx="20615">
                  <c:v>45101.024305555555</c:v>
                </c:pt>
                <c:pt idx="20616">
                  <c:v>45101.025000000001</c:v>
                </c:pt>
                <c:pt idx="20617">
                  <c:v>45101.025694444441</c:v>
                </c:pt>
                <c:pt idx="20618">
                  <c:v>45101.026388888888</c:v>
                </c:pt>
                <c:pt idx="20619">
                  <c:v>45101.027083333334</c:v>
                </c:pt>
                <c:pt idx="20620">
                  <c:v>45101.027777777781</c:v>
                </c:pt>
                <c:pt idx="20621">
                  <c:v>45101.02847222222</c:v>
                </c:pt>
                <c:pt idx="20622">
                  <c:v>45101.029166666667</c:v>
                </c:pt>
                <c:pt idx="20623">
                  <c:v>45101.029861111114</c:v>
                </c:pt>
                <c:pt idx="20624">
                  <c:v>45101.030555555553</c:v>
                </c:pt>
                <c:pt idx="20625">
                  <c:v>45101.03125</c:v>
                </c:pt>
                <c:pt idx="20626">
                  <c:v>45101.031944444447</c:v>
                </c:pt>
                <c:pt idx="20627">
                  <c:v>45101.032638888886</c:v>
                </c:pt>
                <c:pt idx="20628">
                  <c:v>45101.033333333333</c:v>
                </c:pt>
                <c:pt idx="20629">
                  <c:v>45101.03402777778</c:v>
                </c:pt>
                <c:pt idx="20630">
                  <c:v>45101.034722222219</c:v>
                </c:pt>
                <c:pt idx="20631">
                  <c:v>45101.035416666666</c:v>
                </c:pt>
                <c:pt idx="20632">
                  <c:v>45101.036111111112</c:v>
                </c:pt>
                <c:pt idx="20633">
                  <c:v>45101.036805555559</c:v>
                </c:pt>
                <c:pt idx="20634">
                  <c:v>45101.037499999999</c:v>
                </c:pt>
                <c:pt idx="20635">
                  <c:v>45101.038194444445</c:v>
                </c:pt>
                <c:pt idx="20636">
                  <c:v>45101.038888888892</c:v>
                </c:pt>
                <c:pt idx="20637">
                  <c:v>45101.039583333331</c:v>
                </c:pt>
                <c:pt idx="20638">
                  <c:v>45101.040277777778</c:v>
                </c:pt>
                <c:pt idx="20639">
                  <c:v>45101.040972222225</c:v>
                </c:pt>
                <c:pt idx="20640">
                  <c:v>45101.041666666664</c:v>
                </c:pt>
                <c:pt idx="20641">
                  <c:v>45101.042361111111</c:v>
                </c:pt>
                <c:pt idx="20642">
                  <c:v>45101.043055555558</c:v>
                </c:pt>
                <c:pt idx="20643">
                  <c:v>45101.043749999997</c:v>
                </c:pt>
                <c:pt idx="20644">
                  <c:v>45101.044444444444</c:v>
                </c:pt>
                <c:pt idx="20645">
                  <c:v>45101.045138888891</c:v>
                </c:pt>
                <c:pt idx="20646">
                  <c:v>45101.04583333333</c:v>
                </c:pt>
                <c:pt idx="20647">
                  <c:v>45101.046527777777</c:v>
                </c:pt>
                <c:pt idx="20648">
                  <c:v>45101.047222222223</c:v>
                </c:pt>
                <c:pt idx="20649">
                  <c:v>45101.04791666667</c:v>
                </c:pt>
                <c:pt idx="20650">
                  <c:v>45101.048611111109</c:v>
                </c:pt>
                <c:pt idx="20651">
                  <c:v>45101.049305555556</c:v>
                </c:pt>
                <c:pt idx="20652">
                  <c:v>45101.05</c:v>
                </c:pt>
                <c:pt idx="20653">
                  <c:v>45101.050694444442</c:v>
                </c:pt>
                <c:pt idx="20654">
                  <c:v>45101.051388888889</c:v>
                </c:pt>
                <c:pt idx="20655">
                  <c:v>45101.052083333336</c:v>
                </c:pt>
                <c:pt idx="20656">
                  <c:v>45101.052777777775</c:v>
                </c:pt>
                <c:pt idx="20657">
                  <c:v>45101.053472222222</c:v>
                </c:pt>
                <c:pt idx="20658">
                  <c:v>45101.054166666669</c:v>
                </c:pt>
                <c:pt idx="20659">
                  <c:v>45101.054861111108</c:v>
                </c:pt>
                <c:pt idx="20660">
                  <c:v>45101.055555555555</c:v>
                </c:pt>
                <c:pt idx="20661">
                  <c:v>45101.056250000001</c:v>
                </c:pt>
                <c:pt idx="20662">
                  <c:v>45101.056944444441</c:v>
                </c:pt>
                <c:pt idx="20663">
                  <c:v>45101.057638888888</c:v>
                </c:pt>
                <c:pt idx="20664">
                  <c:v>45101.058333333334</c:v>
                </c:pt>
                <c:pt idx="20665">
                  <c:v>45101.059027777781</c:v>
                </c:pt>
                <c:pt idx="20666">
                  <c:v>45101.05972222222</c:v>
                </c:pt>
                <c:pt idx="20667">
                  <c:v>45101.060416666667</c:v>
                </c:pt>
                <c:pt idx="20668">
                  <c:v>45101.061111111114</c:v>
                </c:pt>
                <c:pt idx="20669">
                  <c:v>45101.061805555553</c:v>
                </c:pt>
                <c:pt idx="20670">
                  <c:v>45101.0625</c:v>
                </c:pt>
                <c:pt idx="20671">
                  <c:v>45101.063194444447</c:v>
                </c:pt>
                <c:pt idx="20672">
                  <c:v>45101.063888888886</c:v>
                </c:pt>
                <c:pt idx="20673">
                  <c:v>45101.064583333333</c:v>
                </c:pt>
                <c:pt idx="20674">
                  <c:v>45101.06527777778</c:v>
                </c:pt>
                <c:pt idx="20675">
                  <c:v>45101.065972222219</c:v>
                </c:pt>
                <c:pt idx="20676">
                  <c:v>45101.066666666666</c:v>
                </c:pt>
                <c:pt idx="20677">
                  <c:v>45101.067361111112</c:v>
                </c:pt>
                <c:pt idx="20678">
                  <c:v>45101.068055555559</c:v>
                </c:pt>
                <c:pt idx="20679">
                  <c:v>45101.068749999999</c:v>
                </c:pt>
                <c:pt idx="20680">
                  <c:v>45101.069444444445</c:v>
                </c:pt>
                <c:pt idx="20681">
                  <c:v>45101.070138888892</c:v>
                </c:pt>
                <c:pt idx="20682">
                  <c:v>45101.070833333331</c:v>
                </c:pt>
                <c:pt idx="20683">
                  <c:v>45101.071527777778</c:v>
                </c:pt>
                <c:pt idx="20684">
                  <c:v>45101.072222222225</c:v>
                </c:pt>
                <c:pt idx="20685">
                  <c:v>45101.072916666664</c:v>
                </c:pt>
                <c:pt idx="20686">
                  <c:v>45101.073611111111</c:v>
                </c:pt>
                <c:pt idx="20687">
                  <c:v>45101.074305555558</c:v>
                </c:pt>
                <c:pt idx="20688">
                  <c:v>45101.074999999997</c:v>
                </c:pt>
                <c:pt idx="20689">
                  <c:v>45101.075694444444</c:v>
                </c:pt>
                <c:pt idx="20690">
                  <c:v>45101.076388888891</c:v>
                </c:pt>
                <c:pt idx="20691">
                  <c:v>45101.07708333333</c:v>
                </c:pt>
                <c:pt idx="20692">
                  <c:v>45101.077777777777</c:v>
                </c:pt>
                <c:pt idx="20693">
                  <c:v>45101.078472222223</c:v>
                </c:pt>
                <c:pt idx="20694">
                  <c:v>45101.07916666667</c:v>
                </c:pt>
                <c:pt idx="20695">
                  <c:v>45101.079861111109</c:v>
                </c:pt>
                <c:pt idx="20696">
                  <c:v>45101.080555555556</c:v>
                </c:pt>
                <c:pt idx="20697">
                  <c:v>45101.081250000003</c:v>
                </c:pt>
                <c:pt idx="20698">
                  <c:v>45101.081944444442</c:v>
                </c:pt>
                <c:pt idx="20699">
                  <c:v>45101.082638888889</c:v>
                </c:pt>
                <c:pt idx="20700">
                  <c:v>45101.083333333336</c:v>
                </c:pt>
                <c:pt idx="20701">
                  <c:v>45101.084027777775</c:v>
                </c:pt>
                <c:pt idx="20702">
                  <c:v>45101.084722222222</c:v>
                </c:pt>
                <c:pt idx="20703">
                  <c:v>45101.085416666669</c:v>
                </c:pt>
                <c:pt idx="20704">
                  <c:v>45101.086111111108</c:v>
                </c:pt>
                <c:pt idx="20705">
                  <c:v>45101.086805555555</c:v>
                </c:pt>
                <c:pt idx="20706">
                  <c:v>45101.087500000001</c:v>
                </c:pt>
                <c:pt idx="20707">
                  <c:v>45101.088194444441</c:v>
                </c:pt>
                <c:pt idx="20708">
                  <c:v>45101.088888888888</c:v>
                </c:pt>
                <c:pt idx="20709">
                  <c:v>45101.089583333334</c:v>
                </c:pt>
                <c:pt idx="20710">
                  <c:v>45101.090277777781</c:v>
                </c:pt>
                <c:pt idx="20711">
                  <c:v>45101.09097222222</c:v>
                </c:pt>
                <c:pt idx="20712">
                  <c:v>45101.091666666667</c:v>
                </c:pt>
                <c:pt idx="20713">
                  <c:v>45101.092361111114</c:v>
                </c:pt>
                <c:pt idx="20714">
                  <c:v>45101.093055555553</c:v>
                </c:pt>
                <c:pt idx="20715">
                  <c:v>45101.09375</c:v>
                </c:pt>
                <c:pt idx="20716">
                  <c:v>45101.094444444447</c:v>
                </c:pt>
                <c:pt idx="20717">
                  <c:v>45101.095138888886</c:v>
                </c:pt>
                <c:pt idx="20718">
                  <c:v>45101.095833333333</c:v>
                </c:pt>
                <c:pt idx="20719">
                  <c:v>45101.09652777778</c:v>
                </c:pt>
                <c:pt idx="20720">
                  <c:v>45101.097222222219</c:v>
                </c:pt>
                <c:pt idx="20721">
                  <c:v>45101.097916666666</c:v>
                </c:pt>
                <c:pt idx="20722">
                  <c:v>45101.098611111112</c:v>
                </c:pt>
                <c:pt idx="20723">
                  <c:v>45101.099305555559</c:v>
                </c:pt>
                <c:pt idx="20724">
                  <c:v>45101.1</c:v>
                </c:pt>
                <c:pt idx="20725">
                  <c:v>45101.100694444445</c:v>
                </c:pt>
                <c:pt idx="20726">
                  <c:v>45101.101388888892</c:v>
                </c:pt>
                <c:pt idx="20727">
                  <c:v>45101.102083333331</c:v>
                </c:pt>
                <c:pt idx="20728">
                  <c:v>45101.102777777778</c:v>
                </c:pt>
                <c:pt idx="20729">
                  <c:v>45101.103472222225</c:v>
                </c:pt>
                <c:pt idx="20730">
                  <c:v>45101.104166666664</c:v>
                </c:pt>
                <c:pt idx="20731">
                  <c:v>45101.104861111111</c:v>
                </c:pt>
                <c:pt idx="20732">
                  <c:v>45101.105555555558</c:v>
                </c:pt>
                <c:pt idx="20733">
                  <c:v>45101.106249999997</c:v>
                </c:pt>
                <c:pt idx="20734">
                  <c:v>45101.106944444444</c:v>
                </c:pt>
                <c:pt idx="20735">
                  <c:v>45101.107638888891</c:v>
                </c:pt>
                <c:pt idx="20736">
                  <c:v>45101.10833333333</c:v>
                </c:pt>
                <c:pt idx="20737">
                  <c:v>45101.109027777777</c:v>
                </c:pt>
                <c:pt idx="20738">
                  <c:v>45101.109722222223</c:v>
                </c:pt>
                <c:pt idx="20739">
                  <c:v>45101.11041666667</c:v>
                </c:pt>
                <c:pt idx="20740">
                  <c:v>45101.111111111109</c:v>
                </c:pt>
                <c:pt idx="20741">
                  <c:v>45101.111805555556</c:v>
                </c:pt>
                <c:pt idx="20742">
                  <c:v>45101.112500000003</c:v>
                </c:pt>
                <c:pt idx="20743">
                  <c:v>45101.113194444442</c:v>
                </c:pt>
                <c:pt idx="20744">
                  <c:v>45101.113888888889</c:v>
                </c:pt>
                <c:pt idx="20745">
                  <c:v>45101.114583333336</c:v>
                </c:pt>
                <c:pt idx="20746">
                  <c:v>45101.115277777775</c:v>
                </c:pt>
                <c:pt idx="20747">
                  <c:v>45101.115972222222</c:v>
                </c:pt>
                <c:pt idx="20748">
                  <c:v>45101.116666666669</c:v>
                </c:pt>
                <c:pt idx="20749">
                  <c:v>45101.117361111108</c:v>
                </c:pt>
                <c:pt idx="20750">
                  <c:v>45101.118055555555</c:v>
                </c:pt>
                <c:pt idx="20751">
                  <c:v>45101.118750000001</c:v>
                </c:pt>
                <c:pt idx="20752">
                  <c:v>45101.119444444441</c:v>
                </c:pt>
                <c:pt idx="20753">
                  <c:v>45101.120138888888</c:v>
                </c:pt>
                <c:pt idx="20754">
                  <c:v>45101.120833333334</c:v>
                </c:pt>
                <c:pt idx="20755">
                  <c:v>45101.121527777781</c:v>
                </c:pt>
                <c:pt idx="20756">
                  <c:v>45101.12222222222</c:v>
                </c:pt>
                <c:pt idx="20757">
                  <c:v>45101.122916666667</c:v>
                </c:pt>
                <c:pt idx="20758">
                  <c:v>45101.123611111114</c:v>
                </c:pt>
                <c:pt idx="20759">
                  <c:v>45101.124305555553</c:v>
                </c:pt>
                <c:pt idx="20760">
                  <c:v>45101.125</c:v>
                </c:pt>
                <c:pt idx="20761">
                  <c:v>45101.125694444447</c:v>
                </c:pt>
                <c:pt idx="20762">
                  <c:v>45101.126388888886</c:v>
                </c:pt>
                <c:pt idx="20763">
                  <c:v>45101.127083333333</c:v>
                </c:pt>
                <c:pt idx="20764">
                  <c:v>45101.12777777778</c:v>
                </c:pt>
                <c:pt idx="20765">
                  <c:v>45101.128472222219</c:v>
                </c:pt>
                <c:pt idx="20766">
                  <c:v>45101.129166666666</c:v>
                </c:pt>
                <c:pt idx="20767">
                  <c:v>45101.129861111112</c:v>
                </c:pt>
                <c:pt idx="20768">
                  <c:v>45101.130555555559</c:v>
                </c:pt>
                <c:pt idx="20769">
                  <c:v>45101.131249999999</c:v>
                </c:pt>
                <c:pt idx="20770">
                  <c:v>45101.131944444445</c:v>
                </c:pt>
                <c:pt idx="20771">
                  <c:v>45101.132638888892</c:v>
                </c:pt>
                <c:pt idx="20772">
                  <c:v>45101.133333333331</c:v>
                </c:pt>
                <c:pt idx="20773">
                  <c:v>45101.134027777778</c:v>
                </c:pt>
                <c:pt idx="20774">
                  <c:v>45101.134722222225</c:v>
                </c:pt>
                <c:pt idx="20775">
                  <c:v>45101.135416666664</c:v>
                </c:pt>
                <c:pt idx="20776">
                  <c:v>45101.136111111111</c:v>
                </c:pt>
                <c:pt idx="20777">
                  <c:v>45101.136805555558</c:v>
                </c:pt>
                <c:pt idx="20778">
                  <c:v>45101.137499999997</c:v>
                </c:pt>
                <c:pt idx="20779">
                  <c:v>45101.138194444444</c:v>
                </c:pt>
                <c:pt idx="20780">
                  <c:v>45101.138888888891</c:v>
                </c:pt>
                <c:pt idx="20781">
                  <c:v>45101.13958333333</c:v>
                </c:pt>
                <c:pt idx="20782">
                  <c:v>45101.140277777777</c:v>
                </c:pt>
                <c:pt idx="20783">
                  <c:v>45101.140972222223</c:v>
                </c:pt>
                <c:pt idx="20784">
                  <c:v>45101.14166666667</c:v>
                </c:pt>
                <c:pt idx="20785">
                  <c:v>45101.142361111109</c:v>
                </c:pt>
                <c:pt idx="20786">
                  <c:v>45101.143055555556</c:v>
                </c:pt>
                <c:pt idx="20787">
                  <c:v>45101.143750000003</c:v>
                </c:pt>
                <c:pt idx="20788">
                  <c:v>45101.144444444442</c:v>
                </c:pt>
                <c:pt idx="20789">
                  <c:v>45101.145138888889</c:v>
                </c:pt>
                <c:pt idx="20790">
                  <c:v>45101.145833333336</c:v>
                </c:pt>
                <c:pt idx="20791">
                  <c:v>45101.146527777775</c:v>
                </c:pt>
                <c:pt idx="20792">
                  <c:v>45101.147222222222</c:v>
                </c:pt>
                <c:pt idx="20793">
                  <c:v>45101.147916666669</c:v>
                </c:pt>
                <c:pt idx="20794">
                  <c:v>45101.148611111108</c:v>
                </c:pt>
                <c:pt idx="20795">
                  <c:v>45101.149305555555</c:v>
                </c:pt>
                <c:pt idx="20796">
                  <c:v>45101.15</c:v>
                </c:pt>
                <c:pt idx="20797">
                  <c:v>45101.150694444441</c:v>
                </c:pt>
                <c:pt idx="20798">
                  <c:v>45101.151388888888</c:v>
                </c:pt>
                <c:pt idx="20799">
                  <c:v>45101.152083333334</c:v>
                </c:pt>
                <c:pt idx="20800">
                  <c:v>45101.152777777781</c:v>
                </c:pt>
                <c:pt idx="20801">
                  <c:v>45101.15347222222</c:v>
                </c:pt>
                <c:pt idx="20802">
                  <c:v>45101.154166666667</c:v>
                </c:pt>
                <c:pt idx="20803">
                  <c:v>45101.154861111114</c:v>
                </c:pt>
                <c:pt idx="20804">
                  <c:v>45101.155555555553</c:v>
                </c:pt>
                <c:pt idx="20805">
                  <c:v>45101.15625</c:v>
                </c:pt>
                <c:pt idx="20806">
                  <c:v>45101.156944444447</c:v>
                </c:pt>
                <c:pt idx="20807">
                  <c:v>45101.157638888886</c:v>
                </c:pt>
                <c:pt idx="20808">
                  <c:v>45101.158333333333</c:v>
                </c:pt>
                <c:pt idx="20809">
                  <c:v>45101.15902777778</c:v>
                </c:pt>
                <c:pt idx="20810">
                  <c:v>45101.159722222219</c:v>
                </c:pt>
                <c:pt idx="20811">
                  <c:v>45101.160416666666</c:v>
                </c:pt>
                <c:pt idx="20812">
                  <c:v>45101.161111111112</c:v>
                </c:pt>
                <c:pt idx="20813">
                  <c:v>45101.161805555559</c:v>
                </c:pt>
                <c:pt idx="20814">
                  <c:v>45101.162499999999</c:v>
                </c:pt>
                <c:pt idx="20815">
                  <c:v>45101.163194444445</c:v>
                </c:pt>
                <c:pt idx="20816">
                  <c:v>45101.163888888892</c:v>
                </c:pt>
                <c:pt idx="20817">
                  <c:v>45101.164583333331</c:v>
                </c:pt>
                <c:pt idx="20818">
                  <c:v>45101.165277777778</c:v>
                </c:pt>
                <c:pt idx="20819">
                  <c:v>45101.165972222225</c:v>
                </c:pt>
                <c:pt idx="20820">
                  <c:v>45101.166666666664</c:v>
                </c:pt>
                <c:pt idx="20821">
                  <c:v>45101.167361111111</c:v>
                </c:pt>
                <c:pt idx="20822">
                  <c:v>45101.168055555558</c:v>
                </c:pt>
                <c:pt idx="20823">
                  <c:v>45101.168749999997</c:v>
                </c:pt>
                <c:pt idx="20824">
                  <c:v>45101.169444444444</c:v>
                </c:pt>
                <c:pt idx="20825">
                  <c:v>45101.170138888891</c:v>
                </c:pt>
                <c:pt idx="20826">
                  <c:v>45101.17083333333</c:v>
                </c:pt>
                <c:pt idx="20827">
                  <c:v>45101.171527777777</c:v>
                </c:pt>
                <c:pt idx="20828">
                  <c:v>45101.172222222223</c:v>
                </c:pt>
                <c:pt idx="20829">
                  <c:v>45101.17291666667</c:v>
                </c:pt>
                <c:pt idx="20830">
                  <c:v>45101.173611111109</c:v>
                </c:pt>
                <c:pt idx="20831">
                  <c:v>45101.174305555556</c:v>
                </c:pt>
                <c:pt idx="20832">
                  <c:v>45101.175000000003</c:v>
                </c:pt>
                <c:pt idx="20833">
                  <c:v>45101.175694444442</c:v>
                </c:pt>
                <c:pt idx="20834">
                  <c:v>45101.176388888889</c:v>
                </c:pt>
                <c:pt idx="20835">
                  <c:v>45101.177083333336</c:v>
                </c:pt>
                <c:pt idx="20836">
                  <c:v>45101.177777777775</c:v>
                </c:pt>
                <c:pt idx="20837">
                  <c:v>45101.178472222222</c:v>
                </c:pt>
                <c:pt idx="20838">
                  <c:v>45101.179166666669</c:v>
                </c:pt>
                <c:pt idx="20839">
                  <c:v>45101.179861111108</c:v>
                </c:pt>
                <c:pt idx="20840">
                  <c:v>45101.180555555555</c:v>
                </c:pt>
                <c:pt idx="20841">
                  <c:v>45101.181250000001</c:v>
                </c:pt>
                <c:pt idx="20842">
                  <c:v>45101.181944444441</c:v>
                </c:pt>
                <c:pt idx="20843">
                  <c:v>45101.182638888888</c:v>
                </c:pt>
                <c:pt idx="20844">
                  <c:v>45101.183333333334</c:v>
                </c:pt>
                <c:pt idx="20845">
                  <c:v>45101.184027777781</c:v>
                </c:pt>
                <c:pt idx="20846">
                  <c:v>45101.18472222222</c:v>
                </c:pt>
                <c:pt idx="20847">
                  <c:v>45101.185416666667</c:v>
                </c:pt>
                <c:pt idx="20848">
                  <c:v>45101.186111111114</c:v>
                </c:pt>
                <c:pt idx="20849">
                  <c:v>45101.186805555553</c:v>
                </c:pt>
                <c:pt idx="20850">
                  <c:v>45101.1875</c:v>
                </c:pt>
                <c:pt idx="20851">
                  <c:v>45101.188194444447</c:v>
                </c:pt>
                <c:pt idx="20852">
                  <c:v>45101.188888888886</c:v>
                </c:pt>
                <c:pt idx="20853">
                  <c:v>45101.189583333333</c:v>
                </c:pt>
                <c:pt idx="20854">
                  <c:v>45101.19027777778</c:v>
                </c:pt>
                <c:pt idx="20855">
                  <c:v>45101.190972222219</c:v>
                </c:pt>
                <c:pt idx="20856">
                  <c:v>45101.191666666666</c:v>
                </c:pt>
                <c:pt idx="20857">
                  <c:v>45101.192361111112</c:v>
                </c:pt>
                <c:pt idx="20858">
                  <c:v>45101.193055555559</c:v>
                </c:pt>
                <c:pt idx="20859">
                  <c:v>45101.193749999999</c:v>
                </c:pt>
                <c:pt idx="20860">
                  <c:v>45101.194444444445</c:v>
                </c:pt>
                <c:pt idx="20861">
                  <c:v>45101.195138888892</c:v>
                </c:pt>
                <c:pt idx="20862">
                  <c:v>45101.195833333331</c:v>
                </c:pt>
                <c:pt idx="20863">
                  <c:v>45101.196527777778</c:v>
                </c:pt>
                <c:pt idx="20864">
                  <c:v>45101.197222222225</c:v>
                </c:pt>
                <c:pt idx="20865">
                  <c:v>45101.197916666664</c:v>
                </c:pt>
                <c:pt idx="20866">
                  <c:v>45101.198611111111</c:v>
                </c:pt>
                <c:pt idx="20867">
                  <c:v>45101.199305555558</c:v>
                </c:pt>
                <c:pt idx="20868">
                  <c:v>45101.2</c:v>
                </c:pt>
                <c:pt idx="20869">
                  <c:v>45101.200694444444</c:v>
                </c:pt>
                <c:pt idx="20870">
                  <c:v>45101.201388888891</c:v>
                </c:pt>
                <c:pt idx="20871">
                  <c:v>45101.20208333333</c:v>
                </c:pt>
                <c:pt idx="20872">
                  <c:v>45101.202777777777</c:v>
                </c:pt>
                <c:pt idx="20873">
                  <c:v>45101.203472222223</c:v>
                </c:pt>
                <c:pt idx="20874">
                  <c:v>45101.20416666667</c:v>
                </c:pt>
                <c:pt idx="20875">
                  <c:v>45101.204861111109</c:v>
                </c:pt>
                <c:pt idx="20876">
                  <c:v>45101.205555555556</c:v>
                </c:pt>
                <c:pt idx="20877">
                  <c:v>45101.206250000003</c:v>
                </c:pt>
                <c:pt idx="20878">
                  <c:v>45101.206944444442</c:v>
                </c:pt>
                <c:pt idx="20879">
                  <c:v>45101.207638888889</c:v>
                </c:pt>
                <c:pt idx="20880">
                  <c:v>45101.208333333336</c:v>
                </c:pt>
                <c:pt idx="20881">
                  <c:v>45101.209027777775</c:v>
                </c:pt>
                <c:pt idx="20882">
                  <c:v>45101.209722222222</c:v>
                </c:pt>
                <c:pt idx="20883">
                  <c:v>45101.210416666669</c:v>
                </c:pt>
                <c:pt idx="20884">
                  <c:v>45101.211111111108</c:v>
                </c:pt>
                <c:pt idx="20885">
                  <c:v>45101.211805555555</c:v>
                </c:pt>
                <c:pt idx="20886">
                  <c:v>45101.212500000001</c:v>
                </c:pt>
                <c:pt idx="20887">
                  <c:v>45101.213194444441</c:v>
                </c:pt>
                <c:pt idx="20888">
                  <c:v>45101.213888888888</c:v>
                </c:pt>
                <c:pt idx="20889">
                  <c:v>45101.214583333334</c:v>
                </c:pt>
                <c:pt idx="20890">
                  <c:v>45101.215277777781</c:v>
                </c:pt>
                <c:pt idx="20891">
                  <c:v>45101.21597222222</c:v>
                </c:pt>
                <c:pt idx="20892">
                  <c:v>45101.216666666667</c:v>
                </c:pt>
                <c:pt idx="20893">
                  <c:v>45101.217361111114</c:v>
                </c:pt>
                <c:pt idx="20894">
                  <c:v>45101.218055555553</c:v>
                </c:pt>
                <c:pt idx="20895">
                  <c:v>45101.21875</c:v>
                </c:pt>
                <c:pt idx="20896">
                  <c:v>45101.219444444447</c:v>
                </c:pt>
                <c:pt idx="20897">
                  <c:v>45101.220138888886</c:v>
                </c:pt>
                <c:pt idx="20898">
                  <c:v>45101.220833333333</c:v>
                </c:pt>
                <c:pt idx="20899">
                  <c:v>45101.22152777778</c:v>
                </c:pt>
                <c:pt idx="20900">
                  <c:v>45101.222222222219</c:v>
                </c:pt>
                <c:pt idx="20901">
                  <c:v>45101.222916666666</c:v>
                </c:pt>
                <c:pt idx="20902">
                  <c:v>45101.223611111112</c:v>
                </c:pt>
                <c:pt idx="20903">
                  <c:v>45101.224305555559</c:v>
                </c:pt>
                <c:pt idx="20904">
                  <c:v>45101.224999999999</c:v>
                </c:pt>
                <c:pt idx="20905">
                  <c:v>45101.225694444445</c:v>
                </c:pt>
                <c:pt idx="20906">
                  <c:v>45101.226388888892</c:v>
                </c:pt>
                <c:pt idx="20907">
                  <c:v>45101.227083333331</c:v>
                </c:pt>
                <c:pt idx="20908">
                  <c:v>45101.227777777778</c:v>
                </c:pt>
                <c:pt idx="20909">
                  <c:v>45101.228472222225</c:v>
                </c:pt>
                <c:pt idx="20910">
                  <c:v>45101.229166666664</c:v>
                </c:pt>
                <c:pt idx="20911">
                  <c:v>45101.229861111111</c:v>
                </c:pt>
                <c:pt idx="20912">
                  <c:v>45101.230555555558</c:v>
                </c:pt>
                <c:pt idx="20913">
                  <c:v>45101.231249999997</c:v>
                </c:pt>
                <c:pt idx="20914">
                  <c:v>45101.231944444444</c:v>
                </c:pt>
                <c:pt idx="20915">
                  <c:v>45101.232638888891</c:v>
                </c:pt>
                <c:pt idx="20916">
                  <c:v>45101.23333333333</c:v>
                </c:pt>
                <c:pt idx="20917">
                  <c:v>45101.234027777777</c:v>
                </c:pt>
                <c:pt idx="20918">
                  <c:v>45101.234722222223</c:v>
                </c:pt>
                <c:pt idx="20919">
                  <c:v>45101.23541666667</c:v>
                </c:pt>
                <c:pt idx="20920">
                  <c:v>45101.236111111109</c:v>
                </c:pt>
                <c:pt idx="20921">
                  <c:v>45101.236805555556</c:v>
                </c:pt>
                <c:pt idx="20922">
                  <c:v>45101.237500000003</c:v>
                </c:pt>
                <c:pt idx="20923">
                  <c:v>45101.238194444442</c:v>
                </c:pt>
                <c:pt idx="20924">
                  <c:v>45101.238888888889</c:v>
                </c:pt>
                <c:pt idx="20925">
                  <c:v>45101.239583333336</c:v>
                </c:pt>
                <c:pt idx="20926">
                  <c:v>45101.240277777775</c:v>
                </c:pt>
                <c:pt idx="20927">
                  <c:v>45101.240972222222</c:v>
                </c:pt>
                <c:pt idx="20928">
                  <c:v>45101.241666666669</c:v>
                </c:pt>
                <c:pt idx="20929">
                  <c:v>45101.242361111108</c:v>
                </c:pt>
                <c:pt idx="20930">
                  <c:v>45101.243055555555</c:v>
                </c:pt>
                <c:pt idx="20931">
                  <c:v>45101.243750000001</c:v>
                </c:pt>
                <c:pt idx="20932">
                  <c:v>45101.244444444441</c:v>
                </c:pt>
                <c:pt idx="20933">
                  <c:v>45101.245138888888</c:v>
                </c:pt>
                <c:pt idx="20934">
                  <c:v>45101.245833333334</c:v>
                </c:pt>
                <c:pt idx="20935">
                  <c:v>45101.246527777781</c:v>
                </c:pt>
                <c:pt idx="20936">
                  <c:v>45101.24722222222</c:v>
                </c:pt>
                <c:pt idx="20937">
                  <c:v>45101.247916666667</c:v>
                </c:pt>
                <c:pt idx="20938">
                  <c:v>45101.248611111114</c:v>
                </c:pt>
                <c:pt idx="20939">
                  <c:v>45101.249305555553</c:v>
                </c:pt>
                <c:pt idx="20940">
                  <c:v>45101.25</c:v>
                </c:pt>
                <c:pt idx="20941">
                  <c:v>45101.250694444447</c:v>
                </c:pt>
                <c:pt idx="20942">
                  <c:v>45101.251388888886</c:v>
                </c:pt>
                <c:pt idx="20943">
                  <c:v>45101.252083333333</c:v>
                </c:pt>
                <c:pt idx="20944">
                  <c:v>45101.25277777778</c:v>
                </c:pt>
                <c:pt idx="20945">
                  <c:v>45101.253472222219</c:v>
                </c:pt>
                <c:pt idx="20946">
                  <c:v>45101.254166666666</c:v>
                </c:pt>
                <c:pt idx="20947">
                  <c:v>45101.254861111112</c:v>
                </c:pt>
                <c:pt idx="20948">
                  <c:v>45101.255555555559</c:v>
                </c:pt>
                <c:pt idx="20949">
                  <c:v>45101.256249999999</c:v>
                </c:pt>
                <c:pt idx="20950">
                  <c:v>45101.256944444445</c:v>
                </c:pt>
                <c:pt idx="20951">
                  <c:v>45101.257638888892</c:v>
                </c:pt>
                <c:pt idx="20952">
                  <c:v>45101.258333333331</c:v>
                </c:pt>
                <c:pt idx="20953">
                  <c:v>45101.259027777778</c:v>
                </c:pt>
                <c:pt idx="20954">
                  <c:v>45101.259722222225</c:v>
                </c:pt>
                <c:pt idx="20955">
                  <c:v>45101.260416666664</c:v>
                </c:pt>
                <c:pt idx="20956">
                  <c:v>45101.261111111111</c:v>
                </c:pt>
                <c:pt idx="20957">
                  <c:v>45101.261805555558</c:v>
                </c:pt>
                <c:pt idx="20958">
                  <c:v>45101.262499999997</c:v>
                </c:pt>
                <c:pt idx="20959">
                  <c:v>45101.263194444444</c:v>
                </c:pt>
                <c:pt idx="20960">
                  <c:v>45101.263888888891</c:v>
                </c:pt>
                <c:pt idx="20961">
                  <c:v>45101.26458333333</c:v>
                </c:pt>
                <c:pt idx="20962">
                  <c:v>45101.265277777777</c:v>
                </c:pt>
                <c:pt idx="20963">
                  <c:v>45101.265972222223</c:v>
                </c:pt>
                <c:pt idx="20964">
                  <c:v>45101.26666666667</c:v>
                </c:pt>
                <c:pt idx="20965">
                  <c:v>45101.267361111109</c:v>
                </c:pt>
                <c:pt idx="20966">
                  <c:v>45101.268055555556</c:v>
                </c:pt>
                <c:pt idx="20967">
                  <c:v>45101.268750000003</c:v>
                </c:pt>
                <c:pt idx="20968">
                  <c:v>45101.269444444442</c:v>
                </c:pt>
                <c:pt idx="20969">
                  <c:v>45101.270138888889</c:v>
                </c:pt>
                <c:pt idx="20970">
                  <c:v>45101.270833333336</c:v>
                </c:pt>
                <c:pt idx="20971">
                  <c:v>45101.271527777775</c:v>
                </c:pt>
                <c:pt idx="20972">
                  <c:v>45101.272222222222</c:v>
                </c:pt>
                <c:pt idx="20973">
                  <c:v>45101.272916666669</c:v>
                </c:pt>
                <c:pt idx="20974">
                  <c:v>45101.273611111108</c:v>
                </c:pt>
                <c:pt idx="20975">
                  <c:v>45101.274305555555</c:v>
                </c:pt>
                <c:pt idx="20976">
                  <c:v>45101.275000000001</c:v>
                </c:pt>
                <c:pt idx="20977">
                  <c:v>45101.275694444441</c:v>
                </c:pt>
                <c:pt idx="20978">
                  <c:v>45101.276388888888</c:v>
                </c:pt>
                <c:pt idx="20979">
                  <c:v>45101.277083333334</c:v>
                </c:pt>
                <c:pt idx="20980">
                  <c:v>45101.277777777781</c:v>
                </c:pt>
                <c:pt idx="20981">
                  <c:v>45101.27847222222</c:v>
                </c:pt>
                <c:pt idx="20982">
                  <c:v>45101.279166666667</c:v>
                </c:pt>
                <c:pt idx="20983">
                  <c:v>45101.279861111114</c:v>
                </c:pt>
                <c:pt idx="20984">
                  <c:v>45101.280555555553</c:v>
                </c:pt>
                <c:pt idx="20985">
                  <c:v>45101.28125</c:v>
                </c:pt>
                <c:pt idx="20986">
                  <c:v>45101.281944444447</c:v>
                </c:pt>
                <c:pt idx="20987">
                  <c:v>45101.282638888886</c:v>
                </c:pt>
                <c:pt idx="20988">
                  <c:v>45101.283333333333</c:v>
                </c:pt>
                <c:pt idx="20989">
                  <c:v>45101.28402777778</c:v>
                </c:pt>
                <c:pt idx="20990">
                  <c:v>45101.284722222219</c:v>
                </c:pt>
                <c:pt idx="20991">
                  <c:v>45101.285416666666</c:v>
                </c:pt>
                <c:pt idx="20992">
                  <c:v>45101.286111111112</c:v>
                </c:pt>
                <c:pt idx="20993">
                  <c:v>45101.286805555559</c:v>
                </c:pt>
                <c:pt idx="20994">
                  <c:v>45101.287499999999</c:v>
                </c:pt>
                <c:pt idx="20995">
                  <c:v>45101.288194444445</c:v>
                </c:pt>
                <c:pt idx="20996">
                  <c:v>45101.288888888892</c:v>
                </c:pt>
                <c:pt idx="20997">
                  <c:v>45101.289583333331</c:v>
                </c:pt>
                <c:pt idx="20998">
                  <c:v>45101.290277777778</c:v>
                </c:pt>
                <c:pt idx="20999">
                  <c:v>45101.290972222225</c:v>
                </c:pt>
                <c:pt idx="21000">
                  <c:v>45101.291666666664</c:v>
                </c:pt>
                <c:pt idx="21001">
                  <c:v>45101.292361111111</c:v>
                </c:pt>
                <c:pt idx="21002">
                  <c:v>45101.293055555558</c:v>
                </c:pt>
                <c:pt idx="21003">
                  <c:v>45101.293749999997</c:v>
                </c:pt>
                <c:pt idx="21004">
                  <c:v>45101.294444444444</c:v>
                </c:pt>
                <c:pt idx="21005">
                  <c:v>45101.295138888891</c:v>
                </c:pt>
                <c:pt idx="21006">
                  <c:v>45101.29583333333</c:v>
                </c:pt>
                <c:pt idx="21007">
                  <c:v>45101.296527777777</c:v>
                </c:pt>
                <c:pt idx="21008">
                  <c:v>45101.297222222223</c:v>
                </c:pt>
                <c:pt idx="21009">
                  <c:v>45101.29791666667</c:v>
                </c:pt>
                <c:pt idx="21010">
                  <c:v>45101.298611111109</c:v>
                </c:pt>
                <c:pt idx="21011">
                  <c:v>45101.299305555556</c:v>
                </c:pt>
                <c:pt idx="21012">
                  <c:v>45101.3</c:v>
                </c:pt>
                <c:pt idx="21013">
                  <c:v>45101.300694444442</c:v>
                </c:pt>
                <c:pt idx="21014">
                  <c:v>45101.301388888889</c:v>
                </c:pt>
                <c:pt idx="21015">
                  <c:v>45101.302083333336</c:v>
                </c:pt>
                <c:pt idx="21016">
                  <c:v>45101.302777777775</c:v>
                </c:pt>
                <c:pt idx="21017">
                  <c:v>45101.303472222222</c:v>
                </c:pt>
                <c:pt idx="21018">
                  <c:v>45101.304166666669</c:v>
                </c:pt>
                <c:pt idx="21019">
                  <c:v>45101.304861111108</c:v>
                </c:pt>
                <c:pt idx="21020">
                  <c:v>45101.305555555555</c:v>
                </c:pt>
                <c:pt idx="21021">
                  <c:v>45101.306250000001</c:v>
                </c:pt>
                <c:pt idx="21022">
                  <c:v>45101.306944444441</c:v>
                </c:pt>
                <c:pt idx="21023">
                  <c:v>45101.307638888888</c:v>
                </c:pt>
                <c:pt idx="21024">
                  <c:v>45101.308333333334</c:v>
                </c:pt>
                <c:pt idx="21025">
                  <c:v>45101.309027777781</c:v>
                </c:pt>
                <c:pt idx="21026">
                  <c:v>45101.30972222222</c:v>
                </c:pt>
                <c:pt idx="21027">
                  <c:v>45101.310416666667</c:v>
                </c:pt>
                <c:pt idx="21028">
                  <c:v>45101.311111111114</c:v>
                </c:pt>
                <c:pt idx="21029">
                  <c:v>45101.311805555553</c:v>
                </c:pt>
                <c:pt idx="21030">
                  <c:v>45101.3125</c:v>
                </c:pt>
                <c:pt idx="21031">
                  <c:v>45101.313194444447</c:v>
                </c:pt>
                <c:pt idx="21032">
                  <c:v>45101.313888888886</c:v>
                </c:pt>
                <c:pt idx="21033">
                  <c:v>45101.314583333333</c:v>
                </c:pt>
                <c:pt idx="21034">
                  <c:v>45101.31527777778</c:v>
                </c:pt>
                <c:pt idx="21035">
                  <c:v>45101.315972222219</c:v>
                </c:pt>
                <c:pt idx="21036">
                  <c:v>45101.316666666666</c:v>
                </c:pt>
                <c:pt idx="21037">
                  <c:v>45101.317361111112</c:v>
                </c:pt>
                <c:pt idx="21038">
                  <c:v>45101.318055555559</c:v>
                </c:pt>
                <c:pt idx="21039">
                  <c:v>45101.318749999999</c:v>
                </c:pt>
                <c:pt idx="21040">
                  <c:v>45101.319444444445</c:v>
                </c:pt>
                <c:pt idx="21041">
                  <c:v>45101.320138888892</c:v>
                </c:pt>
                <c:pt idx="21042">
                  <c:v>45101.320833333331</c:v>
                </c:pt>
                <c:pt idx="21043">
                  <c:v>45101.321527777778</c:v>
                </c:pt>
                <c:pt idx="21044">
                  <c:v>45101.322222222225</c:v>
                </c:pt>
                <c:pt idx="21045">
                  <c:v>45101.322916666664</c:v>
                </c:pt>
                <c:pt idx="21046">
                  <c:v>45101.323611111111</c:v>
                </c:pt>
                <c:pt idx="21047">
                  <c:v>45101.324305555558</c:v>
                </c:pt>
                <c:pt idx="21048">
                  <c:v>45101.324999999997</c:v>
                </c:pt>
                <c:pt idx="21049">
                  <c:v>45101.325694444444</c:v>
                </c:pt>
                <c:pt idx="21050">
                  <c:v>45101.326388888891</c:v>
                </c:pt>
                <c:pt idx="21051">
                  <c:v>45101.32708333333</c:v>
                </c:pt>
                <c:pt idx="21052">
                  <c:v>45101.327777777777</c:v>
                </c:pt>
                <c:pt idx="21053">
                  <c:v>45101.328472222223</c:v>
                </c:pt>
                <c:pt idx="21054">
                  <c:v>45101.32916666667</c:v>
                </c:pt>
                <c:pt idx="21055">
                  <c:v>45101.329861111109</c:v>
                </c:pt>
                <c:pt idx="21056">
                  <c:v>45101.330555555556</c:v>
                </c:pt>
                <c:pt idx="21057">
                  <c:v>45101.331250000003</c:v>
                </c:pt>
                <c:pt idx="21058">
                  <c:v>45101.331944444442</c:v>
                </c:pt>
                <c:pt idx="21059">
                  <c:v>45101.332638888889</c:v>
                </c:pt>
                <c:pt idx="21060">
                  <c:v>45101.333333333336</c:v>
                </c:pt>
                <c:pt idx="21061">
                  <c:v>45101.334027777775</c:v>
                </c:pt>
                <c:pt idx="21062">
                  <c:v>45101.334722222222</c:v>
                </c:pt>
                <c:pt idx="21063">
                  <c:v>45101.335416666669</c:v>
                </c:pt>
                <c:pt idx="21064">
                  <c:v>45101.336111111108</c:v>
                </c:pt>
                <c:pt idx="21065">
                  <c:v>45101.336805555555</c:v>
                </c:pt>
                <c:pt idx="21066">
                  <c:v>45101.337500000001</c:v>
                </c:pt>
                <c:pt idx="21067">
                  <c:v>45101.338194444441</c:v>
                </c:pt>
                <c:pt idx="21068">
                  <c:v>45101.338888888888</c:v>
                </c:pt>
                <c:pt idx="21069">
                  <c:v>45101.339583333334</c:v>
                </c:pt>
                <c:pt idx="21070">
                  <c:v>45101.340277777781</c:v>
                </c:pt>
                <c:pt idx="21071">
                  <c:v>45101.34097222222</c:v>
                </c:pt>
                <c:pt idx="21072">
                  <c:v>45101.341666666667</c:v>
                </c:pt>
                <c:pt idx="21073">
                  <c:v>45101.342361111114</c:v>
                </c:pt>
                <c:pt idx="21074">
                  <c:v>45101.343055555553</c:v>
                </c:pt>
                <c:pt idx="21075">
                  <c:v>45101.34375</c:v>
                </c:pt>
                <c:pt idx="21076">
                  <c:v>45101.344444444447</c:v>
                </c:pt>
                <c:pt idx="21077">
                  <c:v>45101.345138888886</c:v>
                </c:pt>
                <c:pt idx="21078">
                  <c:v>45101.345833333333</c:v>
                </c:pt>
                <c:pt idx="21079">
                  <c:v>45101.34652777778</c:v>
                </c:pt>
                <c:pt idx="21080">
                  <c:v>45101.347222222219</c:v>
                </c:pt>
                <c:pt idx="21081">
                  <c:v>45101.347916666666</c:v>
                </c:pt>
                <c:pt idx="21082">
                  <c:v>45101.348611111112</c:v>
                </c:pt>
                <c:pt idx="21083">
                  <c:v>45101.349305555559</c:v>
                </c:pt>
                <c:pt idx="21084">
                  <c:v>45101.35</c:v>
                </c:pt>
                <c:pt idx="21085">
                  <c:v>45101.350694444445</c:v>
                </c:pt>
                <c:pt idx="21086">
                  <c:v>45101.351388888892</c:v>
                </c:pt>
                <c:pt idx="21087">
                  <c:v>45101.352083333331</c:v>
                </c:pt>
                <c:pt idx="21088">
                  <c:v>45101.352777777778</c:v>
                </c:pt>
                <c:pt idx="21089">
                  <c:v>45101.353472222225</c:v>
                </c:pt>
                <c:pt idx="21090">
                  <c:v>45101.354166666664</c:v>
                </c:pt>
                <c:pt idx="21091">
                  <c:v>45101.354861111111</c:v>
                </c:pt>
                <c:pt idx="21092">
                  <c:v>45101.355555555558</c:v>
                </c:pt>
                <c:pt idx="21093">
                  <c:v>45101.356249999997</c:v>
                </c:pt>
                <c:pt idx="21094">
                  <c:v>45101.356944444444</c:v>
                </c:pt>
                <c:pt idx="21095">
                  <c:v>45101.357638888891</c:v>
                </c:pt>
                <c:pt idx="21096">
                  <c:v>45101.35833333333</c:v>
                </c:pt>
                <c:pt idx="21097">
                  <c:v>45101.359027777777</c:v>
                </c:pt>
                <c:pt idx="21098">
                  <c:v>45101.359722222223</c:v>
                </c:pt>
                <c:pt idx="21099">
                  <c:v>45101.36041666667</c:v>
                </c:pt>
                <c:pt idx="21100">
                  <c:v>45101.361111111109</c:v>
                </c:pt>
                <c:pt idx="21101">
                  <c:v>45101.361805555556</c:v>
                </c:pt>
                <c:pt idx="21102">
                  <c:v>45101.362500000003</c:v>
                </c:pt>
                <c:pt idx="21103">
                  <c:v>45101.363194444442</c:v>
                </c:pt>
                <c:pt idx="21104">
                  <c:v>45101.363888888889</c:v>
                </c:pt>
                <c:pt idx="21105">
                  <c:v>45101.364583333336</c:v>
                </c:pt>
                <c:pt idx="21106">
                  <c:v>45101.365277777775</c:v>
                </c:pt>
                <c:pt idx="21107">
                  <c:v>45101.365972222222</c:v>
                </c:pt>
                <c:pt idx="21108">
                  <c:v>45101.366666666669</c:v>
                </c:pt>
                <c:pt idx="21109">
                  <c:v>45101.367361111108</c:v>
                </c:pt>
                <c:pt idx="21110">
                  <c:v>45101.368055555555</c:v>
                </c:pt>
                <c:pt idx="21111">
                  <c:v>45101.368750000001</c:v>
                </c:pt>
                <c:pt idx="21112">
                  <c:v>45101.369444444441</c:v>
                </c:pt>
                <c:pt idx="21113">
                  <c:v>45101.370138888888</c:v>
                </c:pt>
                <c:pt idx="21114">
                  <c:v>45101.370833333334</c:v>
                </c:pt>
                <c:pt idx="21115">
                  <c:v>45101.371527777781</c:v>
                </c:pt>
                <c:pt idx="21116">
                  <c:v>45101.37222222222</c:v>
                </c:pt>
                <c:pt idx="21117">
                  <c:v>45101.372916666667</c:v>
                </c:pt>
                <c:pt idx="21118">
                  <c:v>45101.373611111114</c:v>
                </c:pt>
                <c:pt idx="21119">
                  <c:v>45101.374305555553</c:v>
                </c:pt>
                <c:pt idx="21120">
                  <c:v>45101.375</c:v>
                </c:pt>
                <c:pt idx="21121">
                  <c:v>45101.375694444447</c:v>
                </c:pt>
                <c:pt idx="21122">
                  <c:v>45101.376388888886</c:v>
                </c:pt>
                <c:pt idx="21123">
                  <c:v>45101.377083333333</c:v>
                </c:pt>
                <c:pt idx="21124">
                  <c:v>45101.37777777778</c:v>
                </c:pt>
                <c:pt idx="21125">
                  <c:v>45101.378472222219</c:v>
                </c:pt>
                <c:pt idx="21126">
                  <c:v>45101.379166666666</c:v>
                </c:pt>
                <c:pt idx="21127">
                  <c:v>45101.379861111112</c:v>
                </c:pt>
                <c:pt idx="21128">
                  <c:v>45101.380555555559</c:v>
                </c:pt>
                <c:pt idx="21129">
                  <c:v>45101.381249999999</c:v>
                </c:pt>
                <c:pt idx="21130">
                  <c:v>45101.381944444445</c:v>
                </c:pt>
                <c:pt idx="21131">
                  <c:v>45101.382638888892</c:v>
                </c:pt>
                <c:pt idx="21132">
                  <c:v>45101.383333333331</c:v>
                </c:pt>
                <c:pt idx="21133">
                  <c:v>45101.384027777778</c:v>
                </c:pt>
                <c:pt idx="21134">
                  <c:v>45101.384722222225</c:v>
                </c:pt>
                <c:pt idx="21135">
                  <c:v>45101.385416666664</c:v>
                </c:pt>
                <c:pt idx="21136">
                  <c:v>45101.386111111111</c:v>
                </c:pt>
                <c:pt idx="21137">
                  <c:v>45101.386805555558</c:v>
                </c:pt>
                <c:pt idx="21138">
                  <c:v>45101.387499999997</c:v>
                </c:pt>
                <c:pt idx="21139">
                  <c:v>45101.388194444444</c:v>
                </c:pt>
                <c:pt idx="21140">
                  <c:v>45101.388888888891</c:v>
                </c:pt>
                <c:pt idx="21141">
                  <c:v>45101.38958333333</c:v>
                </c:pt>
                <c:pt idx="21142">
                  <c:v>45101.390277777777</c:v>
                </c:pt>
                <c:pt idx="21143">
                  <c:v>45101.390972222223</c:v>
                </c:pt>
                <c:pt idx="21144">
                  <c:v>45101.39166666667</c:v>
                </c:pt>
                <c:pt idx="21145">
                  <c:v>45101.392361111109</c:v>
                </c:pt>
                <c:pt idx="21146">
                  <c:v>45101.393055555556</c:v>
                </c:pt>
                <c:pt idx="21147">
                  <c:v>45101.393750000003</c:v>
                </c:pt>
                <c:pt idx="21148">
                  <c:v>45101.394444444442</c:v>
                </c:pt>
                <c:pt idx="21149">
                  <c:v>45101.395138888889</c:v>
                </c:pt>
                <c:pt idx="21150">
                  <c:v>45101.395833333336</c:v>
                </c:pt>
                <c:pt idx="21151">
                  <c:v>45101.396527777775</c:v>
                </c:pt>
                <c:pt idx="21152">
                  <c:v>45101.397222222222</c:v>
                </c:pt>
                <c:pt idx="21153">
                  <c:v>45101.397916666669</c:v>
                </c:pt>
                <c:pt idx="21154">
                  <c:v>45101.398611111108</c:v>
                </c:pt>
                <c:pt idx="21155">
                  <c:v>45101.399305555555</c:v>
                </c:pt>
                <c:pt idx="21156">
                  <c:v>45101.4</c:v>
                </c:pt>
                <c:pt idx="21157">
                  <c:v>45101.400694444441</c:v>
                </c:pt>
                <c:pt idx="21158">
                  <c:v>45101.401388888888</c:v>
                </c:pt>
                <c:pt idx="21159">
                  <c:v>45101.402083333334</c:v>
                </c:pt>
                <c:pt idx="21160">
                  <c:v>45101.402777777781</c:v>
                </c:pt>
                <c:pt idx="21161">
                  <c:v>45101.40347222222</c:v>
                </c:pt>
                <c:pt idx="21162">
                  <c:v>45101.404166666667</c:v>
                </c:pt>
                <c:pt idx="21163">
                  <c:v>45101.404861111114</c:v>
                </c:pt>
                <c:pt idx="21164">
                  <c:v>45101.405555555553</c:v>
                </c:pt>
                <c:pt idx="21165">
                  <c:v>45101.40625</c:v>
                </c:pt>
                <c:pt idx="21166">
                  <c:v>45101.406944444447</c:v>
                </c:pt>
                <c:pt idx="21167">
                  <c:v>45101.407638888886</c:v>
                </c:pt>
                <c:pt idx="21168">
                  <c:v>45101.408333333333</c:v>
                </c:pt>
                <c:pt idx="21169">
                  <c:v>45101.40902777778</c:v>
                </c:pt>
                <c:pt idx="21170">
                  <c:v>45101.409722222219</c:v>
                </c:pt>
                <c:pt idx="21171">
                  <c:v>45101.410416666666</c:v>
                </c:pt>
                <c:pt idx="21172">
                  <c:v>45101.411111111112</c:v>
                </c:pt>
                <c:pt idx="21173">
                  <c:v>45101.411805555559</c:v>
                </c:pt>
                <c:pt idx="21174">
                  <c:v>45101.412499999999</c:v>
                </c:pt>
                <c:pt idx="21175">
                  <c:v>45101.413194444445</c:v>
                </c:pt>
                <c:pt idx="21176">
                  <c:v>45101.413888888892</c:v>
                </c:pt>
                <c:pt idx="21177">
                  <c:v>45101.414583333331</c:v>
                </c:pt>
                <c:pt idx="21178">
                  <c:v>45101.415277777778</c:v>
                </c:pt>
                <c:pt idx="21179">
                  <c:v>45101.415972222225</c:v>
                </c:pt>
                <c:pt idx="21180">
                  <c:v>45101.416666666664</c:v>
                </c:pt>
                <c:pt idx="21181">
                  <c:v>45101.417361111111</c:v>
                </c:pt>
                <c:pt idx="21182">
                  <c:v>45101.418055555558</c:v>
                </c:pt>
                <c:pt idx="21183">
                  <c:v>45101.418749999997</c:v>
                </c:pt>
                <c:pt idx="21184">
                  <c:v>45101.419444444444</c:v>
                </c:pt>
                <c:pt idx="21185">
                  <c:v>45101.420138888891</c:v>
                </c:pt>
                <c:pt idx="21186">
                  <c:v>45101.42083333333</c:v>
                </c:pt>
                <c:pt idx="21187">
                  <c:v>45101.421527777777</c:v>
                </c:pt>
                <c:pt idx="21188">
                  <c:v>45101.422222222223</c:v>
                </c:pt>
                <c:pt idx="21189">
                  <c:v>45101.42291666667</c:v>
                </c:pt>
                <c:pt idx="21190">
                  <c:v>45101.423611111109</c:v>
                </c:pt>
                <c:pt idx="21191">
                  <c:v>45101.424305555556</c:v>
                </c:pt>
                <c:pt idx="21192">
                  <c:v>45101.425000000003</c:v>
                </c:pt>
                <c:pt idx="21193">
                  <c:v>45101.425694444442</c:v>
                </c:pt>
                <c:pt idx="21194">
                  <c:v>45101.426388888889</c:v>
                </c:pt>
                <c:pt idx="21195">
                  <c:v>45101.427083333336</c:v>
                </c:pt>
                <c:pt idx="21196">
                  <c:v>45101.427777777775</c:v>
                </c:pt>
                <c:pt idx="21197">
                  <c:v>45101.428472222222</c:v>
                </c:pt>
                <c:pt idx="21198">
                  <c:v>45101.429166666669</c:v>
                </c:pt>
                <c:pt idx="21199">
                  <c:v>45101.429861111108</c:v>
                </c:pt>
                <c:pt idx="21200">
                  <c:v>45101.430555555555</c:v>
                </c:pt>
                <c:pt idx="21201">
                  <c:v>45101.431250000001</c:v>
                </c:pt>
                <c:pt idx="21202">
                  <c:v>45101.431944444441</c:v>
                </c:pt>
                <c:pt idx="21203">
                  <c:v>45101.432638888888</c:v>
                </c:pt>
                <c:pt idx="21204">
                  <c:v>45101.433333333334</c:v>
                </c:pt>
                <c:pt idx="21205">
                  <c:v>45101.434027777781</c:v>
                </c:pt>
                <c:pt idx="21206">
                  <c:v>45101.43472222222</c:v>
                </c:pt>
                <c:pt idx="21207">
                  <c:v>45101.435416666667</c:v>
                </c:pt>
                <c:pt idx="21208">
                  <c:v>45101.436111111114</c:v>
                </c:pt>
                <c:pt idx="21209">
                  <c:v>45101.436805555553</c:v>
                </c:pt>
                <c:pt idx="21210">
                  <c:v>45101.4375</c:v>
                </c:pt>
                <c:pt idx="21211">
                  <c:v>45101.438194444447</c:v>
                </c:pt>
                <c:pt idx="21212">
                  <c:v>45101.438888888886</c:v>
                </c:pt>
                <c:pt idx="21213">
                  <c:v>45101.439583333333</c:v>
                </c:pt>
                <c:pt idx="21214">
                  <c:v>45101.44027777778</c:v>
                </c:pt>
                <c:pt idx="21215">
                  <c:v>45101.440972222219</c:v>
                </c:pt>
                <c:pt idx="21216">
                  <c:v>45101.441666666666</c:v>
                </c:pt>
                <c:pt idx="21217">
                  <c:v>45101.442361111112</c:v>
                </c:pt>
                <c:pt idx="21218">
                  <c:v>45101.443055555559</c:v>
                </c:pt>
                <c:pt idx="21219">
                  <c:v>45101.443749999999</c:v>
                </c:pt>
                <c:pt idx="21220">
                  <c:v>45101.444444444445</c:v>
                </c:pt>
                <c:pt idx="21221">
                  <c:v>45101.445138888892</c:v>
                </c:pt>
                <c:pt idx="21222">
                  <c:v>45101.445833333331</c:v>
                </c:pt>
                <c:pt idx="21223">
                  <c:v>45101.446527777778</c:v>
                </c:pt>
                <c:pt idx="21224">
                  <c:v>45101.447222222225</c:v>
                </c:pt>
                <c:pt idx="21225">
                  <c:v>45101.447916666664</c:v>
                </c:pt>
                <c:pt idx="21226">
                  <c:v>45101.448611111111</c:v>
                </c:pt>
                <c:pt idx="21227">
                  <c:v>45101.449305555558</c:v>
                </c:pt>
                <c:pt idx="21228">
                  <c:v>45101.45</c:v>
                </c:pt>
                <c:pt idx="21229">
                  <c:v>45101.450694444444</c:v>
                </c:pt>
                <c:pt idx="21230">
                  <c:v>45101.451388888891</c:v>
                </c:pt>
                <c:pt idx="21231">
                  <c:v>45101.45208333333</c:v>
                </c:pt>
                <c:pt idx="21232">
                  <c:v>45101.452777777777</c:v>
                </c:pt>
                <c:pt idx="21233">
                  <c:v>45101.453472222223</c:v>
                </c:pt>
                <c:pt idx="21234">
                  <c:v>45101.45416666667</c:v>
                </c:pt>
                <c:pt idx="21235">
                  <c:v>45101.454861111109</c:v>
                </c:pt>
                <c:pt idx="21236">
                  <c:v>45101.455555555556</c:v>
                </c:pt>
                <c:pt idx="21237">
                  <c:v>45101.456250000003</c:v>
                </c:pt>
                <c:pt idx="21238">
                  <c:v>45101.456944444442</c:v>
                </c:pt>
                <c:pt idx="21239">
                  <c:v>45101.457638888889</c:v>
                </c:pt>
                <c:pt idx="21240">
                  <c:v>45101.458333333336</c:v>
                </c:pt>
                <c:pt idx="21241">
                  <c:v>45101.459027777775</c:v>
                </c:pt>
                <c:pt idx="21242">
                  <c:v>45101.459722222222</c:v>
                </c:pt>
                <c:pt idx="21243">
                  <c:v>45101.460416666669</c:v>
                </c:pt>
                <c:pt idx="21244">
                  <c:v>45101.461111111108</c:v>
                </c:pt>
                <c:pt idx="21245">
                  <c:v>45101.461805555555</c:v>
                </c:pt>
                <c:pt idx="21246">
                  <c:v>45101.462500000001</c:v>
                </c:pt>
                <c:pt idx="21247">
                  <c:v>45101.463194444441</c:v>
                </c:pt>
                <c:pt idx="21248">
                  <c:v>45101.463888888888</c:v>
                </c:pt>
                <c:pt idx="21249">
                  <c:v>45101.464583333334</c:v>
                </c:pt>
                <c:pt idx="21250">
                  <c:v>45101.465277777781</c:v>
                </c:pt>
                <c:pt idx="21251">
                  <c:v>45101.46597222222</c:v>
                </c:pt>
                <c:pt idx="21252">
                  <c:v>45101.466666666667</c:v>
                </c:pt>
                <c:pt idx="21253">
                  <c:v>45101.467361111114</c:v>
                </c:pt>
                <c:pt idx="21254">
                  <c:v>45101.468055555553</c:v>
                </c:pt>
                <c:pt idx="21255">
                  <c:v>45101.46875</c:v>
                </c:pt>
                <c:pt idx="21256">
                  <c:v>45101.469444444447</c:v>
                </c:pt>
                <c:pt idx="21257">
                  <c:v>45101.470138888886</c:v>
                </c:pt>
                <c:pt idx="21258">
                  <c:v>45101.470833333333</c:v>
                </c:pt>
                <c:pt idx="21259">
                  <c:v>45101.47152777778</c:v>
                </c:pt>
                <c:pt idx="21260">
                  <c:v>45101.472222222219</c:v>
                </c:pt>
                <c:pt idx="21261">
                  <c:v>45101.472916666666</c:v>
                </c:pt>
                <c:pt idx="21262">
                  <c:v>45101.473611111112</c:v>
                </c:pt>
                <c:pt idx="21263">
                  <c:v>45101.474305555559</c:v>
                </c:pt>
                <c:pt idx="21264">
                  <c:v>45101.474999999999</c:v>
                </c:pt>
                <c:pt idx="21265">
                  <c:v>45101.475694444445</c:v>
                </c:pt>
                <c:pt idx="21266">
                  <c:v>45101.476388888892</c:v>
                </c:pt>
                <c:pt idx="21267">
                  <c:v>45101.477083333331</c:v>
                </c:pt>
                <c:pt idx="21268">
                  <c:v>45101.477777777778</c:v>
                </c:pt>
                <c:pt idx="21269">
                  <c:v>45101.478472222225</c:v>
                </c:pt>
                <c:pt idx="21270">
                  <c:v>45101.479166666664</c:v>
                </c:pt>
                <c:pt idx="21271">
                  <c:v>45101.479861111111</c:v>
                </c:pt>
                <c:pt idx="21272">
                  <c:v>45101.480555555558</c:v>
                </c:pt>
                <c:pt idx="21273">
                  <c:v>45101.481249999997</c:v>
                </c:pt>
                <c:pt idx="21274">
                  <c:v>45101.481944444444</c:v>
                </c:pt>
                <c:pt idx="21275">
                  <c:v>45101.482638888891</c:v>
                </c:pt>
                <c:pt idx="21276">
                  <c:v>45101.48333333333</c:v>
                </c:pt>
                <c:pt idx="21277">
                  <c:v>45101.484027777777</c:v>
                </c:pt>
                <c:pt idx="21278">
                  <c:v>45101.484722222223</c:v>
                </c:pt>
                <c:pt idx="21279">
                  <c:v>45101.48541666667</c:v>
                </c:pt>
                <c:pt idx="21280">
                  <c:v>45101.486111111109</c:v>
                </c:pt>
                <c:pt idx="21281">
                  <c:v>45101.486805555556</c:v>
                </c:pt>
                <c:pt idx="21282">
                  <c:v>45101.487500000003</c:v>
                </c:pt>
                <c:pt idx="21283">
                  <c:v>45101.488194444442</c:v>
                </c:pt>
                <c:pt idx="21284">
                  <c:v>45101.488888888889</c:v>
                </c:pt>
                <c:pt idx="21285">
                  <c:v>45101.489583333336</c:v>
                </c:pt>
                <c:pt idx="21286">
                  <c:v>45101.490277777775</c:v>
                </c:pt>
                <c:pt idx="21287">
                  <c:v>45101.490972222222</c:v>
                </c:pt>
                <c:pt idx="21288">
                  <c:v>45101.491666666669</c:v>
                </c:pt>
                <c:pt idx="21289">
                  <c:v>45101.492361111108</c:v>
                </c:pt>
                <c:pt idx="21290">
                  <c:v>45101.493055555555</c:v>
                </c:pt>
                <c:pt idx="21291">
                  <c:v>45101.493750000001</c:v>
                </c:pt>
                <c:pt idx="21292">
                  <c:v>45101.494444444441</c:v>
                </c:pt>
                <c:pt idx="21293">
                  <c:v>45101.495138888888</c:v>
                </c:pt>
                <c:pt idx="21294">
                  <c:v>45101.495833333334</c:v>
                </c:pt>
                <c:pt idx="21295">
                  <c:v>45101.496527777781</c:v>
                </c:pt>
                <c:pt idx="21296">
                  <c:v>45101.49722222222</c:v>
                </c:pt>
                <c:pt idx="21297">
                  <c:v>45101.497916666667</c:v>
                </c:pt>
                <c:pt idx="21298">
                  <c:v>45101.498611111114</c:v>
                </c:pt>
                <c:pt idx="21299">
                  <c:v>45101.499305555553</c:v>
                </c:pt>
                <c:pt idx="21300">
                  <c:v>45101.5</c:v>
                </c:pt>
                <c:pt idx="21301">
                  <c:v>45101.500694444447</c:v>
                </c:pt>
                <c:pt idx="21302">
                  <c:v>45101.501388888886</c:v>
                </c:pt>
                <c:pt idx="21303">
                  <c:v>45101.502083333333</c:v>
                </c:pt>
                <c:pt idx="21304">
                  <c:v>45101.50277777778</c:v>
                </c:pt>
                <c:pt idx="21305">
                  <c:v>45101.503472222219</c:v>
                </c:pt>
                <c:pt idx="21306">
                  <c:v>45101.504166666666</c:v>
                </c:pt>
                <c:pt idx="21307">
                  <c:v>45101.504861111112</c:v>
                </c:pt>
                <c:pt idx="21308">
                  <c:v>45101.505555555559</c:v>
                </c:pt>
                <c:pt idx="21309">
                  <c:v>45101.506249999999</c:v>
                </c:pt>
                <c:pt idx="21310">
                  <c:v>45101.506944444445</c:v>
                </c:pt>
                <c:pt idx="21311">
                  <c:v>45101.507638888892</c:v>
                </c:pt>
                <c:pt idx="21312">
                  <c:v>45101.508333333331</c:v>
                </c:pt>
                <c:pt idx="21313">
                  <c:v>45101.509027777778</c:v>
                </c:pt>
                <c:pt idx="21314">
                  <c:v>45101.509722222225</c:v>
                </c:pt>
                <c:pt idx="21315">
                  <c:v>45101.510416666664</c:v>
                </c:pt>
                <c:pt idx="21316">
                  <c:v>45101.511111111111</c:v>
                </c:pt>
                <c:pt idx="21317">
                  <c:v>45101.511805555558</c:v>
                </c:pt>
                <c:pt idx="21318">
                  <c:v>45101.512499999997</c:v>
                </c:pt>
                <c:pt idx="21319">
                  <c:v>45101.513194444444</c:v>
                </c:pt>
                <c:pt idx="21320">
                  <c:v>45101.513888888891</c:v>
                </c:pt>
                <c:pt idx="21321">
                  <c:v>45101.51458333333</c:v>
                </c:pt>
                <c:pt idx="21322">
                  <c:v>45101.515277777777</c:v>
                </c:pt>
                <c:pt idx="21323">
                  <c:v>45101.515972222223</c:v>
                </c:pt>
                <c:pt idx="21324">
                  <c:v>45101.51666666667</c:v>
                </c:pt>
                <c:pt idx="21325">
                  <c:v>45101.517361111109</c:v>
                </c:pt>
                <c:pt idx="21326">
                  <c:v>45101.518055555556</c:v>
                </c:pt>
                <c:pt idx="21327">
                  <c:v>45101.518750000003</c:v>
                </c:pt>
                <c:pt idx="21328">
                  <c:v>45101.519444444442</c:v>
                </c:pt>
                <c:pt idx="21329">
                  <c:v>45101.520138888889</c:v>
                </c:pt>
                <c:pt idx="21330">
                  <c:v>45101.520833333336</c:v>
                </c:pt>
                <c:pt idx="21331">
                  <c:v>45101.521527777775</c:v>
                </c:pt>
                <c:pt idx="21332">
                  <c:v>45101.522222222222</c:v>
                </c:pt>
                <c:pt idx="21333">
                  <c:v>45101.522916666669</c:v>
                </c:pt>
                <c:pt idx="21334">
                  <c:v>45101.523611111108</c:v>
                </c:pt>
                <c:pt idx="21335">
                  <c:v>45101.524305555555</c:v>
                </c:pt>
                <c:pt idx="21336">
                  <c:v>45101.525000000001</c:v>
                </c:pt>
                <c:pt idx="21337">
                  <c:v>45101.525694444441</c:v>
                </c:pt>
                <c:pt idx="21338">
                  <c:v>45101.526388888888</c:v>
                </c:pt>
                <c:pt idx="21339">
                  <c:v>45101.527083333334</c:v>
                </c:pt>
                <c:pt idx="21340">
                  <c:v>45101.527777777781</c:v>
                </c:pt>
                <c:pt idx="21341">
                  <c:v>45101.52847222222</c:v>
                </c:pt>
                <c:pt idx="21342">
                  <c:v>45101.529166666667</c:v>
                </c:pt>
                <c:pt idx="21343">
                  <c:v>45101.529861111114</c:v>
                </c:pt>
                <c:pt idx="21344">
                  <c:v>45101.530555555553</c:v>
                </c:pt>
                <c:pt idx="21345">
                  <c:v>45101.53125</c:v>
                </c:pt>
                <c:pt idx="21346">
                  <c:v>45101.531944444447</c:v>
                </c:pt>
                <c:pt idx="21347">
                  <c:v>45101.532638888886</c:v>
                </c:pt>
                <c:pt idx="21348">
                  <c:v>45101.533333333333</c:v>
                </c:pt>
                <c:pt idx="21349">
                  <c:v>45101.53402777778</c:v>
                </c:pt>
                <c:pt idx="21350">
                  <c:v>45101.534722222219</c:v>
                </c:pt>
                <c:pt idx="21351">
                  <c:v>45101.535416666666</c:v>
                </c:pt>
                <c:pt idx="21352">
                  <c:v>45101.536111111112</c:v>
                </c:pt>
                <c:pt idx="21353">
                  <c:v>45101.536805555559</c:v>
                </c:pt>
                <c:pt idx="21354">
                  <c:v>45101.537499999999</c:v>
                </c:pt>
                <c:pt idx="21355">
                  <c:v>45101.538194444445</c:v>
                </c:pt>
                <c:pt idx="21356">
                  <c:v>45101.538888888892</c:v>
                </c:pt>
                <c:pt idx="21357">
                  <c:v>45101.539583333331</c:v>
                </c:pt>
                <c:pt idx="21358">
                  <c:v>45101.540277777778</c:v>
                </c:pt>
                <c:pt idx="21359">
                  <c:v>45101.540972222225</c:v>
                </c:pt>
                <c:pt idx="21360">
                  <c:v>45101.541666666664</c:v>
                </c:pt>
                <c:pt idx="21361">
                  <c:v>45101.542361111111</c:v>
                </c:pt>
                <c:pt idx="21362">
                  <c:v>45101.543055555558</c:v>
                </c:pt>
                <c:pt idx="21363">
                  <c:v>45101.543749999997</c:v>
                </c:pt>
                <c:pt idx="21364">
                  <c:v>45101.544444444444</c:v>
                </c:pt>
                <c:pt idx="21365">
                  <c:v>45101.545138888891</c:v>
                </c:pt>
                <c:pt idx="21366">
                  <c:v>45101.54583333333</c:v>
                </c:pt>
                <c:pt idx="21367">
                  <c:v>45101.546527777777</c:v>
                </c:pt>
                <c:pt idx="21368">
                  <c:v>45101.547222222223</c:v>
                </c:pt>
                <c:pt idx="21369">
                  <c:v>45101.54791666667</c:v>
                </c:pt>
                <c:pt idx="21370">
                  <c:v>45101.548611111109</c:v>
                </c:pt>
                <c:pt idx="21371">
                  <c:v>45101.549305555556</c:v>
                </c:pt>
                <c:pt idx="21372">
                  <c:v>45101.55</c:v>
                </c:pt>
                <c:pt idx="21373">
                  <c:v>45101.550694444442</c:v>
                </c:pt>
                <c:pt idx="21374">
                  <c:v>45101.551388888889</c:v>
                </c:pt>
                <c:pt idx="21375">
                  <c:v>45101.552083333336</c:v>
                </c:pt>
                <c:pt idx="21376">
                  <c:v>45101.552777777775</c:v>
                </c:pt>
                <c:pt idx="21377">
                  <c:v>45101.553472222222</c:v>
                </c:pt>
                <c:pt idx="21378">
                  <c:v>45101.554166666669</c:v>
                </c:pt>
                <c:pt idx="21379">
                  <c:v>45101.554861111108</c:v>
                </c:pt>
                <c:pt idx="21380">
                  <c:v>45101.555555555555</c:v>
                </c:pt>
                <c:pt idx="21381">
                  <c:v>45101.556250000001</c:v>
                </c:pt>
                <c:pt idx="21382">
                  <c:v>45101.556944444441</c:v>
                </c:pt>
                <c:pt idx="21383">
                  <c:v>45101.557638888888</c:v>
                </c:pt>
                <c:pt idx="21384">
                  <c:v>45101.558333333334</c:v>
                </c:pt>
                <c:pt idx="21385">
                  <c:v>45101.559027777781</c:v>
                </c:pt>
                <c:pt idx="21386">
                  <c:v>45101.55972222222</c:v>
                </c:pt>
                <c:pt idx="21387">
                  <c:v>45101.560416666667</c:v>
                </c:pt>
                <c:pt idx="21388">
                  <c:v>45101.561111111114</c:v>
                </c:pt>
                <c:pt idx="21389">
                  <c:v>45101.561805555553</c:v>
                </c:pt>
                <c:pt idx="21390">
                  <c:v>45101.5625</c:v>
                </c:pt>
                <c:pt idx="21391">
                  <c:v>45101.563194444447</c:v>
                </c:pt>
                <c:pt idx="21392">
                  <c:v>45101.563888888886</c:v>
                </c:pt>
                <c:pt idx="21393">
                  <c:v>45101.564583333333</c:v>
                </c:pt>
                <c:pt idx="21394">
                  <c:v>45101.56527777778</c:v>
                </c:pt>
                <c:pt idx="21395">
                  <c:v>45101.565972222219</c:v>
                </c:pt>
                <c:pt idx="21396">
                  <c:v>45101.566666666666</c:v>
                </c:pt>
                <c:pt idx="21397">
                  <c:v>45101.567361111112</c:v>
                </c:pt>
                <c:pt idx="21398">
                  <c:v>45101.568055555559</c:v>
                </c:pt>
                <c:pt idx="21399">
                  <c:v>45101.568749999999</c:v>
                </c:pt>
                <c:pt idx="21400">
                  <c:v>45101.569444444445</c:v>
                </c:pt>
                <c:pt idx="21401">
                  <c:v>45101.570138888892</c:v>
                </c:pt>
                <c:pt idx="21402">
                  <c:v>45101.570833333331</c:v>
                </c:pt>
                <c:pt idx="21403">
                  <c:v>45101.571527777778</c:v>
                </c:pt>
                <c:pt idx="21404">
                  <c:v>45101.572222222225</c:v>
                </c:pt>
                <c:pt idx="21405">
                  <c:v>45101.572916666664</c:v>
                </c:pt>
                <c:pt idx="21406">
                  <c:v>45101.573611111111</c:v>
                </c:pt>
                <c:pt idx="21407">
                  <c:v>45101.574305555558</c:v>
                </c:pt>
                <c:pt idx="21408">
                  <c:v>45101.574999999997</c:v>
                </c:pt>
                <c:pt idx="21409">
                  <c:v>45101.575694444444</c:v>
                </c:pt>
                <c:pt idx="21410">
                  <c:v>45101.576388888891</c:v>
                </c:pt>
                <c:pt idx="21411">
                  <c:v>45101.57708333333</c:v>
                </c:pt>
                <c:pt idx="21412">
                  <c:v>45101.577777777777</c:v>
                </c:pt>
                <c:pt idx="21413">
                  <c:v>45101.578472222223</c:v>
                </c:pt>
                <c:pt idx="21414">
                  <c:v>45101.57916666667</c:v>
                </c:pt>
                <c:pt idx="21415">
                  <c:v>45101.579861111109</c:v>
                </c:pt>
                <c:pt idx="21416">
                  <c:v>45101.580555555556</c:v>
                </c:pt>
                <c:pt idx="21417">
                  <c:v>45101.581250000003</c:v>
                </c:pt>
                <c:pt idx="21418">
                  <c:v>45101.581944444442</c:v>
                </c:pt>
                <c:pt idx="21419">
                  <c:v>45101.582638888889</c:v>
                </c:pt>
                <c:pt idx="21420">
                  <c:v>45101.583333333336</c:v>
                </c:pt>
                <c:pt idx="21421">
                  <c:v>45101.584027777775</c:v>
                </c:pt>
                <c:pt idx="21422">
                  <c:v>45101.584722222222</c:v>
                </c:pt>
                <c:pt idx="21423">
                  <c:v>45101.585416666669</c:v>
                </c:pt>
                <c:pt idx="21424">
                  <c:v>45101.586111111108</c:v>
                </c:pt>
                <c:pt idx="21425">
                  <c:v>45101.586805555555</c:v>
                </c:pt>
                <c:pt idx="21426">
                  <c:v>45101.587500000001</c:v>
                </c:pt>
                <c:pt idx="21427">
                  <c:v>45101.588194444441</c:v>
                </c:pt>
                <c:pt idx="21428">
                  <c:v>45101.588888888888</c:v>
                </c:pt>
                <c:pt idx="21429">
                  <c:v>45101.589583333334</c:v>
                </c:pt>
                <c:pt idx="21430">
                  <c:v>45101.590277777781</c:v>
                </c:pt>
                <c:pt idx="21431">
                  <c:v>45101.59097222222</c:v>
                </c:pt>
                <c:pt idx="21432">
                  <c:v>45101.591666666667</c:v>
                </c:pt>
                <c:pt idx="21433">
                  <c:v>45101.592361111114</c:v>
                </c:pt>
                <c:pt idx="21434">
                  <c:v>45101.593055555553</c:v>
                </c:pt>
                <c:pt idx="21435">
                  <c:v>45101.59375</c:v>
                </c:pt>
                <c:pt idx="21436">
                  <c:v>45101.594444444447</c:v>
                </c:pt>
                <c:pt idx="21437">
                  <c:v>45101.595138888886</c:v>
                </c:pt>
                <c:pt idx="21438">
                  <c:v>45101.595833333333</c:v>
                </c:pt>
                <c:pt idx="21439">
                  <c:v>45101.59652777778</c:v>
                </c:pt>
                <c:pt idx="21440">
                  <c:v>45101.597222222219</c:v>
                </c:pt>
                <c:pt idx="21441">
                  <c:v>45101.597916666666</c:v>
                </c:pt>
                <c:pt idx="21442">
                  <c:v>45101.598611111112</c:v>
                </c:pt>
                <c:pt idx="21443">
                  <c:v>45101.599305555559</c:v>
                </c:pt>
                <c:pt idx="21444">
                  <c:v>45101.599999999999</c:v>
                </c:pt>
                <c:pt idx="21445">
                  <c:v>45101.600694444445</c:v>
                </c:pt>
                <c:pt idx="21446">
                  <c:v>45101.601388888892</c:v>
                </c:pt>
                <c:pt idx="21447">
                  <c:v>45101.602083333331</c:v>
                </c:pt>
                <c:pt idx="21448">
                  <c:v>45101.602777777778</c:v>
                </c:pt>
                <c:pt idx="21449">
                  <c:v>45101.603472222225</c:v>
                </c:pt>
                <c:pt idx="21450">
                  <c:v>45101.604166666664</c:v>
                </c:pt>
                <c:pt idx="21451">
                  <c:v>45101.604861111111</c:v>
                </c:pt>
                <c:pt idx="21452">
                  <c:v>45101.605555555558</c:v>
                </c:pt>
                <c:pt idx="21453">
                  <c:v>45101.606249999997</c:v>
                </c:pt>
                <c:pt idx="21454">
                  <c:v>45101.606944444444</c:v>
                </c:pt>
                <c:pt idx="21455">
                  <c:v>45101.607638888891</c:v>
                </c:pt>
                <c:pt idx="21456">
                  <c:v>45101.60833333333</c:v>
                </c:pt>
                <c:pt idx="21457">
                  <c:v>45101.609027777777</c:v>
                </c:pt>
                <c:pt idx="21458">
                  <c:v>45101.609722222223</c:v>
                </c:pt>
                <c:pt idx="21459">
                  <c:v>45101.61041666667</c:v>
                </c:pt>
                <c:pt idx="21460">
                  <c:v>45101.611111111109</c:v>
                </c:pt>
                <c:pt idx="21461">
                  <c:v>45101.611805555556</c:v>
                </c:pt>
                <c:pt idx="21462">
                  <c:v>45101.612500000003</c:v>
                </c:pt>
                <c:pt idx="21463">
                  <c:v>45101.613194444442</c:v>
                </c:pt>
                <c:pt idx="21464">
                  <c:v>45101.613888888889</c:v>
                </c:pt>
                <c:pt idx="21465">
                  <c:v>45101.614583333336</c:v>
                </c:pt>
                <c:pt idx="21466">
                  <c:v>45101.615277777775</c:v>
                </c:pt>
                <c:pt idx="21467">
                  <c:v>45101.615972222222</c:v>
                </c:pt>
                <c:pt idx="21468">
                  <c:v>45101.616666666669</c:v>
                </c:pt>
                <c:pt idx="21469">
                  <c:v>45101.617361111108</c:v>
                </c:pt>
                <c:pt idx="21470">
                  <c:v>45101.618055555555</c:v>
                </c:pt>
                <c:pt idx="21471">
                  <c:v>45101.618750000001</c:v>
                </c:pt>
                <c:pt idx="21472">
                  <c:v>45101.619444444441</c:v>
                </c:pt>
                <c:pt idx="21473">
                  <c:v>45101.620138888888</c:v>
                </c:pt>
                <c:pt idx="21474">
                  <c:v>45101.620833333334</c:v>
                </c:pt>
                <c:pt idx="21475">
                  <c:v>45101.621527777781</c:v>
                </c:pt>
                <c:pt idx="21476">
                  <c:v>45101.62222222222</c:v>
                </c:pt>
                <c:pt idx="21477">
                  <c:v>45101.622916666667</c:v>
                </c:pt>
                <c:pt idx="21478">
                  <c:v>45101.623611111114</c:v>
                </c:pt>
                <c:pt idx="21479">
                  <c:v>45101.624305555553</c:v>
                </c:pt>
                <c:pt idx="21480">
                  <c:v>45101.625</c:v>
                </c:pt>
                <c:pt idx="21481">
                  <c:v>45101.625694444447</c:v>
                </c:pt>
                <c:pt idx="21482">
                  <c:v>45101.626388888886</c:v>
                </c:pt>
                <c:pt idx="21483">
                  <c:v>45101.627083333333</c:v>
                </c:pt>
                <c:pt idx="21484">
                  <c:v>45101.62777777778</c:v>
                </c:pt>
                <c:pt idx="21485">
                  <c:v>45101.628472222219</c:v>
                </c:pt>
                <c:pt idx="21486">
                  <c:v>45101.629166666666</c:v>
                </c:pt>
                <c:pt idx="21487">
                  <c:v>45101.629861111112</c:v>
                </c:pt>
                <c:pt idx="21488">
                  <c:v>45101.630555555559</c:v>
                </c:pt>
                <c:pt idx="21489">
                  <c:v>45101.631249999999</c:v>
                </c:pt>
                <c:pt idx="21490">
                  <c:v>45101.631944444445</c:v>
                </c:pt>
                <c:pt idx="21491">
                  <c:v>45101.632638888892</c:v>
                </c:pt>
                <c:pt idx="21492">
                  <c:v>45101.633333333331</c:v>
                </c:pt>
                <c:pt idx="21493">
                  <c:v>45101.634027777778</c:v>
                </c:pt>
                <c:pt idx="21494">
                  <c:v>45101.634722222225</c:v>
                </c:pt>
                <c:pt idx="21495">
                  <c:v>45101.635416666664</c:v>
                </c:pt>
                <c:pt idx="21496">
                  <c:v>45101.636111111111</c:v>
                </c:pt>
                <c:pt idx="21497">
                  <c:v>45101.636805555558</c:v>
                </c:pt>
                <c:pt idx="21498">
                  <c:v>45101.637499999997</c:v>
                </c:pt>
                <c:pt idx="21499">
                  <c:v>45101.638194444444</c:v>
                </c:pt>
                <c:pt idx="21500">
                  <c:v>45101.638888888891</c:v>
                </c:pt>
                <c:pt idx="21501">
                  <c:v>45101.63958333333</c:v>
                </c:pt>
                <c:pt idx="21502">
                  <c:v>45101.640277777777</c:v>
                </c:pt>
                <c:pt idx="21503">
                  <c:v>45101.640972222223</c:v>
                </c:pt>
                <c:pt idx="21504">
                  <c:v>45101.64166666667</c:v>
                </c:pt>
                <c:pt idx="21505">
                  <c:v>45101.642361111109</c:v>
                </c:pt>
                <c:pt idx="21506">
                  <c:v>45101.643055555556</c:v>
                </c:pt>
                <c:pt idx="21507">
                  <c:v>45101.643750000003</c:v>
                </c:pt>
                <c:pt idx="21508">
                  <c:v>45101.644444444442</c:v>
                </c:pt>
                <c:pt idx="21509">
                  <c:v>45101.645138888889</c:v>
                </c:pt>
                <c:pt idx="21510">
                  <c:v>45101.645833333336</c:v>
                </c:pt>
                <c:pt idx="21511">
                  <c:v>45101.646527777775</c:v>
                </c:pt>
                <c:pt idx="21512">
                  <c:v>45101.647222222222</c:v>
                </c:pt>
                <c:pt idx="21513">
                  <c:v>45101.647916666669</c:v>
                </c:pt>
                <c:pt idx="21514">
                  <c:v>45101.648611111108</c:v>
                </c:pt>
                <c:pt idx="21515">
                  <c:v>45101.649305555555</c:v>
                </c:pt>
                <c:pt idx="21516">
                  <c:v>45101.65</c:v>
                </c:pt>
                <c:pt idx="21517">
                  <c:v>45101.650694444441</c:v>
                </c:pt>
                <c:pt idx="21518">
                  <c:v>45101.651388888888</c:v>
                </c:pt>
                <c:pt idx="21519">
                  <c:v>45101.652083333334</c:v>
                </c:pt>
                <c:pt idx="21520">
                  <c:v>45101.652777777781</c:v>
                </c:pt>
                <c:pt idx="21521">
                  <c:v>45101.65347222222</c:v>
                </c:pt>
                <c:pt idx="21522">
                  <c:v>45101.654166666667</c:v>
                </c:pt>
                <c:pt idx="21523">
                  <c:v>45101.654861111114</c:v>
                </c:pt>
                <c:pt idx="21524">
                  <c:v>45101.655555555553</c:v>
                </c:pt>
                <c:pt idx="21525">
                  <c:v>45101.65625</c:v>
                </c:pt>
                <c:pt idx="21526">
                  <c:v>45101.656944444447</c:v>
                </c:pt>
                <c:pt idx="21527">
                  <c:v>45101.657638888886</c:v>
                </c:pt>
                <c:pt idx="21528">
                  <c:v>45101.658333333333</c:v>
                </c:pt>
                <c:pt idx="21529">
                  <c:v>45101.65902777778</c:v>
                </c:pt>
                <c:pt idx="21530">
                  <c:v>45101.659722222219</c:v>
                </c:pt>
                <c:pt idx="21531">
                  <c:v>45101.660416666666</c:v>
                </c:pt>
                <c:pt idx="21532">
                  <c:v>45101.661111111112</c:v>
                </c:pt>
                <c:pt idx="21533">
                  <c:v>45101.661805555559</c:v>
                </c:pt>
                <c:pt idx="21534">
                  <c:v>45101.662499999999</c:v>
                </c:pt>
                <c:pt idx="21535">
                  <c:v>45101.663194444445</c:v>
                </c:pt>
                <c:pt idx="21536">
                  <c:v>45101.663888888892</c:v>
                </c:pt>
                <c:pt idx="21537">
                  <c:v>45101.664583333331</c:v>
                </c:pt>
                <c:pt idx="21538">
                  <c:v>45101.665277777778</c:v>
                </c:pt>
                <c:pt idx="21539">
                  <c:v>45101.665972222225</c:v>
                </c:pt>
                <c:pt idx="21540">
                  <c:v>45101.666666666664</c:v>
                </c:pt>
                <c:pt idx="21541">
                  <c:v>45101.667361111111</c:v>
                </c:pt>
                <c:pt idx="21542">
                  <c:v>45101.668055555558</c:v>
                </c:pt>
                <c:pt idx="21543">
                  <c:v>45101.668749999997</c:v>
                </c:pt>
                <c:pt idx="21544">
                  <c:v>45101.669444444444</c:v>
                </c:pt>
                <c:pt idx="21545">
                  <c:v>45101.670138888891</c:v>
                </c:pt>
                <c:pt idx="21546">
                  <c:v>45101.67083333333</c:v>
                </c:pt>
                <c:pt idx="21547">
                  <c:v>45101.671527777777</c:v>
                </c:pt>
                <c:pt idx="21548">
                  <c:v>45101.672222222223</c:v>
                </c:pt>
                <c:pt idx="21549">
                  <c:v>45101.67291666667</c:v>
                </c:pt>
                <c:pt idx="21550">
                  <c:v>45101.673611111109</c:v>
                </c:pt>
                <c:pt idx="21551">
                  <c:v>45101.674305555556</c:v>
                </c:pt>
                <c:pt idx="21552">
                  <c:v>45101.675000000003</c:v>
                </c:pt>
                <c:pt idx="21553">
                  <c:v>45101.675694444442</c:v>
                </c:pt>
                <c:pt idx="21554">
                  <c:v>45101.676388888889</c:v>
                </c:pt>
                <c:pt idx="21555">
                  <c:v>45101.677083333336</c:v>
                </c:pt>
                <c:pt idx="21556">
                  <c:v>45101.677777777775</c:v>
                </c:pt>
                <c:pt idx="21557">
                  <c:v>45101.678472222222</c:v>
                </c:pt>
                <c:pt idx="21558">
                  <c:v>45101.679166666669</c:v>
                </c:pt>
                <c:pt idx="21559">
                  <c:v>45101.679861111108</c:v>
                </c:pt>
                <c:pt idx="21560">
                  <c:v>45101.680555555555</c:v>
                </c:pt>
                <c:pt idx="21561">
                  <c:v>45101.681250000001</c:v>
                </c:pt>
                <c:pt idx="21562">
                  <c:v>45101.681944444441</c:v>
                </c:pt>
                <c:pt idx="21563">
                  <c:v>45101.682638888888</c:v>
                </c:pt>
                <c:pt idx="21564">
                  <c:v>45101.683333333334</c:v>
                </c:pt>
                <c:pt idx="21565">
                  <c:v>45101.684027777781</c:v>
                </c:pt>
                <c:pt idx="21566">
                  <c:v>45101.68472222222</c:v>
                </c:pt>
                <c:pt idx="21567">
                  <c:v>45101.685416666667</c:v>
                </c:pt>
                <c:pt idx="21568">
                  <c:v>45101.686111111114</c:v>
                </c:pt>
                <c:pt idx="21569">
                  <c:v>45101.686805555553</c:v>
                </c:pt>
                <c:pt idx="21570">
                  <c:v>45101.6875</c:v>
                </c:pt>
                <c:pt idx="21571">
                  <c:v>45101.688194444447</c:v>
                </c:pt>
                <c:pt idx="21572">
                  <c:v>45101.688888888886</c:v>
                </c:pt>
                <c:pt idx="21573">
                  <c:v>45101.689583333333</c:v>
                </c:pt>
                <c:pt idx="21574">
                  <c:v>45101.69027777778</c:v>
                </c:pt>
                <c:pt idx="21575">
                  <c:v>45101.690972222219</c:v>
                </c:pt>
                <c:pt idx="21576">
                  <c:v>45101.691666666666</c:v>
                </c:pt>
                <c:pt idx="21577">
                  <c:v>45101.692361111112</c:v>
                </c:pt>
                <c:pt idx="21578">
                  <c:v>45101.693055555559</c:v>
                </c:pt>
                <c:pt idx="21579">
                  <c:v>45101.693749999999</c:v>
                </c:pt>
                <c:pt idx="21580">
                  <c:v>45101.694444444445</c:v>
                </c:pt>
                <c:pt idx="21581">
                  <c:v>45101.695138888892</c:v>
                </c:pt>
                <c:pt idx="21582">
                  <c:v>45101.695833333331</c:v>
                </c:pt>
                <c:pt idx="21583">
                  <c:v>45101.696527777778</c:v>
                </c:pt>
                <c:pt idx="21584">
                  <c:v>45101.697222222225</c:v>
                </c:pt>
                <c:pt idx="21585">
                  <c:v>45101.697916666664</c:v>
                </c:pt>
                <c:pt idx="21586">
                  <c:v>45101.698611111111</c:v>
                </c:pt>
                <c:pt idx="21587">
                  <c:v>45101.699305555558</c:v>
                </c:pt>
                <c:pt idx="21588">
                  <c:v>45101.7</c:v>
                </c:pt>
                <c:pt idx="21589">
                  <c:v>45101.700694444444</c:v>
                </c:pt>
                <c:pt idx="21590">
                  <c:v>45101.701388888891</c:v>
                </c:pt>
                <c:pt idx="21591">
                  <c:v>45101.70208333333</c:v>
                </c:pt>
                <c:pt idx="21592">
                  <c:v>45101.702777777777</c:v>
                </c:pt>
                <c:pt idx="21593">
                  <c:v>45101.703472222223</c:v>
                </c:pt>
                <c:pt idx="21594">
                  <c:v>45101.70416666667</c:v>
                </c:pt>
                <c:pt idx="21595">
                  <c:v>45101.704861111109</c:v>
                </c:pt>
                <c:pt idx="21596">
                  <c:v>45101.705555555556</c:v>
                </c:pt>
                <c:pt idx="21597">
                  <c:v>45101.706250000003</c:v>
                </c:pt>
                <c:pt idx="21598">
                  <c:v>45101.706944444442</c:v>
                </c:pt>
                <c:pt idx="21599">
                  <c:v>45101.707638888889</c:v>
                </c:pt>
                <c:pt idx="21600">
                  <c:v>45101.708333333336</c:v>
                </c:pt>
                <c:pt idx="21601">
                  <c:v>45101.709027777775</c:v>
                </c:pt>
                <c:pt idx="21602">
                  <c:v>45101.709722222222</c:v>
                </c:pt>
                <c:pt idx="21603">
                  <c:v>45101.710416666669</c:v>
                </c:pt>
                <c:pt idx="21604">
                  <c:v>45101.711111111108</c:v>
                </c:pt>
                <c:pt idx="21605">
                  <c:v>45101.711805555555</c:v>
                </c:pt>
                <c:pt idx="21606">
                  <c:v>45101.712500000001</c:v>
                </c:pt>
                <c:pt idx="21607">
                  <c:v>45101.713194444441</c:v>
                </c:pt>
                <c:pt idx="21608">
                  <c:v>45101.713888888888</c:v>
                </c:pt>
                <c:pt idx="21609">
                  <c:v>45101.714583333334</c:v>
                </c:pt>
                <c:pt idx="21610">
                  <c:v>45101.715277777781</c:v>
                </c:pt>
                <c:pt idx="21611">
                  <c:v>45101.71597222222</c:v>
                </c:pt>
                <c:pt idx="21612">
                  <c:v>45101.716666666667</c:v>
                </c:pt>
                <c:pt idx="21613">
                  <c:v>45101.717361111114</c:v>
                </c:pt>
                <c:pt idx="21614">
                  <c:v>45101.718055555553</c:v>
                </c:pt>
                <c:pt idx="21615">
                  <c:v>45101.71875</c:v>
                </c:pt>
                <c:pt idx="21616">
                  <c:v>45101.719444444447</c:v>
                </c:pt>
                <c:pt idx="21617">
                  <c:v>45101.720138888886</c:v>
                </c:pt>
                <c:pt idx="21618">
                  <c:v>45101.720833333333</c:v>
                </c:pt>
                <c:pt idx="21619">
                  <c:v>45101.72152777778</c:v>
                </c:pt>
                <c:pt idx="21620">
                  <c:v>45101.722222222219</c:v>
                </c:pt>
                <c:pt idx="21621">
                  <c:v>45101.722916666666</c:v>
                </c:pt>
                <c:pt idx="21622">
                  <c:v>45101.723611111112</c:v>
                </c:pt>
                <c:pt idx="21623">
                  <c:v>45101.724305555559</c:v>
                </c:pt>
                <c:pt idx="21624">
                  <c:v>45101.724999999999</c:v>
                </c:pt>
                <c:pt idx="21625">
                  <c:v>45101.725694444445</c:v>
                </c:pt>
                <c:pt idx="21626">
                  <c:v>45101.726388888892</c:v>
                </c:pt>
                <c:pt idx="21627">
                  <c:v>45101.727083333331</c:v>
                </c:pt>
                <c:pt idx="21628">
                  <c:v>45101.727777777778</c:v>
                </c:pt>
                <c:pt idx="21629">
                  <c:v>45101.728472222225</c:v>
                </c:pt>
                <c:pt idx="21630">
                  <c:v>45101.729166666664</c:v>
                </c:pt>
                <c:pt idx="21631">
                  <c:v>45101.729861111111</c:v>
                </c:pt>
                <c:pt idx="21632">
                  <c:v>45101.730555555558</c:v>
                </c:pt>
                <c:pt idx="21633">
                  <c:v>45101.731249999997</c:v>
                </c:pt>
                <c:pt idx="21634">
                  <c:v>45101.731944444444</c:v>
                </c:pt>
                <c:pt idx="21635">
                  <c:v>45101.732638888891</c:v>
                </c:pt>
                <c:pt idx="21636">
                  <c:v>45101.73333333333</c:v>
                </c:pt>
                <c:pt idx="21637">
                  <c:v>45101.734027777777</c:v>
                </c:pt>
                <c:pt idx="21638">
                  <c:v>45101.734722222223</c:v>
                </c:pt>
                <c:pt idx="21639">
                  <c:v>45101.73541666667</c:v>
                </c:pt>
                <c:pt idx="21640">
                  <c:v>45101.736111111109</c:v>
                </c:pt>
                <c:pt idx="21641">
                  <c:v>45101.736805555556</c:v>
                </c:pt>
                <c:pt idx="21642">
                  <c:v>45101.737500000003</c:v>
                </c:pt>
                <c:pt idx="21643">
                  <c:v>45101.738194444442</c:v>
                </c:pt>
                <c:pt idx="21644">
                  <c:v>45101.738888888889</c:v>
                </c:pt>
                <c:pt idx="21645">
                  <c:v>45101.739583333336</c:v>
                </c:pt>
                <c:pt idx="21646">
                  <c:v>45101.740277777775</c:v>
                </c:pt>
                <c:pt idx="21647">
                  <c:v>45101.740972222222</c:v>
                </c:pt>
                <c:pt idx="21648">
                  <c:v>45101.741666666669</c:v>
                </c:pt>
                <c:pt idx="21649">
                  <c:v>45101.742361111108</c:v>
                </c:pt>
                <c:pt idx="21650">
                  <c:v>45101.743055555555</c:v>
                </c:pt>
                <c:pt idx="21651">
                  <c:v>45101.743750000001</c:v>
                </c:pt>
                <c:pt idx="21652">
                  <c:v>45101.744444444441</c:v>
                </c:pt>
                <c:pt idx="21653">
                  <c:v>45101.745138888888</c:v>
                </c:pt>
                <c:pt idx="21654">
                  <c:v>45101.745833333334</c:v>
                </c:pt>
                <c:pt idx="21655">
                  <c:v>45101.746527777781</c:v>
                </c:pt>
                <c:pt idx="21656">
                  <c:v>45101.74722222222</c:v>
                </c:pt>
                <c:pt idx="21657">
                  <c:v>45101.747916666667</c:v>
                </c:pt>
                <c:pt idx="21658">
                  <c:v>45101.748611111114</c:v>
                </c:pt>
                <c:pt idx="21659">
                  <c:v>45101.749305555553</c:v>
                </c:pt>
                <c:pt idx="21660">
                  <c:v>45101.75</c:v>
                </c:pt>
                <c:pt idx="21661">
                  <c:v>45101.750694444447</c:v>
                </c:pt>
                <c:pt idx="21662">
                  <c:v>45101.751388888886</c:v>
                </c:pt>
                <c:pt idx="21663">
                  <c:v>45101.752083333333</c:v>
                </c:pt>
                <c:pt idx="21664">
                  <c:v>45101.75277777778</c:v>
                </c:pt>
                <c:pt idx="21665">
                  <c:v>45101.753472222219</c:v>
                </c:pt>
                <c:pt idx="21666">
                  <c:v>45101.754166666666</c:v>
                </c:pt>
                <c:pt idx="21667">
                  <c:v>45101.754861111112</c:v>
                </c:pt>
                <c:pt idx="21668">
                  <c:v>45101.755555555559</c:v>
                </c:pt>
                <c:pt idx="21669">
                  <c:v>45101.756249999999</c:v>
                </c:pt>
                <c:pt idx="21670">
                  <c:v>45101.756944444445</c:v>
                </c:pt>
                <c:pt idx="21671">
                  <c:v>45101.757638888892</c:v>
                </c:pt>
                <c:pt idx="21672">
                  <c:v>45101.758333333331</c:v>
                </c:pt>
                <c:pt idx="21673">
                  <c:v>45101.759027777778</c:v>
                </c:pt>
                <c:pt idx="21674">
                  <c:v>45101.759722222225</c:v>
                </c:pt>
                <c:pt idx="21675">
                  <c:v>45101.760416666664</c:v>
                </c:pt>
                <c:pt idx="21676">
                  <c:v>45101.761111111111</c:v>
                </c:pt>
                <c:pt idx="21677">
                  <c:v>45101.761805555558</c:v>
                </c:pt>
                <c:pt idx="21678">
                  <c:v>45101.762499999997</c:v>
                </c:pt>
                <c:pt idx="21679">
                  <c:v>45101.763194444444</c:v>
                </c:pt>
                <c:pt idx="21680">
                  <c:v>45101.763888888891</c:v>
                </c:pt>
                <c:pt idx="21681">
                  <c:v>45101.76458333333</c:v>
                </c:pt>
                <c:pt idx="21682">
                  <c:v>45101.765277777777</c:v>
                </c:pt>
                <c:pt idx="21683">
                  <c:v>45101.765972222223</c:v>
                </c:pt>
                <c:pt idx="21684">
                  <c:v>45101.76666666667</c:v>
                </c:pt>
                <c:pt idx="21685">
                  <c:v>45101.767361111109</c:v>
                </c:pt>
                <c:pt idx="21686">
                  <c:v>45101.768055555556</c:v>
                </c:pt>
                <c:pt idx="21687">
                  <c:v>45101.768750000003</c:v>
                </c:pt>
                <c:pt idx="21688">
                  <c:v>45101.769444444442</c:v>
                </c:pt>
                <c:pt idx="21689">
                  <c:v>45101.770138888889</c:v>
                </c:pt>
                <c:pt idx="21690">
                  <c:v>45101.770833333336</c:v>
                </c:pt>
                <c:pt idx="21691">
                  <c:v>45101.771527777775</c:v>
                </c:pt>
                <c:pt idx="21692">
                  <c:v>45101.772222222222</c:v>
                </c:pt>
                <c:pt idx="21693">
                  <c:v>45101.772916666669</c:v>
                </c:pt>
                <c:pt idx="21694">
                  <c:v>45101.773611111108</c:v>
                </c:pt>
                <c:pt idx="21695">
                  <c:v>45101.774305555555</c:v>
                </c:pt>
                <c:pt idx="21696">
                  <c:v>45101.775000000001</c:v>
                </c:pt>
                <c:pt idx="21697">
                  <c:v>45101.775694444441</c:v>
                </c:pt>
                <c:pt idx="21698">
                  <c:v>45101.776388888888</c:v>
                </c:pt>
                <c:pt idx="21699">
                  <c:v>45101.777083333334</c:v>
                </c:pt>
                <c:pt idx="21700">
                  <c:v>45101.777777777781</c:v>
                </c:pt>
                <c:pt idx="21701">
                  <c:v>45101.77847222222</c:v>
                </c:pt>
                <c:pt idx="21702">
                  <c:v>45101.779166666667</c:v>
                </c:pt>
                <c:pt idx="21703">
                  <c:v>45101.779861111114</c:v>
                </c:pt>
                <c:pt idx="21704">
                  <c:v>45101.780555555553</c:v>
                </c:pt>
                <c:pt idx="21705">
                  <c:v>45101.78125</c:v>
                </c:pt>
                <c:pt idx="21706">
                  <c:v>45101.781944444447</c:v>
                </c:pt>
                <c:pt idx="21707">
                  <c:v>45101.782638888886</c:v>
                </c:pt>
                <c:pt idx="21708">
                  <c:v>45101.783333333333</c:v>
                </c:pt>
                <c:pt idx="21709">
                  <c:v>45101.78402777778</c:v>
                </c:pt>
                <c:pt idx="21710">
                  <c:v>45101.784722222219</c:v>
                </c:pt>
                <c:pt idx="21711">
                  <c:v>45101.785416666666</c:v>
                </c:pt>
                <c:pt idx="21712">
                  <c:v>45101.786111111112</c:v>
                </c:pt>
                <c:pt idx="21713">
                  <c:v>45101.786805555559</c:v>
                </c:pt>
                <c:pt idx="21714">
                  <c:v>45101.787499999999</c:v>
                </c:pt>
                <c:pt idx="21715">
                  <c:v>45101.788194444445</c:v>
                </c:pt>
                <c:pt idx="21716">
                  <c:v>45101.788888888892</c:v>
                </c:pt>
                <c:pt idx="21717">
                  <c:v>45101.789583333331</c:v>
                </c:pt>
                <c:pt idx="21718">
                  <c:v>45101.790277777778</c:v>
                </c:pt>
                <c:pt idx="21719">
                  <c:v>45101.790972222225</c:v>
                </c:pt>
                <c:pt idx="21720">
                  <c:v>45101.791666666664</c:v>
                </c:pt>
                <c:pt idx="21721">
                  <c:v>45101.792361111111</c:v>
                </c:pt>
                <c:pt idx="21722">
                  <c:v>45101.793055555558</c:v>
                </c:pt>
                <c:pt idx="21723">
                  <c:v>45101.793749999997</c:v>
                </c:pt>
                <c:pt idx="21724">
                  <c:v>45101.794444444444</c:v>
                </c:pt>
                <c:pt idx="21725">
                  <c:v>45101.795138888891</c:v>
                </c:pt>
                <c:pt idx="21726">
                  <c:v>45101.79583333333</c:v>
                </c:pt>
                <c:pt idx="21727">
                  <c:v>45101.796527777777</c:v>
                </c:pt>
                <c:pt idx="21728">
                  <c:v>45101.797222222223</c:v>
                </c:pt>
                <c:pt idx="21729">
                  <c:v>45101.79791666667</c:v>
                </c:pt>
                <c:pt idx="21730">
                  <c:v>45101.798611111109</c:v>
                </c:pt>
                <c:pt idx="21731">
                  <c:v>45101.799305555556</c:v>
                </c:pt>
                <c:pt idx="21732">
                  <c:v>45101.8</c:v>
                </c:pt>
                <c:pt idx="21733">
                  <c:v>45101.800694444442</c:v>
                </c:pt>
                <c:pt idx="21734">
                  <c:v>45101.801388888889</c:v>
                </c:pt>
                <c:pt idx="21735">
                  <c:v>45101.802083333336</c:v>
                </c:pt>
                <c:pt idx="21736">
                  <c:v>45101.802777777775</c:v>
                </c:pt>
                <c:pt idx="21737">
                  <c:v>45101.803472222222</c:v>
                </c:pt>
                <c:pt idx="21738">
                  <c:v>45101.804166666669</c:v>
                </c:pt>
                <c:pt idx="21739">
                  <c:v>45101.804861111108</c:v>
                </c:pt>
                <c:pt idx="21740">
                  <c:v>45101.805555555555</c:v>
                </c:pt>
                <c:pt idx="21741">
                  <c:v>45101.806250000001</c:v>
                </c:pt>
                <c:pt idx="21742">
                  <c:v>45101.806944444441</c:v>
                </c:pt>
                <c:pt idx="21743">
                  <c:v>45101.807638888888</c:v>
                </c:pt>
                <c:pt idx="21744">
                  <c:v>45101.808333333334</c:v>
                </c:pt>
                <c:pt idx="21745">
                  <c:v>45101.809027777781</c:v>
                </c:pt>
                <c:pt idx="21746">
                  <c:v>45101.80972222222</c:v>
                </c:pt>
                <c:pt idx="21747">
                  <c:v>45101.810416666667</c:v>
                </c:pt>
                <c:pt idx="21748">
                  <c:v>45101.811111111114</c:v>
                </c:pt>
                <c:pt idx="21749">
                  <c:v>45101.811805555553</c:v>
                </c:pt>
                <c:pt idx="21750">
                  <c:v>45101.8125</c:v>
                </c:pt>
                <c:pt idx="21751">
                  <c:v>45101.813194444447</c:v>
                </c:pt>
                <c:pt idx="21752">
                  <c:v>45101.813888888886</c:v>
                </c:pt>
                <c:pt idx="21753">
                  <c:v>45101.814583333333</c:v>
                </c:pt>
                <c:pt idx="21754">
                  <c:v>45101.81527777778</c:v>
                </c:pt>
                <c:pt idx="21755">
                  <c:v>45101.815972222219</c:v>
                </c:pt>
                <c:pt idx="21756">
                  <c:v>45101.816666666666</c:v>
                </c:pt>
                <c:pt idx="21757">
                  <c:v>45101.817361111112</c:v>
                </c:pt>
                <c:pt idx="21758">
                  <c:v>45101.818055555559</c:v>
                </c:pt>
                <c:pt idx="21759">
                  <c:v>45101.818749999999</c:v>
                </c:pt>
                <c:pt idx="21760">
                  <c:v>45101.819444444445</c:v>
                </c:pt>
                <c:pt idx="21761">
                  <c:v>45101.820138888892</c:v>
                </c:pt>
                <c:pt idx="21762">
                  <c:v>45101.820833333331</c:v>
                </c:pt>
                <c:pt idx="21763">
                  <c:v>45101.821527777778</c:v>
                </c:pt>
                <c:pt idx="21764">
                  <c:v>45101.822222222225</c:v>
                </c:pt>
                <c:pt idx="21765">
                  <c:v>45101.822916666664</c:v>
                </c:pt>
                <c:pt idx="21766">
                  <c:v>45101.823611111111</c:v>
                </c:pt>
                <c:pt idx="21767">
                  <c:v>45101.824305555558</c:v>
                </c:pt>
                <c:pt idx="21768">
                  <c:v>45101.824999999997</c:v>
                </c:pt>
                <c:pt idx="21769">
                  <c:v>45101.825694444444</c:v>
                </c:pt>
                <c:pt idx="21770">
                  <c:v>45101.826388888891</c:v>
                </c:pt>
                <c:pt idx="21771">
                  <c:v>45101.82708333333</c:v>
                </c:pt>
                <c:pt idx="21772">
                  <c:v>45101.827777777777</c:v>
                </c:pt>
                <c:pt idx="21773">
                  <c:v>45101.828472222223</c:v>
                </c:pt>
                <c:pt idx="21774">
                  <c:v>45101.82916666667</c:v>
                </c:pt>
                <c:pt idx="21775">
                  <c:v>45101.829861111109</c:v>
                </c:pt>
                <c:pt idx="21776">
                  <c:v>45101.830555555556</c:v>
                </c:pt>
                <c:pt idx="21777">
                  <c:v>45101.831250000003</c:v>
                </c:pt>
                <c:pt idx="21778">
                  <c:v>45101.831944444442</c:v>
                </c:pt>
                <c:pt idx="21779">
                  <c:v>45101.832638888889</c:v>
                </c:pt>
                <c:pt idx="21780">
                  <c:v>45101.833333333336</c:v>
                </c:pt>
                <c:pt idx="21781">
                  <c:v>45101.834027777775</c:v>
                </c:pt>
                <c:pt idx="21782">
                  <c:v>45101.834722222222</c:v>
                </c:pt>
                <c:pt idx="21783">
                  <c:v>45101.835416666669</c:v>
                </c:pt>
                <c:pt idx="21784">
                  <c:v>45101.836111111108</c:v>
                </c:pt>
                <c:pt idx="21785">
                  <c:v>45101.836805555555</c:v>
                </c:pt>
                <c:pt idx="21786">
                  <c:v>45101.837500000001</c:v>
                </c:pt>
                <c:pt idx="21787">
                  <c:v>45101.838194444441</c:v>
                </c:pt>
                <c:pt idx="21788">
                  <c:v>45101.838888888888</c:v>
                </c:pt>
                <c:pt idx="21789">
                  <c:v>45101.839583333334</c:v>
                </c:pt>
                <c:pt idx="21790">
                  <c:v>45101.840277777781</c:v>
                </c:pt>
                <c:pt idx="21791">
                  <c:v>45101.84097222222</c:v>
                </c:pt>
                <c:pt idx="21792">
                  <c:v>45101.841666666667</c:v>
                </c:pt>
                <c:pt idx="21793">
                  <c:v>45101.842361111114</c:v>
                </c:pt>
                <c:pt idx="21794">
                  <c:v>45101.843055555553</c:v>
                </c:pt>
                <c:pt idx="21795">
                  <c:v>45101.84375</c:v>
                </c:pt>
                <c:pt idx="21796">
                  <c:v>45101.844444444447</c:v>
                </c:pt>
                <c:pt idx="21797">
                  <c:v>45101.845138888886</c:v>
                </c:pt>
                <c:pt idx="21798">
                  <c:v>45101.845833333333</c:v>
                </c:pt>
                <c:pt idx="21799">
                  <c:v>45101.84652777778</c:v>
                </c:pt>
                <c:pt idx="21800">
                  <c:v>45101.847222222219</c:v>
                </c:pt>
                <c:pt idx="21801">
                  <c:v>45101.847916666666</c:v>
                </c:pt>
                <c:pt idx="21802">
                  <c:v>45101.848611111112</c:v>
                </c:pt>
                <c:pt idx="21803">
                  <c:v>45101.849305555559</c:v>
                </c:pt>
                <c:pt idx="21804">
                  <c:v>45101.85</c:v>
                </c:pt>
                <c:pt idx="21805">
                  <c:v>45101.850694444445</c:v>
                </c:pt>
                <c:pt idx="21806">
                  <c:v>45101.851388888892</c:v>
                </c:pt>
                <c:pt idx="21807">
                  <c:v>45101.852083333331</c:v>
                </c:pt>
                <c:pt idx="21808">
                  <c:v>45101.852777777778</c:v>
                </c:pt>
                <c:pt idx="21809">
                  <c:v>45101.853472222225</c:v>
                </c:pt>
                <c:pt idx="21810">
                  <c:v>45101.854166666664</c:v>
                </c:pt>
                <c:pt idx="21811">
                  <c:v>45101.854861111111</c:v>
                </c:pt>
                <c:pt idx="21812">
                  <c:v>45101.855555555558</c:v>
                </c:pt>
                <c:pt idx="21813">
                  <c:v>45101.856249999997</c:v>
                </c:pt>
                <c:pt idx="21814">
                  <c:v>45101.856944444444</c:v>
                </c:pt>
                <c:pt idx="21815">
                  <c:v>45101.857638888891</c:v>
                </c:pt>
                <c:pt idx="21816">
                  <c:v>45101.85833333333</c:v>
                </c:pt>
                <c:pt idx="21817">
                  <c:v>45101.859027777777</c:v>
                </c:pt>
                <c:pt idx="21818">
                  <c:v>45101.859722222223</c:v>
                </c:pt>
                <c:pt idx="21819">
                  <c:v>45101.86041666667</c:v>
                </c:pt>
                <c:pt idx="21820">
                  <c:v>45101.861111111109</c:v>
                </c:pt>
                <c:pt idx="21821">
                  <c:v>45101.861805555556</c:v>
                </c:pt>
                <c:pt idx="21822">
                  <c:v>45101.862500000003</c:v>
                </c:pt>
                <c:pt idx="21823">
                  <c:v>45101.863194444442</c:v>
                </c:pt>
                <c:pt idx="21824">
                  <c:v>45101.863888888889</c:v>
                </c:pt>
                <c:pt idx="21825">
                  <c:v>45101.864583333336</c:v>
                </c:pt>
                <c:pt idx="21826">
                  <c:v>45101.865277777775</c:v>
                </c:pt>
                <c:pt idx="21827">
                  <c:v>45101.865972222222</c:v>
                </c:pt>
                <c:pt idx="21828">
                  <c:v>45101.866666666669</c:v>
                </c:pt>
                <c:pt idx="21829">
                  <c:v>45101.867361111108</c:v>
                </c:pt>
                <c:pt idx="21830">
                  <c:v>45101.868055555555</c:v>
                </c:pt>
                <c:pt idx="21831">
                  <c:v>45101.868750000001</c:v>
                </c:pt>
                <c:pt idx="21832">
                  <c:v>45101.869444444441</c:v>
                </c:pt>
                <c:pt idx="21833">
                  <c:v>45101.870138888888</c:v>
                </c:pt>
                <c:pt idx="21834">
                  <c:v>45101.870833333334</c:v>
                </c:pt>
                <c:pt idx="21835">
                  <c:v>45101.871527777781</c:v>
                </c:pt>
                <c:pt idx="21836">
                  <c:v>45101.87222222222</c:v>
                </c:pt>
                <c:pt idx="21837">
                  <c:v>45101.872916666667</c:v>
                </c:pt>
                <c:pt idx="21838">
                  <c:v>45101.873611111114</c:v>
                </c:pt>
                <c:pt idx="21839">
                  <c:v>45101.874305555553</c:v>
                </c:pt>
                <c:pt idx="21840">
                  <c:v>45101.875</c:v>
                </c:pt>
                <c:pt idx="21841">
                  <c:v>45101.875694444447</c:v>
                </c:pt>
                <c:pt idx="21842">
                  <c:v>45101.876388888886</c:v>
                </c:pt>
                <c:pt idx="21843">
                  <c:v>45101.877083333333</c:v>
                </c:pt>
                <c:pt idx="21844">
                  <c:v>45101.87777777778</c:v>
                </c:pt>
                <c:pt idx="21845">
                  <c:v>45101.878472222219</c:v>
                </c:pt>
                <c:pt idx="21846">
                  <c:v>45101.879166666666</c:v>
                </c:pt>
                <c:pt idx="21847">
                  <c:v>45101.879861111112</c:v>
                </c:pt>
                <c:pt idx="21848">
                  <c:v>45101.880555555559</c:v>
                </c:pt>
                <c:pt idx="21849">
                  <c:v>45101.881249999999</c:v>
                </c:pt>
                <c:pt idx="21850">
                  <c:v>45101.881944444445</c:v>
                </c:pt>
                <c:pt idx="21851">
                  <c:v>45101.882638888892</c:v>
                </c:pt>
                <c:pt idx="21852">
                  <c:v>45101.883333333331</c:v>
                </c:pt>
                <c:pt idx="21853">
                  <c:v>45101.884027777778</c:v>
                </c:pt>
                <c:pt idx="21854">
                  <c:v>45101.884722222225</c:v>
                </c:pt>
                <c:pt idx="21855">
                  <c:v>45101.885416666664</c:v>
                </c:pt>
                <c:pt idx="21856">
                  <c:v>45101.886111111111</c:v>
                </c:pt>
                <c:pt idx="21857">
                  <c:v>45101.886805555558</c:v>
                </c:pt>
                <c:pt idx="21858">
                  <c:v>45101.887499999997</c:v>
                </c:pt>
                <c:pt idx="21859">
                  <c:v>45101.888194444444</c:v>
                </c:pt>
                <c:pt idx="21860">
                  <c:v>45101.888888888891</c:v>
                </c:pt>
                <c:pt idx="21861">
                  <c:v>45101.88958333333</c:v>
                </c:pt>
                <c:pt idx="21862">
                  <c:v>45101.890277777777</c:v>
                </c:pt>
                <c:pt idx="21863">
                  <c:v>45101.890972222223</c:v>
                </c:pt>
                <c:pt idx="21864">
                  <c:v>45101.89166666667</c:v>
                </c:pt>
                <c:pt idx="21865">
                  <c:v>45101.892361111109</c:v>
                </c:pt>
                <c:pt idx="21866">
                  <c:v>45101.893055555556</c:v>
                </c:pt>
                <c:pt idx="21867">
                  <c:v>45101.893750000003</c:v>
                </c:pt>
                <c:pt idx="21868">
                  <c:v>45101.894444444442</c:v>
                </c:pt>
                <c:pt idx="21869">
                  <c:v>45101.895138888889</c:v>
                </c:pt>
                <c:pt idx="21870">
                  <c:v>45101.895833333336</c:v>
                </c:pt>
                <c:pt idx="21871">
                  <c:v>45101.896527777775</c:v>
                </c:pt>
                <c:pt idx="21872">
                  <c:v>45101.897222222222</c:v>
                </c:pt>
                <c:pt idx="21873">
                  <c:v>45101.897916666669</c:v>
                </c:pt>
                <c:pt idx="21874">
                  <c:v>45101.898611111108</c:v>
                </c:pt>
                <c:pt idx="21875">
                  <c:v>45101.899305555555</c:v>
                </c:pt>
                <c:pt idx="21876">
                  <c:v>45101.9</c:v>
                </c:pt>
                <c:pt idx="21877">
                  <c:v>45101.900694444441</c:v>
                </c:pt>
                <c:pt idx="21878">
                  <c:v>45101.901388888888</c:v>
                </c:pt>
                <c:pt idx="21879">
                  <c:v>45101.902083333334</c:v>
                </c:pt>
                <c:pt idx="21880">
                  <c:v>45101.902777777781</c:v>
                </c:pt>
                <c:pt idx="21881">
                  <c:v>45101.90347222222</c:v>
                </c:pt>
                <c:pt idx="21882">
                  <c:v>45101.904166666667</c:v>
                </c:pt>
                <c:pt idx="21883">
                  <c:v>45101.904861111114</c:v>
                </c:pt>
                <c:pt idx="21884">
                  <c:v>45101.905555555553</c:v>
                </c:pt>
                <c:pt idx="21885">
                  <c:v>45101.90625</c:v>
                </c:pt>
                <c:pt idx="21886">
                  <c:v>45101.906944444447</c:v>
                </c:pt>
                <c:pt idx="21887">
                  <c:v>45101.907638888886</c:v>
                </c:pt>
                <c:pt idx="21888">
                  <c:v>45101.908333333333</c:v>
                </c:pt>
                <c:pt idx="21889">
                  <c:v>45101.90902777778</c:v>
                </c:pt>
                <c:pt idx="21890">
                  <c:v>45101.909722222219</c:v>
                </c:pt>
                <c:pt idx="21891">
                  <c:v>45101.910416666666</c:v>
                </c:pt>
                <c:pt idx="21892">
                  <c:v>45101.911111111112</c:v>
                </c:pt>
                <c:pt idx="21893">
                  <c:v>45101.911805555559</c:v>
                </c:pt>
                <c:pt idx="21894">
                  <c:v>45101.912499999999</c:v>
                </c:pt>
                <c:pt idx="21895">
                  <c:v>45101.913194444445</c:v>
                </c:pt>
                <c:pt idx="21896">
                  <c:v>45101.913888888892</c:v>
                </c:pt>
                <c:pt idx="21897">
                  <c:v>45101.914583333331</c:v>
                </c:pt>
                <c:pt idx="21898">
                  <c:v>45101.915277777778</c:v>
                </c:pt>
                <c:pt idx="21899">
                  <c:v>45101.915972222225</c:v>
                </c:pt>
                <c:pt idx="21900">
                  <c:v>45101.916666666664</c:v>
                </c:pt>
                <c:pt idx="21901">
                  <c:v>45101.917361111111</c:v>
                </c:pt>
                <c:pt idx="21902">
                  <c:v>45101.918055555558</c:v>
                </c:pt>
                <c:pt idx="21903">
                  <c:v>45101.918749999997</c:v>
                </c:pt>
                <c:pt idx="21904">
                  <c:v>45101.919444444444</c:v>
                </c:pt>
                <c:pt idx="21905">
                  <c:v>45101.920138888891</c:v>
                </c:pt>
                <c:pt idx="21906">
                  <c:v>45101.92083333333</c:v>
                </c:pt>
                <c:pt idx="21907">
                  <c:v>45101.921527777777</c:v>
                </c:pt>
                <c:pt idx="21908">
                  <c:v>45101.922222222223</c:v>
                </c:pt>
                <c:pt idx="21909">
                  <c:v>45101.92291666667</c:v>
                </c:pt>
                <c:pt idx="21910">
                  <c:v>45101.923611111109</c:v>
                </c:pt>
                <c:pt idx="21911">
                  <c:v>45101.924305555556</c:v>
                </c:pt>
                <c:pt idx="21912">
                  <c:v>45101.925000000003</c:v>
                </c:pt>
                <c:pt idx="21913">
                  <c:v>45101.925694444442</c:v>
                </c:pt>
                <c:pt idx="21914">
                  <c:v>45101.926388888889</c:v>
                </c:pt>
                <c:pt idx="21915">
                  <c:v>45101.927083333336</c:v>
                </c:pt>
                <c:pt idx="21916">
                  <c:v>45101.927777777775</c:v>
                </c:pt>
                <c:pt idx="21917">
                  <c:v>45101.928472222222</c:v>
                </c:pt>
                <c:pt idx="21918">
                  <c:v>45101.929166666669</c:v>
                </c:pt>
                <c:pt idx="21919">
                  <c:v>45101.929861111108</c:v>
                </c:pt>
                <c:pt idx="21920">
                  <c:v>45101.930555555555</c:v>
                </c:pt>
                <c:pt idx="21921">
                  <c:v>45101.931250000001</c:v>
                </c:pt>
                <c:pt idx="21922">
                  <c:v>45101.931944444441</c:v>
                </c:pt>
                <c:pt idx="21923">
                  <c:v>45101.932638888888</c:v>
                </c:pt>
                <c:pt idx="21924">
                  <c:v>45101.933333333334</c:v>
                </c:pt>
                <c:pt idx="21925">
                  <c:v>45101.934027777781</c:v>
                </c:pt>
                <c:pt idx="21926">
                  <c:v>45101.93472222222</c:v>
                </c:pt>
                <c:pt idx="21927">
                  <c:v>45101.935416666667</c:v>
                </c:pt>
                <c:pt idx="21928">
                  <c:v>45101.936111111114</c:v>
                </c:pt>
                <c:pt idx="21929">
                  <c:v>45101.936805555553</c:v>
                </c:pt>
                <c:pt idx="21930">
                  <c:v>45101.9375</c:v>
                </c:pt>
                <c:pt idx="21931">
                  <c:v>45101.938194444447</c:v>
                </c:pt>
                <c:pt idx="21932">
                  <c:v>45101.938888888886</c:v>
                </c:pt>
                <c:pt idx="21933">
                  <c:v>45101.939583333333</c:v>
                </c:pt>
                <c:pt idx="21934">
                  <c:v>45101.94027777778</c:v>
                </c:pt>
                <c:pt idx="21935">
                  <c:v>45101.940972222219</c:v>
                </c:pt>
                <c:pt idx="21936">
                  <c:v>45101.941666666666</c:v>
                </c:pt>
                <c:pt idx="21937">
                  <c:v>45101.942361111112</c:v>
                </c:pt>
                <c:pt idx="21938">
                  <c:v>45101.943055555559</c:v>
                </c:pt>
                <c:pt idx="21939">
                  <c:v>45101.943749999999</c:v>
                </c:pt>
                <c:pt idx="21940">
                  <c:v>45101.944444444445</c:v>
                </c:pt>
                <c:pt idx="21941">
                  <c:v>45101.945138888892</c:v>
                </c:pt>
                <c:pt idx="21942">
                  <c:v>45101.945833333331</c:v>
                </c:pt>
                <c:pt idx="21943">
                  <c:v>45101.946527777778</c:v>
                </c:pt>
                <c:pt idx="21944">
                  <c:v>45101.947222222225</c:v>
                </c:pt>
                <c:pt idx="21945">
                  <c:v>45101.947916666664</c:v>
                </c:pt>
                <c:pt idx="21946">
                  <c:v>45101.948611111111</c:v>
                </c:pt>
                <c:pt idx="21947">
                  <c:v>45101.949305555558</c:v>
                </c:pt>
                <c:pt idx="21948">
                  <c:v>45101.95</c:v>
                </c:pt>
                <c:pt idx="21949">
                  <c:v>45101.950694444444</c:v>
                </c:pt>
                <c:pt idx="21950">
                  <c:v>45101.951388888891</c:v>
                </c:pt>
                <c:pt idx="21951">
                  <c:v>45101.95208333333</c:v>
                </c:pt>
                <c:pt idx="21952">
                  <c:v>45101.952777777777</c:v>
                </c:pt>
                <c:pt idx="21953">
                  <c:v>45101.953472222223</c:v>
                </c:pt>
                <c:pt idx="21954">
                  <c:v>45101.95416666667</c:v>
                </c:pt>
                <c:pt idx="21955">
                  <c:v>45101.954861111109</c:v>
                </c:pt>
                <c:pt idx="21956">
                  <c:v>45101.955555555556</c:v>
                </c:pt>
                <c:pt idx="21957">
                  <c:v>45101.956250000003</c:v>
                </c:pt>
                <c:pt idx="21958">
                  <c:v>45101.956944444442</c:v>
                </c:pt>
                <c:pt idx="21959">
                  <c:v>45101.957638888889</c:v>
                </c:pt>
                <c:pt idx="21960">
                  <c:v>45101.958333333336</c:v>
                </c:pt>
                <c:pt idx="21961">
                  <c:v>45101.959027777775</c:v>
                </c:pt>
                <c:pt idx="21962">
                  <c:v>45101.959722222222</c:v>
                </c:pt>
                <c:pt idx="21963">
                  <c:v>45101.960416666669</c:v>
                </c:pt>
                <c:pt idx="21964">
                  <c:v>45101.961111111108</c:v>
                </c:pt>
                <c:pt idx="21965">
                  <c:v>45101.961805555555</c:v>
                </c:pt>
                <c:pt idx="21966">
                  <c:v>45101.962500000001</c:v>
                </c:pt>
                <c:pt idx="21967">
                  <c:v>45101.963194444441</c:v>
                </c:pt>
                <c:pt idx="21968">
                  <c:v>45101.963888888888</c:v>
                </c:pt>
                <c:pt idx="21969">
                  <c:v>45101.964583333334</c:v>
                </c:pt>
                <c:pt idx="21970">
                  <c:v>45101.965277777781</c:v>
                </c:pt>
                <c:pt idx="21971">
                  <c:v>45101.96597222222</c:v>
                </c:pt>
                <c:pt idx="21972">
                  <c:v>45101.966666666667</c:v>
                </c:pt>
                <c:pt idx="21973">
                  <c:v>45101.967361111114</c:v>
                </c:pt>
                <c:pt idx="21974">
                  <c:v>45101.968055555553</c:v>
                </c:pt>
                <c:pt idx="21975">
                  <c:v>45101.96875</c:v>
                </c:pt>
                <c:pt idx="21976">
                  <c:v>45101.969444444447</c:v>
                </c:pt>
                <c:pt idx="21977">
                  <c:v>45101.970138888886</c:v>
                </c:pt>
                <c:pt idx="21978">
                  <c:v>45101.970833333333</c:v>
                </c:pt>
                <c:pt idx="21979">
                  <c:v>45101.97152777778</c:v>
                </c:pt>
                <c:pt idx="21980">
                  <c:v>45101.972222222219</c:v>
                </c:pt>
                <c:pt idx="21981">
                  <c:v>45101.972916666666</c:v>
                </c:pt>
                <c:pt idx="21982">
                  <c:v>45101.973611111112</c:v>
                </c:pt>
                <c:pt idx="21983">
                  <c:v>45101.974305555559</c:v>
                </c:pt>
                <c:pt idx="21984">
                  <c:v>45101.974999999999</c:v>
                </c:pt>
                <c:pt idx="21985">
                  <c:v>45101.975694444445</c:v>
                </c:pt>
                <c:pt idx="21986">
                  <c:v>45101.976388888892</c:v>
                </c:pt>
                <c:pt idx="21987">
                  <c:v>45101.977083333331</c:v>
                </c:pt>
                <c:pt idx="21988">
                  <c:v>45101.977777777778</c:v>
                </c:pt>
                <c:pt idx="21989">
                  <c:v>45101.978472222225</c:v>
                </c:pt>
                <c:pt idx="21990">
                  <c:v>45101.979166666664</c:v>
                </c:pt>
                <c:pt idx="21991">
                  <c:v>45101.979861111111</c:v>
                </c:pt>
                <c:pt idx="21992">
                  <c:v>45101.980555555558</c:v>
                </c:pt>
                <c:pt idx="21993">
                  <c:v>45101.981249999997</c:v>
                </c:pt>
                <c:pt idx="21994">
                  <c:v>45101.981944444444</c:v>
                </c:pt>
                <c:pt idx="21995">
                  <c:v>45101.982638888891</c:v>
                </c:pt>
                <c:pt idx="21996">
                  <c:v>45101.98333333333</c:v>
                </c:pt>
                <c:pt idx="21997">
                  <c:v>45101.984027777777</c:v>
                </c:pt>
                <c:pt idx="21998">
                  <c:v>45101.984722222223</c:v>
                </c:pt>
                <c:pt idx="21999">
                  <c:v>45101.98541666667</c:v>
                </c:pt>
                <c:pt idx="22000">
                  <c:v>45101.986111111109</c:v>
                </c:pt>
                <c:pt idx="22001">
                  <c:v>45101.986805555556</c:v>
                </c:pt>
                <c:pt idx="22002">
                  <c:v>45101.987500000003</c:v>
                </c:pt>
                <c:pt idx="22003">
                  <c:v>45101.988194444442</c:v>
                </c:pt>
                <c:pt idx="22004">
                  <c:v>45101.988888888889</c:v>
                </c:pt>
                <c:pt idx="22005">
                  <c:v>45101.989583333336</c:v>
                </c:pt>
                <c:pt idx="22006">
                  <c:v>45101.990277777775</c:v>
                </c:pt>
                <c:pt idx="22007">
                  <c:v>45101.990972222222</c:v>
                </c:pt>
                <c:pt idx="22008">
                  <c:v>45101.991666666669</c:v>
                </c:pt>
                <c:pt idx="22009">
                  <c:v>45101.992361111108</c:v>
                </c:pt>
                <c:pt idx="22010">
                  <c:v>45101.993055555555</c:v>
                </c:pt>
                <c:pt idx="22011">
                  <c:v>45101.993750000001</c:v>
                </c:pt>
                <c:pt idx="22012">
                  <c:v>45101.994444444441</c:v>
                </c:pt>
                <c:pt idx="22013">
                  <c:v>45101.995138888888</c:v>
                </c:pt>
                <c:pt idx="22014">
                  <c:v>45101.995833333334</c:v>
                </c:pt>
                <c:pt idx="22015">
                  <c:v>45101.996527777781</c:v>
                </c:pt>
                <c:pt idx="22016">
                  <c:v>45101.99722222222</c:v>
                </c:pt>
                <c:pt idx="22017">
                  <c:v>45101.997916666667</c:v>
                </c:pt>
                <c:pt idx="22018">
                  <c:v>45101.998611111114</c:v>
                </c:pt>
                <c:pt idx="22019">
                  <c:v>45101.999305555553</c:v>
                </c:pt>
                <c:pt idx="22020">
                  <c:v>45102</c:v>
                </c:pt>
                <c:pt idx="22021">
                  <c:v>45102.000694444447</c:v>
                </c:pt>
                <c:pt idx="22022">
                  <c:v>45102.001388888886</c:v>
                </c:pt>
                <c:pt idx="22023">
                  <c:v>45102.002083333333</c:v>
                </c:pt>
                <c:pt idx="22024">
                  <c:v>45102.00277777778</c:v>
                </c:pt>
                <c:pt idx="22025">
                  <c:v>45102.003472222219</c:v>
                </c:pt>
                <c:pt idx="22026">
                  <c:v>45102.004166666666</c:v>
                </c:pt>
                <c:pt idx="22027">
                  <c:v>45102.004861111112</c:v>
                </c:pt>
                <c:pt idx="22028">
                  <c:v>45102.005555555559</c:v>
                </c:pt>
                <c:pt idx="22029">
                  <c:v>45102.006249999999</c:v>
                </c:pt>
                <c:pt idx="22030">
                  <c:v>45102.006944444445</c:v>
                </c:pt>
                <c:pt idx="22031">
                  <c:v>45102.007638888892</c:v>
                </c:pt>
                <c:pt idx="22032">
                  <c:v>45102.008333333331</c:v>
                </c:pt>
                <c:pt idx="22033">
                  <c:v>45102.009027777778</c:v>
                </c:pt>
                <c:pt idx="22034">
                  <c:v>45102.009722222225</c:v>
                </c:pt>
                <c:pt idx="22035">
                  <c:v>45102.010416666664</c:v>
                </c:pt>
                <c:pt idx="22036">
                  <c:v>45102.011111111111</c:v>
                </c:pt>
                <c:pt idx="22037">
                  <c:v>45102.011805555558</c:v>
                </c:pt>
                <c:pt idx="22038">
                  <c:v>45102.012499999997</c:v>
                </c:pt>
                <c:pt idx="22039">
                  <c:v>45102.013194444444</c:v>
                </c:pt>
                <c:pt idx="22040">
                  <c:v>45102.013888888891</c:v>
                </c:pt>
                <c:pt idx="22041">
                  <c:v>45102.01458333333</c:v>
                </c:pt>
                <c:pt idx="22042">
                  <c:v>45102.015277777777</c:v>
                </c:pt>
                <c:pt idx="22043">
                  <c:v>45102.015972222223</c:v>
                </c:pt>
                <c:pt idx="22044">
                  <c:v>45102.01666666667</c:v>
                </c:pt>
                <c:pt idx="22045">
                  <c:v>45102.017361111109</c:v>
                </c:pt>
                <c:pt idx="22046">
                  <c:v>45102.018055555556</c:v>
                </c:pt>
                <c:pt idx="22047">
                  <c:v>45102.018750000003</c:v>
                </c:pt>
                <c:pt idx="22048">
                  <c:v>45102.019444444442</c:v>
                </c:pt>
                <c:pt idx="22049">
                  <c:v>45102.020138888889</c:v>
                </c:pt>
                <c:pt idx="22050">
                  <c:v>45102.020833333336</c:v>
                </c:pt>
                <c:pt idx="22051">
                  <c:v>45102.021527777775</c:v>
                </c:pt>
                <c:pt idx="22052">
                  <c:v>45102.022222222222</c:v>
                </c:pt>
                <c:pt idx="22053">
                  <c:v>45102.022916666669</c:v>
                </c:pt>
                <c:pt idx="22054">
                  <c:v>45102.023611111108</c:v>
                </c:pt>
                <c:pt idx="22055">
                  <c:v>45102.024305555555</c:v>
                </c:pt>
                <c:pt idx="22056">
                  <c:v>45102.025000000001</c:v>
                </c:pt>
                <c:pt idx="22057">
                  <c:v>45102.025694444441</c:v>
                </c:pt>
                <c:pt idx="22058">
                  <c:v>45102.026388888888</c:v>
                </c:pt>
                <c:pt idx="22059">
                  <c:v>45102.027083333334</c:v>
                </c:pt>
                <c:pt idx="22060">
                  <c:v>45102.027777777781</c:v>
                </c:pt>
                <c:pt idx="22061">
                  <c:v>45102.02847222222</c:v>
                </c:pt>
                <c:pt idx="22062">
                  <c:v>45102.029166666667</c:v>
                </c:pt>
                <c:pt idx="22063">
                  <c:v>45102.029861111114</c:v>
                </c:pt>
                <c:pt idx="22064">
                  <c:v>45102.030555555553</c:v>
                </c:pt>
                <c:pt idx="22065">
                  <c:v>45102.03125</c:v>
                </c:pt>
                <c:pt idx="22066">
                  <c:v>45102.031944444447</c:v>
                </c:pt>
                <c:pt idx="22067">
                  <c:v>45102.032638888886</c:v>
                </c:pt>
                <c:pt idx="22068">
                  <c:v>45102.033333333333</c:v>
                </c:pt>
                <c:pt idx="22069">
                  <c:v>45102.03402777778</c:v>
                </c:pt>
                <c:pt idx="22070">
                  <c:v>45102.034722222219</c:v>
                </c:pt>
                <c:pt idx="22071">
                  <c:v>45102.035416666666</c:v>
                </c:pt>
                <c:pt idx="22072">
                  <c:v>45102.036111111112</c:v>
                </c:pt>
                <c:pt idx="22073">
                  <c:v>45102.036805555559</c:v>
                </c:pt>
                <c:pt idx="22074">
                  <c:v>45102.037499999999</c:v>
                </c:pt>
                <c:pt idx="22075">
                  <c:v>45102.038194444445</c:v>
                </c:pt>
                <c:pt idx="22076">
                  <c:v>45102.038888888892</c:v>
                </c:pt>
                <c:pt idx="22077">
                  <c:v>45102.039583333331</c:v>
                </c:pt>
                <c:pt idx="22078">
                  <c:v>45102.040277777778</c:v>
                </c:pt>
                <c:pt idx="22079">
                  <c:v>45102.040972222225</c:v>
                </c:pt>
                <c:pt idx="22080">
                  <c:v>45102.041666666664</c:v>
                </c:pt>
                <c:pt idx="22081">
                  <c:v>45102.042361111111</c:v>
                </c:pt>
                <c:pt idx="22082">
                  <c:v>45102.043055555558</c:v>
                </c:pt>
                <c:pt idx="22083">
                  <c:v>45102.043749999997</c:v>
                </c:pt>
                <c:pt idx="22084">
                  <c:v>45102.044444444444</c:v>
                </c:pt>
                <c:pt idx="22085">
                  <c:v>45102.045138888891</c:v>
                </c:pt>
                <c:pt idx="22086">
                  <c:v>45102.04583333333</c:v>
                </c:pt>
                <c:pt idx="22087">
                  <c:v>45102.046527777777</c:v>
                </c:pt>
                <c:pt idx="22088">
                  <c:v>45102.047222222223</c:v>
                </c:pt>
                <c:pt idx="22089">
                  <c:v>45102.04791666667</c:v>
                </c:pt>
                <c:pt idx="22090">
                  <c:v>45102.048611111109</c:v>
                </c:pt>
                <c:pt idx="22091">
                  <c:v>45102.049305555556</c:v>
                </c:pt>
                <c:pt idx="22092">
                  <c:v>45102.05</c:v>
                </c:pt>
                <c:pt idx="22093">
                  <c:v>45102.050694444442</c:v>
                </c:pt>
                <c:pt idx="22094">
                  <c:v>45102.051388888889</c:v>
                </c:pt>
                <c:pt idx="22095">
                  <c:v>45102.052083333336</c:v>
                </c:pt>
                <c:pt idx="22096">
                  <c:v>45102.052777777775</c:v>
                </c:pt>
                <c:pt idx="22097">
                  <c:v>45102.053472222222</c:v>
                </c:pt>
                <c:pt idx="22098">
                  <c:v>45102.054166666669</c:v>
                </c:pt>
                <c:pt idx="22099">
                  <c:v>45102.054861111108</c:v>
                </c:pt>
                <c:pt idx="22100">
                  <c:v>45102.055555555555</c:v>
                </c:pt>
                <c:pt idx="22101">
                  <c:v>45102.056250000001</c:v>
                </c:pt>
                <c:pt idx="22102">
                  <c:v>45102.056944444441</c:v>
                </c:pt>
                <c:pt idx="22103">
                  <c:v>45102.057638888888</c:v>
                </c:pt>
                <c:pt idx="22104">
                  <c:v>45102.058333333334</c:v>
                </c:pt>
                <c:pt idx="22105">
                  <c:v>45102.059027777781</c:v>
                </c:pt>
                <c:pt idx="22106">
                  <c:v>45102.05972222222</c:v>
                </c:pt>
                <c:pt idx="22107">
                  <c:v>45102.060416666667</c:v>
                </c:pt>
                <c:pt idx="22108">
                  <c:v>45102.061111111114</c:v>
                </c:pt>
                <c:pt idx="22109">
                  <c:v>45102.061805555553</c:v>
                </c:pt>
                <c:pt idx="22110">
                  <c:v>45102.0625</c:v>
                </c:pt>
                <c:pt idx="22111">
                  <c:v>45102.063194444447</c:v>
                </c:pt>
                <c:pt idx="22112">
                  <c:v>45102.063888888886</c:v>
                </c:pt>
                <c:pt idx="22113">
                  <c:v>45102.064583333333</c:v>
                </c:pt>
                <c:pt idx="22114">
                  <c:v>45102.06527777778</c:v>
                </c:pt>
                <c:pt idx="22115">
                  <c:v>45102.065972222219</c:v>
                </c:pt>
                <c:pt idx="22116">
                  <c:v>45102.066666666666</c:v>
                </c:pt>
                <c:pt idx="22117">
                  <c:v>45102.067361111112</c:v>
                </c:pt>
                <c:pt idx="22118">
                  <c:v>45102.068055555559</c:v>
                </c:pt>
                <c:pt idx="22119">
                  <c:v>45102.068749999999</c:v>
                </c:pt>
                <c:pt idx="22120">
                  <c:v>45102.069444444445</c:v>
                </c:pt>
                <c:pt idx="22121">
                  <c:v>45102.070138888892</c:v>
                </c:pt>
                <c:pt idx="22122">
                  <c:v>45102.070833333331</c:v>
                </c:pt>
                <c:pt idx="22123">
                  <c:v>45102.071527777778</c:v>
                </c:pt>
                <c:pt idx="22124">
                  <c:v>45102.072222222225</c:v>
                </c:pt>
                <c:pt idx="22125">
                  <c:v>45102.072916666664</c:v>
                </c:pt>
                <c:pt idx="22126">
                  <c:v>45102.073611111111</c:v>
                </c:pt>
                <c:pt idx="22127">
                  <c:v>45102.074305555558</c:v>
                </c:pt>
                <c:pt idx="22128">
                  <c:v>45102.074999999997</c:v>
                </c:pt>
                <c:pt idx="22129">
                  <c:v>45102.075694444444</c:v>
                </c:pt>
                <c:pt idx="22130">
                  <c:v>45102.076388888891</c:v>
                </c:pt>
                <c:pt idx="22131">
                  <c:v>45102.07708333333</c:v>
                </c:pt>
                <c:pt idx="22132">
                  <c:v>45102.077777777777</c:v>
                </c:pt>
                <c:pt idx="22133">
                  <c:v>45102.078472222223</c:v>
                </c:pt>
                <c:pt idx="22134">
                  <c:v>45102.07916666667</c:v>
                </c:pt>
                <c:pt idx="22135">
                  <c:v>45102.079861111109</c:v>
                </c:pt>
                <c:pt idx="22136">
                  <c:v>45102.080555555556</c:v>
                </c:pt>
                <c:pt idx="22137">
                  <c:v>45102.081250000003</c:v>
                </c:pt>
                <c:pt idx="22138">
                  <c:v>45102.081944444442</c:v>
                </c:pt>
                <c:pt idx="22139">
                  <c:v>45102.082638888889</c:v>
                </c:pt>
                <c:pt idx="22140">
                  <c:v>45102.083333333336</c:v>
                </c:pt>
                <c:pt idx="22141">
                  <c:v>45102.084027777775</c:v>
                </c:pt>
                <c:pt idx="22142">
                  <c:v>45102.084722222222</c:v>
                </c:pt>
                <c:pt idx="22143">
                  <c:v>45102.085416666669</c:v>
                </c:pt>
                <c:pt idx="22144">
                  <c:v>45102.086111111108</c:v>
                </c:pt>
                <c:pt idx="22145">
                  <c:v>45102.086805555555</c:v>
                </c:pt>
                <c:pt idx="22146">
                  <c:v>45102.087500000001</c:v>
                </c:pt>
                <c:pt idx="22147">
                  <c:v>45102.088194444441</c:v>
                </c:pt>
                <c:pt idx="22148">
                  <c:v>45102.088888888888</c:v>
                </c:pt>
                <c:pt idx="22149">
                  <c:v>45102.089583333334</c:v>
                </c:pt>
                <c:pt idx="22150">
                  <c:v>45102.090277777781</c:v>
                </c:pt>
                <c:pt idx="22151">
                  <c:v>45102.09097222222</c:v>
                </c:pt>
                <c:pt idx="22152">
                  <c:v>45102.091666666667</c:v>
                </c:pt>
                <c:pt idx="22153">
                  <c:v>45102.092361111114</c:v>
                </c:pt>
                <c:pt idx="22154">
                  <c:v>45102.093055555553</c:v>
                </c:pt>
                <c:pt idx="22155">
                  <c:v>45102.09375</c:v>
                </c:pt>
                <c:pt idx="22156">
                  <c:v>45102.094444444447</c:v>
                </c:pt>
                <c:pt idx="22157">
                  <c:v>45102.095138888886</c:v>
                </c:pt>
                <c:pt idx="22158">
                  <c:v>45102.095833333333</c:v>
                </c:pt>
                <c:pt idx="22159">
                  <c:v>45102.09652777778</c:v>
                </c:pt>
                <c:pt idx="22160">
                  <c:v>45102.097222222219</c:v>
                </c:pt>
                <c:pt idx="22161">
                  <c:v>45102.097916666666</c:v>
                </c:pt>
                <c:pt idx="22162">
                  <c:v>45102.098611111112</c:v>
                </c:pt>
                <c:pt idx="22163">
                  <c:v>45102.099305555559</c:v>
                </c:pt>
                <c:pt idx="22164">
                  <c:v>45102.1</c:v>
                </c:pt>
                <c:pt idx="22165">
                  <c:v>45102.100694444445</c:v>
                </c:pt>
                <c:pt idx="22166">
                  <c:v>45102.101388888892</c:v>
                </c:pt>
                <c:pt idx="22167">
                  <c:v>45102.102083333331</c:v>
                </c:pt>
                <c:pt idx="22168">
                  <c:v>45102.102777777778</c:v>
                </c:pt>
                <c:pt idx="22169">
                  <c:v>45102.103472222225</c:v>
                </c:pt>
                <c:pt idx="22170">
                  <c:v>45102.104166666664</c:v>
                </c:pt>
                <c:pt idx="22171">
                  <c:v>45102.104861111111</c:v>
                </c:pt>
                <c:pt idx="22172">
                  <c:v>45102.105555555558</c:v>
                </c:pt>
                <c:pt idx="22173">
                  <c:v>45102.106249999997</c:v>
                </c:pt>
                <c:pt idx="22174">
                  <c:v>45102.106944444444</c:v>
                </c:pt>
                <c:pt idx="22175">
                  <c:v>45102.107638888891</c:v>
                </c:pt>
                <c:pt idx="22176">
                  <c:v>45102.10833333333</c:v>
                </c:pt>
                <c:pt idx="22177">
                  <c:v>45102.109027777777</c:v>
                </c:pt>
                <c:pt idx="22178">
                  <c:v>45102.109722222223</c:v>
                </c:pt>
                <c:pt idx="22179">
                  <c:v>45102.11041666667</c:v>
                </c:pt>
                <c:pt idx="22180">
                  <c:v>45102.111111111109</c:v>
                </c:pt>
                <c:pt idx="22181">
                  <c:v>45102.111805555556</c:v>
                </c:pt>
                <c:pt idx="22182">
                  <c:v>45102.112500000003</c:v>
                </c:pt>
                <c:pt idx="22183">
                  <c:v>45102.113194444442</c:v>
                </c:pt>
                <c:pt idx="22184">
                  <c:v>45102.113888888889</c:v>
                </c:pt>
                <c:pt idx="22185">
                  <c:v>45102.114583333336</c:v>
                </c:pt>
                <c:pt idx="22186">
                  <c:v>45102.115277777775</c:v>
                </c:pt>
                <c:pt idx="22187">
                  <c:v>45102.115972222222</c:v>
                </c:pt>
                <c:pt idx="22188">
                  <c:v>45102.116666666669</c:v>
                </c:pt>
                <c:pt idx="22189">
                  <c:v>45102.117361111108</c:v>
                </c:pt>
                <c:pt idx="22190">
                  <c:v>45102.118055555555</c:v>
                </c:pt>
                <c:pt idx="22191">
                  <c:v>45102.118750000001</c:v>
                </c:pt>
                <c:pt idx="22192">
                  <c:v>45102.119444444441</c:v>
                </c:pt>
                <c:pt idx="22193">
                  <c:v>45102.120138888888</c:v>
                </c:pt>
                <c:pt idx="22194">
                  <c:v>45102.120833333334</c:v>
                </c:pt>
                <c:pt idx="22195">
                  <c:v>45102.121527777781</c:v>
                </c:pt>
                <c:pt idx="22196">
                  <c:v>45102.12222222222</c:v>
                </c:pt>
                <c:pt idx="22197">
                  <c:v>45102.122916666667</c:v>
                </c:pt>
                <c:pt idx="22198">
                  <c:v>45102.123611111114</c:v>
                </c:pt>
                <c:pt idx="22199">
                  <c:v>45102.124305555553</c:v>
                </c:pt>
                <c:pt idx="22200">
                  <c:v>45102.125</c:v>
                </c:pt>
                <c:pt idx="22201">
                  <c:v>45102.125694444447</c:v>
                </c:pt>
                <c:pt idx="22202">
                  <c:v>45102.126388888886</c:v>
                </c:pt>
                <c:pt idx="22203">
                  <c:v>45102.127083333333</c:v>
                </c:pt>
                <c:pt idx="22204">
                  <c:v>45102.12777777778</c:v>
                </c:pt>
                <c:pt idx="22205">
                  <c:v>45102.128472222219</c:v>
                </c:pt>
                <c:pt idx="22206">
                  <c:v>45102.129166666666</c:v>
                </c:pt>
                <c:pt idx="22207">
                  <c:v>45102.129861111112</c:v>
                </c:pt>
                <c:pt idx="22208">
                  <c:v>45102.130555555559</c:v>
                </c:pt>
                <c:pt idx="22209">
                  <c:v>45102.131249999999</c:v>
                </c:pt>
                <c:pt idx="22210">
                  <c:v>45102.131944444445</c:v>
                </c:pt>
                <c:pt idx="22211">
                  <c:v>45102.132638888892</c:v>
                </c:pt>
                <c:pt idx="22212">
                  <c:v>45102.133333333331</c:v>
                </c:pt>
                <c:pt idx="22213">
                  <c:v>45102.134027777778</c:v>
                </c:pt>
                <c:pt idx="22214">
                  <c:v>45102.134722222225</c:v>
                </c:pt>
                <c:pt idx="22215">
                  <c:v>45102.135416666664</c:v>
                </c:pt>
                <c:pt idx="22216">
                  <c:v>45102.136111111111</c:v>
                </c:pt>
                <c:pt idx="22217">
                  <c:v>45102.136805555558</c:v>
                </c:pt>
                <c:pt idx="22218">
                  <c:v>45102.137499999997</c:v>
                </c:pt>
                <c:pt idx="22219">
                  <c:v>45102.138194444444</c:v>
                </c:pt>
                <c:pt idx="22220">
                  <c:v>45102.138888888891</c:v>
                </c:pt>
                <c:pt idx="22221">
                  <c:v>45102.13958333333</c:v>
                </c:pt>
                <c:pt idx="22222">
                  <c:v>45102.140277777777</c:v>
                </c:pt>
                <c:pt idx="22223">
                  <c:v>45102.140972222223</c:v>
                </c:pt>
                <c:pt idx="22224">
                  <c:v>45102.14166666667</c:v>
                </c:pt>
                <c:pt idx="22225">
                  <c:v>45102.142361111109</c:v>
                </c:pt>
                <c:pt idx="22226">
                  <c:v>45102.143055555556</c:v>
                </c:pt>
                <c:pt idx="22227">
                  <c:v>45102.143750000003</c:v>
                </c:pt>
                <c:pt idx="22228">
                  <c:v>45102.144444444442</c:v>
                </c:pt>
                <c:pt idx="22229">
                  <c:v>45102.145138888889</c:v>
                </c:pt>
                <c:pt idx="22230">
                  <c:v>45102.145833333336</c:v>
                </c:pt>
                <c:pt idx="22231">
                  <c:v>45102.146527777775</c:v>
                </c:pt>
                <c:pt idx="22232">
                  <c:v>45102.147222222222</c:v>
                </c:pt>
                <c:pt idx="22233">
                  <c:v>45102.147916666669</c:v>
                </c:pt>
                <c:pt idx="22234">
                  <c:v>45102.148611111108</c:v>
                </c:pt>
                <c:pt idx="22235">
                  <c:v>45102.149305555555</c:v>
                </c:pt>
                <c:pt idx="22236">
                  <c:v>45102.15</c:v>
                </c:pt>
                <c:pt idx="22237">
                  <c:v>45102.150694444441</c:v>
                </c:pt>
                <c:pt idx="22238">
                  <c:v>45102.151388888888</c:v>
                </c:pt>
                <c:pt idx="22239">
                  <c:v>45102.152083333334</c:v>
                </c:pt>
                <c:pt idx="22240">
                  <c:v>45102.152777777781</c:v>
                </c:pt>
                <c:pt idx="22241">
                  <c:v>45102.15347222222</c:v>
                </c:pt>
                <c:pt idx="22242">
                  <c:v>45102.154166666667</c:v>
                </c:pt>
                <c:pt idx="22243">
                  <c:v>45102.154861111114</c:v>
                </c:pt>
                <c:pt idx="22244">
                  <c:v>45102.155555555553</c:v>
                </c:pt>
                <c:pt idx="22245">
                  <c:v>45102.15625</c:v>
                </c:pt>
                <c:pt idx="22246">
                  <c:v>45102.156944444447</c:v>
                </c:pt>
                <c:pt idx="22247">
                  <c:v>45102.157638888886</c:v>
                </c:pt>
                <c:pt idx="22248">
                  <c:v>45102.158333333333</c:v>
                </c:pt>
                <c:pt idx="22249">
                  <c:v>45102.15902777778</c:v>
                </c:pt>
                <c:pt idx="22250">
                  <c:v>45102.159722222219</c:v>
                </c:pt>
                <c:pt idx="22251">
                  <c:v>45102.160416666666</c:v>
                </c:pt>
                <c:pt idx="22252">
                  <c:v>45102.161111111112</c:v>
                </c:pt>
                <c:pt idx="22253">
                  <c:v>45102.161805555559</c:v>
                </c:pt>
                <c:pt idx="22254">
                  <c:v>45102.162499999999</c:v>
                </c:pt>
                <c:pt idx="22255">
                  <c:v>45102.163194444445</c:v>
                </c:pt>
                <c:pt idx="22256">
                  <c:v>45102.163888888892</c:v>
                </c:pt>
                <c:pt idx="22257">
                  <c:v>45102.164583333331</c:v>
                </c:pt>
                <c:pt idx="22258">
                  <c:v>45102.165277777778</c:v>
                </c:pt>
                <c:pt idx="22259">
                  <c:v>45102.165972222225</c:v>
                </c:pt>
                <c:pt idx="22260">
                  <c:v>45102.166666666664</c:v>
                </c:pt>
                <c:pt idx="22261">
                  <c:v>45102.167361111111</c:v>
                </c:pt>
                <c:pt idx="22262">
                  <c:v>45102.168055555558</c:v>
                </c:pt>
                <c:pt idx="22263">
                  <c:v>45102.168749999997</c:v>
                </c:pt>
                <c:pt idx="22264">
                  <c:v>45102.169444444444</c:v>
                </c:pt>
                <c:pt idx="22265">
                  <c:v>45102.170138888891</c:v>
                </c:pt>
                <c:pt idx="22266">
                  <c:v>45102.17083333333</c:v>
                </c:pt>
                <c:pt idx="22267">
                  <c:v>45102.171527777777</c:v>
                </c:pt>
                <c:pt idx="22268">
                  <c:v>45102.172222222223</c:v>
                </c:pt>
                <c:pt idx="22269">
                  <c:v>45102.17291666667</c:v>
                </c:pt>
                <c:pt idx="22270">
                  <c:v>45102.173611111109</c:v>
                </c:pt>
                <c:pt idx="22271">
                  <c:v>45102.174305555556</c:v>
                </c:pt>
                <c:pt idx="22272">
                  <c:v>45102.175000000003</c:v>
                </c:pt>
                <c:pt idx="22273">
                  <c:v>45102.175694444442</c:v>
                </c:pt>
                <c:pt idx="22274">
                  <c:v>45102.176388888889</c:v>
                </c:pt>
                <c:pt idx="22275">
                  <c:v>45102.177083333336</c:v>
                </c:pt>
                <c:pt idx="22276">
                  <c:v>45102.177777777775</c:v>
                </c:pt>
                <c:pt idx="22277">
                  <c:v>45102.178472222222</c:v>
                </c:pt>
                <c:pt idx="22278">
                  <c:v>45102.179166666669</c:v>
                </c:pt>
                <c:pt idx="22279">
                  <c:v>45102.179861111108</c:v>
                </c:pt>
                <c:pt idx="22280">
                  <c:v>45102.180555555555</c:v>
                </c:pt>
                <c:pt idx="22281">
                  <c:v>45102.181250000001</c:v>
                </c:pt>
                <c:pt idx="22282">
                  <c:v>45102.181944444441</c:v>
                </c:pt>
                <c:pt idx="22283">
                  <c:v>45102.182638888888</c:v>
                </c:pt>
                <c:pt idx="22284">
                  <c:v>45102.183333333334</c:v>
                </c:pt>
                <c:pt idx="22285">
                  <c:v>45102.184027777781</c:v>
                </c:pt>
                <c:pt idx="22286">
                  <c:v>45102.18472222222</c:v>
                </c:pt>
                <c:pt idx="22287">
                  <c:v>45102.185416666667</c:v>
                </c:pt>
                <c:pt idx="22288">
                  <c:v>45102.186111111114</c:v>
                </c:pt>
                <c:pt idx="22289">
                  <c:v>45102.186805555553</c:v>
                </c:pt>
                <c:pt idx="22290">
                  <c:v>45102.1875</c:v>
                </c:pt>
                <c:pt idx="22291">
                  <c:v>45102.188194444447</c:v>
                </c:pt>
                <c:pt idx="22292">
                  <c:v>45102.188888888886</c:v>
                </c:pt>
                <c:pt idx="22293">
                  <c:v>45102.189583333333</c:v>
                </c:pt>
                <c:pt idx="22294">
                  <c:v>45102.19027777778</c:v>
                </c:pt>
                <c:pt idx="22295">
                  <c:v>45102.190972222219</c:v>
                </c:pt>
                <c:pt idx="22296">
                  <c:v>45102.191666666666</c:v>
                </c:pt>
                <c:pt idx="22297">
                  <c:v>45102.192361111112</c:v>
                </c:pt>
                <c:pt idx="22298">
                  <c:v>45102.193055555559</c:v>
                </c:pt>
                <c:pt idx="22299">
                  <c:v>45102.193749999999</c:v>
                </c:pt>
                <c:pt idx="22300">
                  <c:v>45102.194444444445</c:v>
                </c:pt>
                <c:pt idx="22301">
                  <c:v>45102.195138888892</c:v>
                </c:pt>
                <c:pt idx="22302">
                  <c:v>45102.195833333331</c:v>
                </c:pt>
                <c:pt idx="22303">
                  <c:v>45102.196527777778</c:v>
                </c:pt>
                <c:pt idx="22304">
                  <c:v>45102.197222222225</c:v>
                </c:pt>
                <c:pt idx="22305">
                  <c:v>45102.197916666664</c:v>
                </c:pt>
                <c:pt idx="22306">
                  <c:v>45102.198611111111</c:v>
                </c:pt>
                <c:pt idx="22307">
                  <c:v>45102.199305555558</c:v>
                </c:pt>
                <c:pt idx="22308">
                  <c:v>45102.2</c:v>
                </c:pt>
                <c:pt idx="22309">
                  <c:v>45102.200694444444</c:v>
                </c:pt>
                <c:pt idx="22310">
                  <c:v>45102.201388888891</c:v>
                </c:pt>
                <c:pt idx="22311">
                  <c:v>45102.20208333333</c:v>
                </c:pt>
                <c:pt idx="22312">
                  <c:v>45102.202777777777</c:v>
                </c:pt>
                <c:pt idx="22313">
                  <c:v>45102.203472222223</c:v>
                </c:pt>
                <c:pt idx="22314">
                  <c:v>45102.20416666667</c:v>
                </c:pt>
                <c:pt idx="22315">
                  <c:v>45102.204861111109</c:v>
                </c:pt>
                <c:pt idx="22316">
                  <c:v>45102.205555555556</c:v>
                </c:pt>
                <c:pt idx="22317">
                  <c:v>45102.206250000003</c:v>
                </c:pt>
                <c:pt idx="22318">
                  <c:v>45102.206944444442</c:v>
                </c:pt>
                <c:pt idx="22319">
                  <c:v>45102.207638888889</c:v>
                </c:pt>
                <c:pt idx="22320">
                  <c:v>45102.208333333336</c:v>
                </c:pt>
                <c:pt idx="22321">
                  <c:v>45102.209027777775</c:v>
                </c:pt>
                <c:pt idx="22322">
                  <c:v>45102.209722222222</c:v>
                </c:pt>
                <c:pt idx="22323">
                  <c:v>45102.210416666669</c:v>
                </c:pt>
                <c:pt idx="22324">
                  <c:v>45102.211111111108</c:v>
                </c:pt>
                <c:pt idx="22325">
                  <c:v>45102.211805555555</c:v>
                </c:pt>
                <c:pt idx="22326">
                  <c:v>45102.212500000001</c:v>
                </c:pt>
                <c:pt idx="22327">
                  <c:v>45102.213194444441</c:v>
                </c:pt>
                <c:pt idx="22328">
                  <c:v>45102.213888888888</c:v>
                </c:pt>
                <c:pt idx="22329">
                  <c:v>45102.214583333334</c:v>
                </c:pt>
                <c:pt idx="22330">
                  <c:v>45102.215277777781</c:v>
                </c:pt>
                <c:pt idx="22331">
                  <c:v>45102.21597222222</c:v>
                </c:pt>
                <c:pt idx="22332">
                  <c:v>45102.216666666667</c:v>
                </c:pt>
                <c:pt idx="22333">
                  <c:v>45102.217361111114</c:v>
                </c:pt>
                <c:pt idx="22334">
                  <c:v>45102.218055555553</c:v>
                </c:pt>
                <c:pt idx="22335">
                  <c:v>45102.21875</c:v>
                </c:pt>
                <c:pt idx="22336">
                  <c:v>45102.219444444447</c:v>
                </c:pt>
                <c:pt idx="22337">
                  <c:v>45102.220138888886</c:v>
                </c:pt>
                <c:pt idx="22338">
                  <c:v>45102.220833333333</c:v>
                </c:pt>
                <c:pt idx="22339">
                  <c:v>45102.22152777778</c:v>
                </c:pt>
                <c:pt idx="22340">
                  <c:v>45102.222222222219</c:v>
                </c:pt>
                <c:pt idx="22341">
                  <c:v>45102.222916666666</c:v>
                </c:pt>
                <c:pt idx="22342">
                  <c:v>45102.223611111112</c:v>
                </c:pt>
                <c:pt idx="22343">
                  <c:v>45102.224305555559</c:v>
                </c:pt>
                <c:pt idx="22344">
                  <c:v>45102.224999999999</c:v>
                </c:pt>
                <c:pt idx="22345">
                  <c:v>45102.225694444445</c:v>
                </c:pt>
                <c:pt idx="22346">
                  <c:v>45102.226388888892</c:v>
                </c:pt>
                <c:pt idx="22347">
                  <c:v>45102.227083333331</c:v>
                </c:pt>
                <c:pt idx="22348">
                  <c:v>45102.227777777778</c:v>
                </c:pt>
                <c:pt idx="22349">
                  <c:v>45102.228472222225</c:v>
                </c:pt>
                <c:pt idx="22350">
                  <c:v>45102.229166666664</c:v>
                </c:pt>
                <c:pt idx="22351">
                  <c:v>45102.229861111111</c:v>
                </c:pt>
                <c:pt idx="22352">
                  <c:v>45102.230555555558</c:v>
                </c:pt>
                <c:pt idx="22353">
                  <c:v>45102.231249999997</c:v>
                </c:pt>
                <c:pt idx="22354">
                  <c:v>45102.231944444444</c:v>
                </c:pt>
                <c:pt idx="22355">
                  <c:v>45102.232638888891</c:v>
                </c:pt>
                <c:pt idx="22356">
                  <c:v>45102.23333333333</c:v>
                </c:pt>
                <c:pt idx="22357">
                  <c:v>45102.234027777777</c:v>
                </c:pt>
                <c:pt idx="22358">
                  <c:v>45102.234722222223</c:v>
                </c:pt>
                <c:pt idx="22359">
                  <c:v>45102.23541666667</c:v>
                </c:pt>
                <c:pt idx="22360">
                  <c:v>45102.236111111109</c:v>
                </c:pt>
                <c:pt idx="22361">
                  <c:v>45102.236805555556</c:v>
                </c:pt>
                <c:pt idx="22362">
                  <c:v>45102.237500000003</c:v>
                </c:pt>
                <c:pt idx="22363">
                  <c:v>45102.238194444442</c:v>
                </c:pt>
                <c:pt idx="22364">
                  <c:v>45102.238888888889</c:v>
                </c:pt>
                <c:pt idx="22365">
                  <c:v>45102.239583333336</c:v>
                </c:pt>
                <c:pt idx="22366">
                  <c:v>45102.240277777775</c:v>
                </c:pt>
                <c:pt idx="22367">
                  <c:v>45102.240972222222</c:v>
                </c:pt>
                <c:pt idx="22368">
                  <c:v>45102.241666666669</c:v>
                </c:pt>
                <c:pt idx="22369">
                  <c:v>45102.242361111108</c:v>
                </c:pt>
                <c:pt idx="22370">
                  <c:v>45102.243055555555</c:v>
                </c:pt>
                <c:pt idx="22371">
                  <c:v>45102.243750000001</c:v>
                </c:pt>
                <c:pt idx="22372">
                  <c:v>45102.244444444441</c:v>
                </c:pt>
                <c:pt idx="22373">
                  <c:v>45102.245138888888</c:v>
                </c:pt>
                <c:pt idx="22374">
                  <c:v>45102.245833333334</c:v>
                </c:pt>
                <c:pt idx="22375">
                  <c:v>45102.246527777781</c:v>
                </c:pt>
                <c:pt idx="22376">
                  <c:v>45102.24722222222</c:v>
                </c:pt>
                <c:pt idx="22377">
                  <c:v>45102.247916666667</c:v>
                </c:pt>
                <c:pt idx="22378">
                  <c:v>45102.248611111114</c:v>
                </c:pt>
                <c:pt idx="22379">
                  <c:v>45102.249305555553</c:v>
                </c:pt>
                <c:pt idx="22380">
                  <c:v>45102.25</c:v>
                </c:pt>
                <c:pt idx="22381">
                  <c:v>45102.250694444447</c:v>
                </c:pt>
                <c:pt idx="22382">
                  <c:v>45102.251388888886</c:v>
                </c:pt>
                <c:pt idx="22383">
                  <c:v>45102.252083333333</c:v>
                </c:pt>
                <c:pt idx="22384">
                  <c:v>45102.25277777778</c:v>
                </c:pt>
                <c:pt idx="22385">
                  <c:v>45102.253472222219</c:v>
                </c:pt>
                <c:pt idx="22386">
                  <c:v>45102.254166666666</c:v>
                </c:pt>
                <c:pt idx="22387">
                  <c:v>45102.254861111112</c:v>
                </c:pt>
                <c:pt idx="22388">
                  <c:v>45102.255555555559</c:v>
                </c:pt>
                <c:pt idx="22389">
                  <c:v>45102.256249999999</c:v>
                </c:pt>
                <c:pt idx="22390">
                  <c:v>45102.256944444445</c:v>
                </c:pt>
                <c:pt idx="22391">
                  <c:v>45102.257638888892</c:v>
                </c:pt>
                <c:pt idx="22392">
                  <c:v>45102.258333333331</c:v>
                </c:pt>
                <c:pt idx="22393">
                  <c:v>45102.259027777778</c:v>
                </c:pt>
                <c:pt idx="22394">
                  <c:v>45102.259722222225</c:v>
                </c:pt>
                <c:pt idx="22395">
                  <c:v>45102.260416666664</c:v>
                </c:pt>
                <c:pt idx="22396">
                  <c:v>45102.261111111111</c:v>
                </c:pt>
                <c:pt idx="22397">
                  <c:v>45102.261805555558</c:v>
                </c:pt>
                <c:pt idx="22398">
                  <c:v>45102.262499999997</c:v>
                </c:pt>
                <c:pt idx="22399">
                  <c:v>45102.263194444444</c:v>
                </c:pt>
                <c:pt idx="22400">
                  <c:v>45102.263888888891</c:v>
                </c:pt>
                <c:pt idx="22401">
                  <c:v>45102.26458333333</c:v>
                </c:pt>
                <c:pt idx="22402">
                  <c:v>45102.265277777777</c:v>
                </c:pt>
                <c:pt idx="22403">
                  <c:v>45102.265972222223</c:v>
                </c:pt>
                <c:pt idx="22404">
                  <c:v>45102.26666666667</c:v>
                </c:pt>
                <c:pt idx="22405">
                  <c:v>45102.267361111109</c:v>
                </c:pt>
                <c:pt idx="22406">
                  <c:v>45102.268055555556</c:v>
                </c:pt>
                <c:pt idx="22407">
                  <c:v>45102.268750000003</c:v>
                </c:pt>
                <c:pt idx="22408">
                  <c:v>45102.269444444442</c:v>
                </c:pt>
                <c:pt idx="22409">
                  <c:v>45102.270138888889</c:v>
                </c:pt>
                <c:pt idx="22410">
                  <c:v>45102.270833333336</c:v>
                </c:pt>
                <c:pt idx="22411">
                  <c:v>45102.271527777775</c:v>
                </c:pt>
                <c:pt idx="22412">
                  <c:v>45102.272222222222</c:v>
                </c:pt>
                <c:pt idx="22413">
                  <c:v>45102.272916666669</c:v>
                </c:pt>
                <c:pt idx="22414">
                  <c:v>45102.273611111108</c:v>
                </c:pt>
                <c:pt idx="22415">
                  <c:v>45102.274305555555</c:v>
                </c:pt>
                <c:pt idx="22416">
                  <c:v>45102.275000000001</c:v>
                </c:pt>
                <c:pt idx="22417">
                  <c:v>45102.275694444441</c:v>
                </c:pt>
                <c:pt idx="22418">
                  <c:v>45102.276388888888</c:v>
                </c:pt>
                <c:pt idx="22419">
                  <c:v>45102.277083333334</c:v>
                </c:pt>
                <c:pt idx="22420">
                  <c:v>45102.277777777781</c:v>
                </c:pt>
                <c:pt idx="22421">
                  <c:v>45102.27847222222</c:v>
                </c:pt>
                <c:pt idx="22422">
                  <c:v>45102.279166666667</c:v>
                </c:pt>
                <c:pt idx="22423">
                  <c:v>45102.279861111114</c:v>
                </c:pt>
                <c:pt idx="22424">
                  <c:v>45102.280555555553</c:v>
                </c:pt>
                <c:pt idx="22425">
                  <c:v>45102.28125</c:v>
                </c:pt>
                <c:pt idx="22426">
                  <c:v>45102.281944444447</c:v>
                </c:pt>
                <c:pt idx="22427">
                  <c:v>45102.282638888886</c:v>
                </c:pt>
                <c:pt idx="22428">
                  <c:v>45102.283333333333</c:v>
                </c:pt>
                <c:pt idx="22429">
                  <c:v>45102.28402777778</c:v>
                </c:pt>
                <c:pt idx="22430">
                  <c:v>45102.284722222219</c:v>
                </c:pt>
                <c:pt idx="22431">
                  <c:v>45102.285416666666</c:v>
                </c:pt>
                <c:pt idx="22432">
                  <c:v>45102.286111111112</c:v>
                </c:pt>
                <c:pt idx="22433">
                  <c:v>45102.286805555559</c:v>
                </c:pt>
                <c:pt idx="22434">
                  <c:v>45102.287499999999</c:v>
                </c:pt>
                <c:pt idx="22435">
                  <c:v>45102.288194444445</c:v>
                </c:pt>
                <c:pt idx="22436">
                  <c:v>45102.288888888892</c:v>
                </c:pt>
                <c:pt idx="22437">
                  <c:v>45102.289583333331</c:v>
                </c:pt>
                <c:pt idx="22438">
                  <c:v>45102.290277777778</c:v>
                </c:pt>
                <c:pt idx="22439">
                  <c:v>45102.290972222225</c:v>
                </c:pt>
                <c:pt idx="22440">
                  <c:v>45102.291666666664</c:v>
                </c:pt>
                <c:pt idx="22441">
                  <c:v>45102.292361111111</c:v>
                </c:pt>
                <c:pt idx="22442">
                  <c:v>45102.293055555558</c:v>
                </c:pt>
                <c:pt idx="22443">
                  <c:v>45102.293749999997</c:v>
                </c:pt>
                <c:pt idx="22444">
                  <c:v>45102.294444444444</c:v>
                </c:pt>
                <c:pt idx="22445">
                  <c:v>45102.295138888891</c:v>
                </c:pt>
                <c:pt idx="22446">
                  <c:v>45102.29583333333</c:v>
                </c:pt>
                <c:pt idx="22447">
                  <c:v>45102.296527777777</c:v>
                </c:pt>
                <c:pt idx="22448">
                  <c:v>45102.297222222223</c:v>
                </c:pt>
                <c:pt idx="22449">
                  <c:v>45102.29791666667</c:v>
                </c:pt>
                <c:pt idx="22450">
                  <c:v>45102.298611111109</c:v>
                </c:pt>
                <c:pt idx="22451">
                  <c:v>45102.299305555556</c:v>
                </c:pt>
                <c:pt idx="22452">
                  <c:v>45102.3</c:v>
                </c:pt>
                <c:pt idx="22453">
                  <c:v>45102.300694444442</c:v>
                </c:pt>
                <c:pt idx="22454">
                  <c:v>45102.301388888889</c:v>
                </c:pt>
                <c:pt idx="22455">
                  <c:v>45102.302083333336</c:v>
                </c:pt>
                <c:pt idx="22456">
                  <c:v>45102.302777777775</c:v>
                </c:pt>
                <c:pt idx="22457">
                  <c:v>45102.303472222222</c:v>
                </c:pt>
                <c:pt idx="22458">
                  <c:v>45102.304166666669</c:v>
                </c:pt>
                <c:pt idx="22459">
                  <c:v>45102.304861111108</c:v>
                </c:pt>
                <c:pt idx="22460">
                  <c:v>45102.305555555555</c:v>
                </c:pt>
                <c:pt idx="22461">
                  <c:v>45102.306250000001</c:v>
                </c:pt>
                <c:pt idx="22462">
                  <c:v>45102.306944444441</c:v>
                </c:pt>
                <c:pt idx="22463">
                  <c:v>45102.307638888888</c:v>
                </c:pt>
                <c:pt idx="22464">
                  <c:v>45102.308333333334</c:v>
                </c:pt>
                <c:pt idx="22465">
                  <c:v>45102.309027777781</c:v>
                </c:pt>
                <c:pt idx="22466">
                  <c:v>45102.30972222222</c:v>
                </c:pt>
                <c:pt idx="22467">
                  <c:v>45102.310416666667</c:v>
                </c:pt>
                <c:pt idx="22468">
                  <c:v>45102.311111111114</c:v>
                </c:pt>
                <c:pt idx="22469">
                  <c:v>45102.311805555553</c:v>
                </c:pt>
                <c:pt idx="22470">
                  <c:v>45102.3125</c:v>
                </c:pt>
                <c:pt idx="22471">
                  <c:v>45102.313194444447</c:v>
                </c:pt>
                <c:pt idx="22472">
                  <c:v>45102.313888888886</c:v>
                </c:pt>
                <c:pt idx="22473">
                  <c:v>45102.314583333333</c:v>
                </c:pt>
                <c:pt idx="22474">
                  <c:v>45102.31527777778</c:v>
                </c:pt>
                <c:pt idx="22475">
                  <c:v>45102.315972222219</c:v>
                </c:pt>
                <c:pt idx="22476">
                  <c:v>45102.316666666666</c:v>
                </c:pt>
                <c:pt idx="22477">
                  <c:v>45102.317361111112</c:v>
                </c:pt>
                <c:pt idx="22478">
                  <c:v>45102.318055555559</c:v>
                </c:pt>
                <c:pt idx="22479">
                  <c:v>45102.318749999999</c:v>
                </c:pt>
                <c:pt idx="22480">
                  <c:v>45102.319444444445</c:v>
                </c:pt>
                <c:pt idx="22481">
                  <c:v>45102.320138888892</c:v>
                </c:pt>
                <c:pt idx="22482">
                  <c:v>45102.320833333331</c:v>
                </c:pt>
                <c:pt idx="22483">
                  <c:v>45102.321527777778</c:v>
                </c:pt>
                <c:pt idx="22484">
                  <c:v>45102.322222222225</c:v>
                </c:pt>
                <c:pt idx="22485">
                  <c:v>45102.322916666664</c:v>
                </c:pt>
                <c:pt idx="22486">
                  <c:v>45102.323611111111</c:v>
                </c:pt>
                <c:pt idx="22487">
                  <c:v>45102.324305555558</c:v>
                </c:pt>
                <c:pt idx="22488">
                  <c:v>45102.324999999997</c:v>
                </c:pt>
                <c:pt idx="22489">
                  <c:v>45102.325694444444</c:v>
                </c:pt>
                <c:pt idx="22490">
                  <c:v>45102.326388888891</c:v>
                </c:pt>
                <c:pt idx="22491">
                  <c:v>45102.32708333333</c:v>
                </c:pt>
                <c:pt idx="22492">
                  <c:v>45102.327777777777</c:v>
                </c:pt>
                <c:pt idx="22493">
                  <c:v>45102.328472222223</c:v>
                </c:pt>
                <c:pt idx="22494">
                  <c:v>45102.32916666667</c:v>
                </c:pt>
                <c:pt idx="22495">
                  <c:v>45102.329861111109</c:v>
                </c:pt>
                <c:pt idx="22496">
                  <c:v>45102.330555555556</c:v>
                </c:pt>
                <c:pt idx="22497">
                  <c:v>45102.331250000003</c:v>
                </c:pt>
                <c:pt idx="22498">
                  <c:v>45102.331944444442</c:v>
                </c:pt>
                <c:pt idx="22499">
                  <c:v>45102.332638888889</c:v>
                </c:pt>
                <c:pt idx="22500">
                  <c:v>45102.333333333336</c:v>
                </c:pt>
                <c:pt idx="22501">
                  <c:v>45102.334027777775</c:v>
                </c:pt>
                <c:pt idx="22502">
                  <c:v>45102.334722222222</c:v>
                </c:pt>
                <c:pt idx="22503">
                  <c:v>45102.335416666669</c:v>
                </c:pt>
                <c:pt idx="22504">
                  <c:v>45102.336111111108</c:v>
                </c:pt>
                <c:pt idx="22505">
                  <c:v>45102.336805555555</c:v>
                </c:pt>
                <c:pt idx="22506">
                  <c:v>45102.337500000001</c:v>
                </c:pt>
                <c:pt idx="22507">
                  <c:v>45102.338194444441</c:v>
                </c:pt>
                <c:pt idx="22508">
                  <c:v>45102.338888888888</c:v>
                </c:pt>
                <c:pt idx="22509">
                  <c:v>45102.339583333334</c:v>
                </c:pt>
                <c:pt idx="22510">
                  <c:v>45102.340277777781</c:v>
                </c:pt>
                <c:pt idx="22511">
                  <c:v>45102.34097222222</c:v>
                </c:pt>
                <c:pt idx="22512">
                  <c:v>45102.341666666667</c:v>
                </c:pt>
                <c:pt idx="22513">
                  <c:v>45102.342361111114</c:v>
                </c:pt>
                <c:pt idx="22514">
                  <c:v>45102.343055555553</c:v>
                </c:pt>
                <c:pt idx="22515">
                  <c:v>45102.34375</c:v>
                </c:pt>
                <c:pt idx="22516">
                  <c:v>45102.344444444447</c:v>
                </c:pt>
                <c:pt idx="22517">
                  <c:v>45102.345138888886</c:v>
                </c:pt>
                <c:pt idx="22518">
                  <c:v>45102.345833333333</c:v>
                </c:pt>
                <c:pt idx="22519">
                  <c:v>45102.34652777778</c:v>
                </c:pt>
                <c:pt idx="22520">
                  <c:v>45102.347222222219</c:v>
                </c:pt>
                <c:pt idx="22521">
                  <c:v>45102.347916666666</c:v>
                </c:pt>
                <c:pt idx="22522">
                  <c:v>45102.348611111112</c:v>
                </c:pt>
                <c:pt idx="22523">
                  <c:v>45102.349305555559</c:v>
                </c:pt>
                <c:pt idx="22524">
                  <c:v>45102.35</c:v>
                </c:pt>
                <c:pt idx="22525">
                  <c:v>45102.350694444445</c:v>
                </c:pt>
                <c:pt idx="22526">
                  <c:v>45102.351388888892</c:v>
                </c:pt>
                <c:pt idx="22527">
                  <c:v>45102.352083333331</c:v>
                </c:pt>
                <c:pt idx="22528">
                  <c:v>45102.352777777778</c:v>
                </c:pt>
                <c:pt idx="22529">
                  <c:v>45102.353472222225</c:v>
                </c:pt>
                <c:pt idx="22530">
                  <c:v>45102.354166666664</c:v>
                </c:pt>
                <c:pt idx="22531">
                  <c:v>45102.354861111111</c:v>
                </c:pt>
                <c:pt idx="22532">
                  <c:v>45102.355555555558</c:v>
                </c:pt>
                <c:pt idx="22533">
                  <c:v>45102.356249999997</c:v>
                </c:pt>
                <c:pt idx="22534">
                  <c:v>45102.356944444444</c:v>
                </c:pt>
                <c:pt idx="22535">
                  <c:v>45102.357638888891</c:v>
                </c:pt>
                <c:pt idx="22536">
                  <c:v>45102.35833333333</c:v>
                </c:pt>
                <c:pt idx="22537">
                  <c:v>45102.359027777777</c:v>
                </c:pt>
                <c:pt idx="22538">
                  <c:v>45102.359722222223</c:v>
                </c:pt>
                <c:pt idx="22539">
                  <c:v>45102.36041666667</c:v>
                </c:pt>
                <c:pt idx="22540">
                  <c:v>45102.361111111109</c:v>
                </c:pt>
                <c:pt idx="22541">
                  <c:v>45102.361805555556</c:v>
                </c:pt>
                <c:pt idx="22542">
                  <c:v>45102.362500000003</c:v>
                </c:pt>
                <c:pt idx="22543">
                  <c:v>45102.363194444442</c:v>
                </c:pt>
                <c:pt idx="22544">
                  <c:v>45102.363888888889</c:v>
                </c:pt>
                <c:pt idx="22545">
                  <c:v>45102.364583333336</c:v>
                </c:pt>
                <c:pt idx="22546">
                  <c:v>45102.365277777775</c:v>
                </c:pt>
                <c:pt idx="22547">
                  <c:v>45102.365972222222</c:v>
                </c:pt>
                <c:pt idx="22548">
                  <c:v>45102.366666666669</c:v>
                </c:pt>
                <c:pt idx="22549">
                  <c:v>45102.367361111108</c:v>
                </c:pt>
                <c:pt idx="22550">
                  <c:v>45102.368055555555</c:v>
                </c:pt>
                <c:pt idx="22551">
                  <c:v>45102.368750000001</c:v>
                </c:pt>
                <c:pt idx="22552">
                  <c:v>45102.369444444441</c:v>
                </c:pt>
                <c:pt idx="22553">
                  <c:v>45102.370138888888</c:v>
                </c:pt>
                <c:pt idx="22554">
                  <c:v>45102.370833333334</c:v>
                </c:pt>
                <c:pt idx="22555">
                  <c:v>45102.371527777781</c:v>
                </c:pt>
                <c:pt idx="22556">
                  <c:v>45102.37222222222</c:v>
                </c:pt>
                <c:pt idx="22557">
                  <c:v>45102.372916666667</c:v>
                </c:pt>
                <c:pt idx="22558">
                  <c:v>45102.373611111114</c:v>
                </c:pt>
                <c:pt idx="22559">
                  <c:v>45102.374305555553</c:v>
                </c:pt>
                <c:pt idx="22560">
                  <c:v>45102.375</c:v>
                </c:pt>
                <c:pt idx="22561">
                  <c:v>45102.375694444447</c:v>
                </c:pt>
                <c:pt idx="22562">
                  <c:v>45102.376388888886</c:v>
                </c:pt>
                <c:pt idx="22563">
                  <c:v>45102.377083333333</c:v>
                </c:pt>
                <c:pt idx="22564">
                  <c:v>45102.37777777778</c:v>
                </c:pt>
                <c:pt idx="22565">
                  <c:v>45102.378472222219</c:v>
                </c:pt>
                <c:pt idx="22566">
                  <c:v>45102.379166666666</c:v>
                </c:pt>
                <c:pt idx="22567">
                  <c:v>45102.379861111112</c:v>
                </c:pt>
                <c:pt idx="22568">
                  <c:v>45102.380555555559</c:v>
                </c:pt>
                <c:pt idx="22569">
                  <c:v>45102.381249999999</c:v>
                </c:pt>
                <c:pt idx="22570">
                  <c:v>45102.381944444445</c:v>
                </c:pt>
                <c:pt idx="22571">
                  <c:v>45102.382638888892</c:v>
                </c:pt>
                <c:pt idx="22572">
                  <c:v>45102.383333333331</c:v>
                </c:pt>
                <c:pt idx="22573">
                  <c:v>45102.384027777778</c:v>
                </c:pt>
                <c:pt idx="22574">
                  <c:v>45102.384722222225</c:v>
                </c:pt>
                <c:pt idx="22575">
                  <c:v>45102.385416666664</c:v>
                </c:pt>
                <c:pt idx="22576">
                  <c:v>45102.386111111111</c:v>
                </c:pt>
                <c:pt idx="22577">
                  <c:v>45102.386805555558</c:v>
                </c:pt>
                <c:pt idx="22578">
                  <c:v>45102.387499999997</c:v>
                </c:pt>
                <c:pt idx="22579">
                  <c:v>45102.388194444444</c:v>
                </c:pt>
                <c:pt idx="22580">
                  <c:v>45102.388888888891</c:v>
                </c:pt>
                <c:pt idx="22581">
                  <c:v>45102.38958333333</c:v>
                </c:pt>
                <c:pt idx="22582">
                  <c:v>45102.390277777777</c:v>
                </c:pt>
                <c:pt idx="22583">
                  <c:v>45102.390972222223</c:v>
                </c:pt>
                <c:pt idx="22584">
                  <c:v>45102.39166666667</c:v>
                </c:pt>
                <c:pt idx="22585">
                  <c:v>45102.392361111109</c:v>
                </c:pt>
                <c:pt idx="22586">
                  <c:v>45102.393055555556</c:v>
                </c:pt>
                <c:pt idx="22587">
                  <c:v>45102.393750000003</c:v>
                </c:pt>
                <c:pt idx="22588">
                  <c:v>45102.394444444442</c:v>
                </c:pt>
                <c:pt idx="22589">
                  <c:v>45102.395138888889</c:v>
                </c:pt>
                <c:pt idx="22590">
                  <c:v>45102.395833333336</c:v>
                </c:pt>
                <c:pt idx="22591">
                  <c:v>45102.396527777775</c:v>
                </c:pt>
                <c:pt idx="22592">
                  <c:v>45102.397222222222</c:v>
                </c:pt>
                <c:pt idx="22593">
                  <c:v>45102.397916666669</c:v>
                </c:pt>
                <c:pt idx="22594">
                  <c:v>45102.398611111108</c:v>
                </c:pt>
                <c:pt idx="22595">
                  <c:v>45102.399305555555</c:v>
                </c:pt>
                <c:pt idx="22596">
                  <c:v>45102.400000000001</c:v>
                </c:pt>
                <c:pt idx="22597">
                  <c:v>45102.400694444441</c:v>
                </c:pt>
                <c:pt idx="22598">
                  <c:v>45102.401388888888</c:v>
                </c:pt>
                <c:pt idx="22599">
                  <c:v>45102.402083333334</c:v>
                </c:pt>
                <c:pt idx="22600">
                  <c:v>45102.402777777781</c:v>
                </c:pt>
                <c:pt idx="22601">
                  <c:v>45102.40347222222</c:v>
                </c:pt>
                <c:pt idx="22602">
                  <c:v>45102.404166666667</c:v>
                </c:pt>
                <c:pt idx="22603">
                  <c:v>45102.404861111114</c:v>
                </c:pt>
                <c:pt idx="22604">
                  <c:v>45102.405555555553</c:v>
                </c:pt>
                <c:pt idx="22605">
                  <c:v>45102.40625</c:v>
                </c:pt>
                <c:pt idx="22606">
                  <c:v>45102.406944444447</c:v>
                </c:pt>
                <c:pt idx="22607">
                  <c:v>45102.407638888886</c:v>
                </c:pt>
                <c:pt idx="22608">
                  <c:v>45102.408333333333</c:v>
                </c:pt>
                <c:pt idx="22609">
                  <c:v>45102.40902777778</c:v>
                </c:pt>
                <c:pt idx="22610">
                  <c:v>45102.409722222219</c:v>
                </c:pt>
                <c:pt idx="22611">
                  <c:v>45102.410416666666</c:v>
                </c:pt>
                <c:pt idx="22612">
                  <c:v>45102.411111111112</c:v>
                </c:pt>
                <c:pt idx="22613">
                  <c:v>45102.411805555559</c:v>
                </c:pt>
                <c:pt idx="22614">
                  <c:v>45102.412499999999</c:v>
                </c:pt>
                <c:pt idx="22615">
                  <c:v>45102.413194444445</c:v>
                </c:pt>
                <c:pt idx="22616">
                  <c:v>45102.413888888892</c:v>
                </c:pt>
                <c:pt idx="22617">
                  <c:v>45102.414583333331</c:v>
                </c:pt>
                <c:pt idx="22618">
                  <c:v>45102.415277777778</c:v>
                </c:pt>
                <c:pt idx="22619">
                  <c:v>45102.415972222225</c:v>
                </c:pt>
                <c:pt idx="22620">
                  <c:v>45102.416666666664</c:v>
                </c:pt>
                <c:pt idx="22621">
                  <c:v>45102.417361111111</c:v>
                </c:pt>
                <c:pt idx="22622">
                  <c:v>45102.418055555558</c:v>
                </c:pt>
                <c:pt idx="22623">
                  <c:v>45102.418749999997</c:v>
                </c:pt>
                <c:pt idx="22624">
                  <c:v>45102.419444444444</c:v>
                </c:pt>
                <c:pt idx="22625">
                  <c:v>45102.420138888891</c:v>
                </c:pt>
                <c:pt idx="22626">
                  <c:v>45102.42083333333</c:v>
                </c:pt>
                <c:pt idx="22627">
                  <c:v>45102.421527777777</c:v>
                </c:pt>
                <c:pt idx="22628">
                  <c:v>45102.422222222223</c:v>
                </c:pt>
                <c:pt idx="22629">
                  <c:v>45102.42291666667</c:v>
                </c:pt>
                <c:pt idx="22630">
                  <c:v>45102.423611111109</c:v>
                </c:pt>
                <c:pt idx="22631">
                  <c:v>45102.424305555556</c:v>
                </c:pt>
                <c:pt idx="22632">
                  <c:v>45102.425000000003</c:v>
                </c:pt>
                <c:pt idx="22633">
                  <c:v>45102.425694444442</c:v>
                </c:pt>
                <c:pt idx="22634">
                  <c:v>45102.426388888889</c:v>
                </c:pt>
                <c:pt idx="22635">
                  <c:v>45102.427083333336</c:v>
                </c:pt>
                <c:pt idx="22636">
                  <c:v>45102.427777777775</c:v>
                </c:pt>
                <c:pt idx="22637">
                  <c:v>45102.428472222222</c:v>
                </c:pt>
                <c:pt idx="22638">
                  <c:v>45102.429166666669</c:v>
                </c:pt>
                <c:pt idx="22639">
                  <c:v>45102.429861111108</c:v>
                </c:pt>
                <c:pt idx="22640">
                  <c:v>45102.430555555555</c:v>
                </c:pt>
                <c:pt idx="22641">
                  <c:v>45102.431250000001</c:v>
                </c:pt>
                <c:pt idx="22642">
                  <c:v>45102.431944444441</c:v>
                </c:pt>
                <c:pt idx="22643">
                  <c:v>45102.432638888888</c:v>
                </c:pt>
                <c:pt idx="22644">
                  <c:v>45102.433333333334</c:v>
                </c:pt>
                <c:pt idx="22645">
                  <c:v>45102.434027777781</c:v>
                </c:pt>
                <c:pt idx="22646">
                  <c:v>45102.43472222222</c:v>
                </c:pt>
                <c:pt idx="22647">
                  <c:v>45102.435416666667</c:v>
                </c:pt>
                <c:pt idx="22648">
                  <c:v>45102.436111111114</c:v>
                </c:pt>
                <c:pt idx="22649">
                  <c:v>45102.436805555553</c:v>
                </c:pt>
                <c:pt idx="22650">
                  <c:v>45102.4375</c:v>
                </c:pt>
                <c:pt idx="22651">
                  <c:v>45102.438194444447</c:v>
                </c:pt>
                <c:pt idx="22652">
                  <c:v>45102.438888888886</c:v>
                </c:pt>
                <c:pt idx="22653">
                  <c:v>45102.439583333333</c:v>
                </c:pt>
                <c:pt idx="22654">
                  <c:v>45102.44027777778</c:v>
                </c:pt>
                <c:pt idx="22655">
                  <c:v>45102.440972222219</c:v>
                </c:pt>
                <c:pt idx="22656">
                  <c:v>45102.441666666666</c:v>
                </c:pt>
                <c:pt idx="22657">
                  <c:v>45102.442361111112</c:v>
                </c:pt>
                <c:pt idx="22658">
                  <c:v>45102.443055555559</c:v>
                </c:pt>
                <c:pt idx="22659">
                  <c:v>45102.443749999999</c:v>
                </c:pt>
                <c:pt idx="22660">
                  <c:v>45102.444444444445</c:v>
                </c:pt>
                <c:pt idx="22661">
                  <c:v>45102.445138888892</c:v>
                </c:pt>
                <c:pt idx="22662">
                  <c:v>45102.445833333331</c:v>
                </c:pt>
                <c:pt idx="22663">
                  <c:v>45102.446527777778</c:v>
                </c:pt>
                <c:pt idx="22664">
                  <c:v>45102.447222222225</c:v>
                </c:pt>
                <c:pt idx="22665">
                  <c:v>45102.447916666664</c:v>
                </c:pt>
                <c:pt idx="22666">
                  <c:v>45102.448611111111</c:v>
                </c:pt>
                <c:pt idx="22667">
                  <c:v>45102.449305555558</c:v>
                </c:pt>
                <c:pt idx="22668">
                  <c:v>45102.45</c:v>
                </c:pt>
                <c:pt idx="22669">
                  <c:v>45102.450694444444</c:v>
                </c:pt>
                <c:pt idx="22670">
                  <c:v>45102.451388888891</c:v>
                </c:pt>
                <c:pt idx="22671">
                  <c:v>45102.45208333333</c:v>
                </c:pt>
                <c:pt idx="22672">
                  <c:v>45102.452777777777</c:v>
                </c:pt>
                <c:pt idx="22673">
                  <c:v>45102.453472222223</c:v>
                </c:pt>
                <c:pt idx="22674">
                  <c:v>45102.45416666667</c:v>
                </c:pt>
                <c:pt idx="22675">
                  <c:v>45102.454861111109</c:v>
                </c:pt>
                <c:pt idx="22676">
                  <c:v>45102.455555555556</c:v>
                </c:pt>
                <c:pt idx="22677">
                  <c:v>45102.456250000003</c:v>
                </c:pt>
                <c:pt idx="22678">
                  <c:v>45102.456944444442</c:v>
                </c:pt>
                <c:pt idx="22679">
                  <c:v>45102.457638888889</c:v>
                </c:pt>
                <c:pt idx="22680">
                  <c:v>45102.458333333336</c:v>
                </c:pt>
                <c:pt idx="22681">
                  <c:v>45102.459027777775</c:v>
                </c:pt>
                <c:pt idx="22682">
                  <c:v>45102.459722222222</c:v>
                </c:pt>
                <c:pt idx="22683">
                  <c:v>45102.460416666669</c:v>
                </c:pt>
                <c:pt idx="22684">
                  <c:v>45102.461111111108</c:v>
                </c:pt>
                <c:pt idx="22685">
                  <c:v>45102.461805555555</c:v>
                </c:pt>
                <c:pt idx="22686">
                  <c:v>45102.462500000001</c:v>
                </c:pt>
                <c:pt idx="22687">
                  <c:v>45102.463194444441</c:v>
                </c:pt>
                <c:pt idx="22688">
                  <c:v>45102.463888888888</c:v>
                </c:pt>
                <c:pt idx="22689">
                  <c:v>45102.464583333334</c:v>
                </c:pt>
                <c:pt idx="22690">
                  <c:v>45102.465277777781</c:v>
                </c:pt>
                <c:pt idx="22691">
                  <c:v>45102.46597222222</c:v>
                </c:pt>
                <c:pt idx="22692">
                  <c:v>45102.466666666667</c:v>
                </c:pt>
                <c:pt idx="22693">
                  <c:v>45102.467361111114</c:v>
                </c:pt>
                <c:pt idx="22694">
                  <c:v>45102.468055555553</c:v>
                </c:pt>
                <c:pt idx="22695">
                  <c:v>45102.46875</c:v>
                </c:pt>
                <c:pt idx="22696">
                  <c:v>45102.469444444447</c:v>
                </c:pt>
                <c:pt idx="22697">
                  <c:v>45102.470138888886</c:v>
                </c:pt>
                <c:pt idx="22698">
                  <c:v>45102.470833333333</c:v>
                </c:pt>
                <c:pt idx="22699">
                  <c:v>45102.47152777778</c:v>
                </c:pt>
                <c:pt idx="22700">
                  <c:v>45102.472222222219</c:v>
                </c:pt>
                <c:pt idx="22701">
                  <c:v>45102.472916666666</c:v>
                </c:pt>
                <c:pt idx="22702">
                  <c:v>45102.473611111112</c:v>
                </c:pt>
                <c:pt idx="22703">
                  <c:v>45102.474305555559</c:v>
                </c:pt>
                <c:pt idx="22704">
                  <c:v>45102.474999999999</c:v>
                </c:pt>
                <c:pt idx="22705">
                  <c:v>45102.475694444445</c:v>
                </c:pt>
                <c:pt idx="22706">
                  <c:v>45102.476388888892</c:v>
                </c:pt>
                <c:pt idx="22707">
                  <c:v>45102.477083333331</c:v>
                </c:pt>
                <c:pt idx="22708">
                  <c:v>45102.477777777778</c:v>
                </c:pt>
                <c:pt idx="22709">
                  <c:v>45102.478472222225</c:v>
                </c:pt>
                <c:pt idx="22710">
                  <c:v>45102.479166666664</c:v>
                </c:pt>
                <c:pt idx="22711">
                  <c:v>45102.479861111111</c:v>
                </c:pt>
                <c:pt idx="22712">
                  <c:v>45102.480555555558</c:v>
                </c:pt>
                <c:pt idx="22713">
                  <c:v>45102.481249999997</c:v>
                </c:pt>
                <c:pt idx="22714">
                  <c:v>45102.481944444444</c:v>
                </c:pt>
                <c:pt idx="22715">
                  <c:v>45102.482638888891</c:v>
                </c:pt>
                <c:pt idx="22716">
                  <c:v>45102.48333333333</c:v>
                </c:pt>
                <c:pt idx="22717">
                  <c:v>45102.484027777777</c:v>
                </c:pt>
                <c:pt idx="22718">
                  <c:v>45102.484722222223</c:v>
                </c:pt>
                <c:pt idx="22719">
                  <c:v>45102.48541666667</c:v>
                </c:pt>
                <c:pt idx="22720">
                  <c:v>45102.486111111109</c:v>
                </c:pt>
                <c:pt idx="22721">
                  <c:v>45102.486805555556</c:v>
                </c:pt>
                <c:pt idx="22722">
                  <c:v>45102.487500000003</c:v>
                </c:pt>
                <c:pt idx="22723">
                  <c:v>45102.488194444442</c:v>
                </c:pt>
                <c:pt idx="22724">
                  <c:v>45102.488888888889</c:v>
                </c:pt>
                <c:pt idx="22725">
                  <c:v>45102.489583333336</c:v>
                </c:pt>
                <c:pt idx="22726">
                  <c:v>45102.490277777775</c:v>
                </c:pt>
                <c:pt idx="22727">
                  <c:v>45102.490972222222</c:v>
                </c:pt>
                <c:pt idx="22728">
                  <c:v>45102.491666666669</c:v>
                </c:pt>
                <c:pt idx="22729">
                  <c:v>45102.492361111108</c:v>
                </c:pt>
                <c:pt idx="22730">
                  <c:v>45102.493055555555</c:v>
                </c:pt>
                <c:pt idx="22731">
                  <c:v>45102.493750000001</c:v>
                </c:pt>
                <c:pt idx="22732">
                  <c:v>45102.494444444441</c:v>
                </c:pt>
                <c:pt idx="22733">
                  <c:v>45102.495138888888</c:v>
                </c:pt>
                <c:pt idx="22734">
                  <c:v>45102.495833333334</c:v>
                </c:pt>
                <c:pt idx="22735">
                  <c:v>45102.496527777781</c:v>
                </c:pt>
                <c:pt idx="22736">
                  <c:v>45102.49722222222</c:v>
                </c:pt>
                <c:pt idx="22737">
                  <c:v>45102.497916666667</c:v>
                </c:pt>
                <c:pt idx="22738">
                  <c:v>45102.498611111114</c:v>
                </c:pt>
                <c:pt idx="22739">
                  <c:v>45102.499305555553</c:v>
                </c:pt>
                <c:pt idx="22740">
                  <c:v>45102.5</c:v>
                </c:pt>
                <c:pt idx="22741">
                  <c:v>45102.500694444447</c:v>
                </c:pt>
                <c:pt idx="22742">
                  <c:v>45102.501388888886</c:v>
                </c:pt>
                <c:pt idx="22743">
                  <c:v>45102.502083333333</c:v>
                </c:pt>
                <c:pt idx="22744">
                  <c:v>45102.50277777778</c:v>
                </c:pt>
                <c:pt idx="22745">
                  <c:v>45102.503472222219</c:v>
                </c:pt>
                <c:pt idx="22746">
                  <c:v>45102.504166666666</c:v>
                </c:pt>
                <c:pt idx="22747">
                  <c:v>45102.504861111112</c:v>
                </c:pt>
                <c:pt idx="22748">
                  <c:v>45102.505555555559</c:v>
                </c:pt>
                <c:pt idx="22749">
                  <c:v>45102.506249999999</c:v>
                </c:pt>
                <c:pt idx="22750">
                  <c:v>45102.506944444445</c:v>
                </c:pt>
                <c:pt idx="22751">
                  <c:v>45102.507638888892</c:v>
                </c:pt>
                <c:pt idx="22752">
                  <c:v>45102.508333333331</c:v>
                </c:pt>
                <c:pt idx="22753">
                  <c:v>45102.509027777778</c:v>
                </c:pt>
                <c:pt idx="22754">
                  <c:v>45102.509722222225</c:v>
                </c:pt>
                <c:pt idx="22755">
                  <c:v>45102.510416666664</c:v>
                </c:pt>
                <c:pt idx="22756">
                  <c:v>45102.511111111111</c:v>
                </c:pt>
                <c:pt idx="22757">
                  <c:v>45102.511805555558</c:v>
                </c:pt>
                <c:pt idx="22758">
                  <c:v>45102.512499999997</c:v>
                </c:pt>
                <c:pt idx="22759">
                  <c:v>45102.513194444444</c:v>
                </c:pt>
                <c:pt idx="22760">
                  <c:v>45102.513888888891</c:v>
                </c:pt>
                <c:pt idx="22761">
                  <c:v>45102.51458333333</c:v>
                </c:pt>
                <c:pt idx="22762">
                  <c:v>45102.515277777777</c:v>
                </c:pt>
                <c:pt idx="22763">
                  <c:v>45102.515972222223</c:v>
                </c:pt>
                <c:pt idx="22764">
                  <c:v>45102.51666666667</c:v>
                </c:pt>
                <c:pt idx="22765">
                  <c:v>45102.517361111109</c:v>
                </c:pt>
                <c:pt idx="22766">
                  <c:v>45102.518055555556</c:v>
                </c:pt>
                <c:pt idx="22767">
                  <c:v>45102.518750000003</c:v>
                </c:pt>
                <c:pt idx="22768">
                  <c:v>45102.519444444442</c:v>
                </c:pt>
                <c:pt idx="22769">
                  <c:v>45102.520138888889</c:v>
                </c:pt>
                <c:pt idx="22770">
                  <c:v>45102.520833333336</c:v>
                </c:pt>
                <c:pt idx="22771">
                  <c:v>45102.521527777775</c:v>
                </c:pt>
                <c:pt idx="22772">
                  <c:v>45102.522222222222</c:v>
                </c:pt>
                <c:pt idx="22773">
                  <c:v>45102.522916666669</c:v>
                </c:pt>
                <c:pt idx="22774">
                  <c:v>45102.523611111108</c:v>
                </c:pt>
                <c:pt idx="22775">
                  <c:v>45102.524305555555</c:v>
                </c:pt>
                <c:pt idx="22776">
                  <c:v>45102.525000000001</c:v>
                </c:pt>
                <c:pt idx="22777">
                  <c:v>45102.525694444441</c:v>
                </c:pt>
                <c:pt idx="22778">
                  <c:v>45102.526388888888</c:v>
                </c:pt>
                <c:pt idx="22779">
                  <c:v>45102.527083333334</c:v>
                </c:pt>
                <c:pt idx="22780">
                  <c:v>45102.527777777781</c:v>
                </c:pt>
                <c:pt idx="22781">
                  <c:v>45102.52847222222</c:v>
                </c:pt>
                <c:pt idx="22782">
                  <c:v>45102.529166666667</c:v>
                </c:pt>
                <c:pt idx="22783">
                  <c:v>45102.529861111114</c:v>
                </c:pt>
                <c:pt idx="22784">
                  <c:v>45102.530555555553</c:v>
                </c:pt>
                <c:pt idx="22785">
                  <c:v>45102.53125</c:v>
                </c:pt>
                <c:pt idx="22786">
                  <c:v>45102.531944444447</c:v>
                </c:pt>
                <c:pt idx="22787">
                  <c:v>45102.532638888886</c:v>
                </c:pt>
                <c:pt idx="22788">
                  <c:v>45102.533333333333</c:v>
                </c:pt>
                <c:pt idx="22789">
                  <c:v>45102.53402777778</c:v>
                </c:pt>
                <c:pt idx="22790">
                  <c:v>45102.534722222219</c:v>
                </c:pt>
                <c:pt idx="22791">
                  <c:v>45102.535416666666</c:v>
                </c:pt>
                <c:pt idx="22792">
                  <c:v>45102.536111111112</c:v>
                </c:pt>
                <c:pt idx="22793">
                  <c:v>45102.536805555559</c:v>
                </c:pt>
                <c:pt idx="22794">
                  <c:v>45102.537499999999</c:v>
                </c:pt>
                <c:pt idx="22795">
                  <c:v>45102.538194444445</c:v>
                </c:pt>
                <c:pt idx="22796">
                  <c:v>45102.538888888892</c:v>
                </c:pt>
                <c:pt idx="22797">
                  <c:v>45102.539583333331</c:v>
                </c:pt>
                <c:pt idx="22798">
                  <c:v>45102.540277777778</c:v>
                </c:pt>
                <c:pt idx="22799">
                  <c:v>45102.540972222225</c:v>
                </c:pt>
                <c:pt idx="22800">
                  <c:v>45102.541666666664</c:v>
                </c:pt>
                <c:pt idx="22801">
                  <c:v>45102.542361111111</c:v>
                </c:pt>
                <c:pt idx="22802">
                  <c:v>45102.543055555558</c:v>
                </c:pt>
                <c:pt idx="22803">
                  <c:v>45102.543749999997</c:v>
                </c:pt>
                <c:pt idx="22804">
                  <c:v>45102.544444444444</c:v>
                </c:pt>
                <c:pt idx="22805">
                  <c:v>45102.545138888891</c:v>
                </c:pt>
                <c:pt idx="22806">
                  <c:v>45102.54583333333</c:v>
                </c:pt>
                <c:pt idx="22807">
                  <c:v>45102.546527777777</c:v>
                </c:pt>
                <c:pt idx="22808">
                  <c:v>45102.547222222223</c:v>
                </c:pt>
                <c:pt idx="22809">
                  <c:v>45102.54791666667</c:v>
                </c:pt>
                <c:pt idx="22810">
                  <c:v>45102.548611111109</c:v>
                </c:pt>
                <c:pt idx="22811">
                  <c:v>45102.549305555556</c:v>
                </c:pt>
                <c:pt idx="22812">
                  <c:v>45102.55</c:v>
                </c:pt>
                <c:pt idx="22813">
                  <c:v>45102.550694444442</c:v>
                </c:pt>
                <c:pt idx="22814">
                  <c:v>45102.551388888889</c:v>
                </c:pt>
                <c:pt idx="22815">
                  <c:v>45102.552083333336</c:v>
                </c:pt>
                <c:pt idx="22816">
                  <c:v>45102.552777777775</c:v>
                </c:pt>
                <c:pt idx="22817">
                  <c:v>45102.553472222222</c:v>
                </c:pt>
                <c:pt idx="22818">
                  <c:v>45102.554166666669</c:v>
                </c:pt>
                <c:pt idx="22819">
                  <c:v>45102.554861111108</c:v>
                </c:pt>
                <c:pt idx="22820">
                  <c:v>45102.555555555555</c:v>
                </c:pt>
                <c:pt idx="22821">
                  <c:v>45102.556250000001</c:v>
                </c:pt>
                <c:pt idx="22822">
                  <c:v>45102.556944444441</c:v>
                </c:pt>
                <c:pt idx="22823">
                  <c:v>45102.557638888888</c:v>
                </c:pt>
                <c:pt idx="22824">
                  <c:v>45102.558333333334</c:v>
                </c:pt>
                <c:pt idx="22825">
                  <c:v>45102.559027777781</c:v>
                </c:pt>
                <c:pt idx="22826">
                  <c:v>45102.55972222222</c:v>
                </c:pt>
                <c:pt idx="22827">
                  <c:v>45102.560416666667</c:v>
                </c:pt>
                <c:pt idx="22828">
                  <c:v>45102.561111111114</c:v>
                </c:pt>
                <c:pt idx="22829">
                  <c:v>45102.561805555553</c:v>
                </c:pt>
                <c:pt idx="22830">
                  <c:v>45102.5625</c:v>
                </c:pt>
                <c:pt idx="22831">
                  <c:v>45102.563194444447</c:v>
                </c:pt>
                <c:pt idx="22832">
                  <c:v>45102.563888888886</c:v>
                </c:pt>
                <c:pt idx="22833">
                  <c:v>45102.564583333333</c:v>
                </c:pt>
                <c:pt idx="22834">
                  <c:v>45102.56527777778</c:v>
                </c:pt>
                <c:pt idx="22835">
                  <c:v>45102.565972222219</c:v>
                </c:pt>
                <c:pt idx="22836">
                  <c:v>45102.566666666666</c:v>
                </c:pt>
                <c:pt idx="22837">
                  <c:v>45102.567361111112</c:v>
                </c:pt>
                <c:pt idx="22838">
                  <c:v>45102.568055555559</c:v>
                </c:pt>
                <c:pt idx="22839">
                  <c:v>45102.568749999999</c:v>
                </c:pt>
                <c:pt idx="22840">
                  <c:v>45102.569444444445</c:v>
                </c:pt>
                <c:pt idx="22841">
                  <c:v>45102.570138888892</c:v>
                </c:pt>
                <c:pt idx="22842">
                  <c:v>45102.570833333331</c:v>
                </c:pt>
                <c:pt idx="22843">
                  <c:v>45102.571527777778</c:v>
                </c:pt>
                <c:pt idx="22844">
                  <c:v>45102.572222222225</c:v>
                </c:pt>
                <c:pt idx="22845">
                  <c:v>45102.572916666664</c:v>
                </c:pt>
                <c:pt idx="22846">
                  <c:v>45102.573611111111</c:v>
                </c:pt>
                <c:pt idx="22847">
                  <c:v>45102.574305555558</c:v>
                </c:pt>
                <c:pt idx="22848">
                  <c:v>45102.574999999997</c:v>
                </c:pt>
                <c:pt idx="22849">
                  <c:v>45102.575694444444</c:v>
                </c:pt>
                <c:pt idx="22850">
                  <c:v>45102.576388888891</c:v>
                </c:pt>
                <c:pt idx="22851">
                  <c:v>45102.57708333333</c:v>
                </c:pt>
                <c:pt idx="22852">
                  <c:v>45102.577777777777</c:v>
                </c:pt>
                <c:pt idx="22853">
                  <c:v>45102.578472222223</c:v>
                </c:pt>
                <c:pt idx="22854">
                  <c:v>45102.57916666667</c:v>
                </c:pt>
                <c:pt idx="22855">
                  <c:v>45102.579861111109</c:v>
                </c:pt>
                <c:pt idx="22856">
                  <c:v>45102.580555555556</c:v>
                </c:pt>
                <c:pt idx="22857">
                  <c:v>45102.581250000003</c:v>
                </c:pt>
                <c:pt idx="22858">
                  <c:v>45102.581944444442</c:v>
                </c:pt>
                <c:pt idx="22859">
                  <c:v>45102.582638888889</c:v>
                </c:pt>
                <c:pt idx="22860">
                  <c:v>45102.583333333336</c:v>
                </c:pt>
                <c:pt idx="22861">
                  <c:v>45102.584027777775</c:v>
                </c:pt>
                <c:pt idx="22862">
                  <c:v>45102.584722222222</c:v>
                </c:pt>
                <c:pt idx="22863">
                  <c:v>45102.585416666669</c:v>
                </c:pt>
                <c:pt idx="22864">
                  <c:v>45102.586111111108</c:v>
                </c:pt>
                <c:pt idx="22865">
                  <c:v>45102.586805555555</c:v>
                </c:pt>
                <c:pt idx="22866">
                  <c:v>45102.587500000001</c:v>
                </c:pt>
                <c:pt idx="22867">
                  <c:v>45102.588194444441</c:v>
                </c:pt>
                <c:pt idx="22868">
                  <c:v>45102.588888888888</c:v>
                </c:pt>
                <c:pt idx="22869">
                  <c:v>45102.589583333334</c:v>
                </c:pt>
                <c:pt idx="22870">
                  <c:v>45102.590277777781</c:v>
                </c:pt>
                <c:pt idx="22871">
                  <c:v>45102.59097222222</c:v>
                </c:pt>
                <c:pt idx="22872">
                  <c:v>45102.591666666667</c:v>
                </c:pt>
                <c:pt idx="22873">
                  <c:v>45102.592361111114</c:v>
                </c:pt>
                <c:pt idx="22874">
                  <c:v>45102.593055555553</c:v>
                </c:pt>
                <c:pt idx="22875">
                  <c:v>45102.59375</c:v>
                </c:pt>
                <c:pt idx="22876">
                  <c:v>45102.594444444447</c:v>
                </c:pt>
                <c:pt idx="22877">
                  <c:v>45102.595138888886</c:v>
                </c:pt>
                <c:pt idx="22878">
                  <c:v>45102.595833333333</c:v>
                </c:pt>
                <c:pt idx="22879">
                  <c:v>45102.59652777778</c:v>
                </c:pt>
                <c:pt idx="22880">
                  <c:v>45102.597222222219</c:v>
                </c:pt>
                <c:pt idx="22881">
                  <c:v>45102.597916666666</c:v>
                </c:pt>
                <c:pt idx="22882">
                  <c:v>45102.598611111112</c:v>
                </c:pt>
                <c:pt idx="22883">
                  <c:v>45102.599305555559</c:v>
                </c:pt>
                <c:pt idx="22884">
                  <c:v>45102.6</c:v>
                </c:pt>
                <c:pt idx="22885">
                  <c:v>45102.600694444445</c:v>
                </c:pt>
                <c:pt idx="22886">
                  <c:v>45102.601388888892</c:v>
                </c:pt>
                <c:pt idx="22887">
                  <c:v>45102.602083333331</c:v>
                </c:pt>
                <c:pt idx="22888">
                  <c:v>45102.602777777778</c:v>
                </c:pt>
                <c:pt idx="22889">
                  <c:v>45102.603472222225</c:v>
                </c:pt>
                <c:pt idx="22890">
                  <c:v>45102.604166666664</c:v>
                </c:pt>
                <c:pt idx="22891">
                  <c:v>45102.604861111111</c:v>
                </c:pt>
                <c:pt idx="22892">
                  <c:v>45102.605555555558</c:v>
                </c:pt>
                <c:pt idx="22893">
                  <c:v>45102.606249999997</c:v>
                </c:pt>
                <c:pt idx="22894">
                  <c:v>45102.606944444444</c:v>
                </c:pt>
                <c:pt idx="22895">
                  <c:v>45102.607638888891</c:v>
                </c:pt>
                <c:pt idx="22896">
                  <c:v>45102.60833333333</c:v>
                </c:pt>
                <c:pt idx="22897">
                  <c:v>45102.609027777777</c:v>
                </c:pt>
                <c:pt idx="22898">
                  <c:v>45102.609722222223</c:v>
                </c:pt>
                <c:pt idx="22899">
                  <c:v>45102.61041666667</c:v>
                </c:pt>
                <c:pt idx="22900">
                  <c:v>45102.611111111109</c:v>
                </c:pt>
                <c:pt idx="22901">
                  <c:v>45102.611805555556</c:v>
                </c:pt>
                <c:pt idx="22902">
                  <c:v>45102.612500000003</c:v>
                </c:pt>
                <c:pt idx="22903">
                  <c:v>45102.613194444442</c:v>
                </c:pt>
                <c:pt idx="22904">
                  <c:v>45102.613888888889</c:v>
                </c:pt>
                <c:pt idx="22905">
                  <c:v>45102.614583333336</c:v>
                </c:pt>
                <c:pt idx="22906">
                  <c:v>45102.615277777775</c:v>
                </c:pt>
                <c:pt idx="22907">
                  <c:v>45102.615972222222</c:v>
                </c:pt>
                <c:pt idx="22908">
                  <c:v>45102.616666666669</c:v>
                </c:pt>
                <c:pt idx="22909">
                  <c:v>45102.617361111108</c:v>
                </c:pt>
                <c:pt idx="22910">
                  <c:v>45102.618055555555</c:v>
                </c:pt>
                <c:pt idx="22911">
                  <c:v>45102.618750000001</c:v>
                </c:pt>
                <c:pt idx="22912">
                  <c:v>45102.619444444441</c:v>
                </c:pt>
                <c:pt idx="22913">
                  <c:v>45102.620138888888</c:v>
                </c:pt>
                <c:pt idx="22914">
                  <c:v>45102.620833333334</c:v>
                </c:pt>
                <c:pt idx="22915">
                  <c:v>45102.621527777781</c:v>
                </c:pt>
                <c:pt idx="22916">
                  <c:v>45102.62222222222</c:v>
                </c:pt>
                <c:pt idx="22917">
                  <c:v>45102.622916666667</c:v>
                </c:pt>
                <c:pt idx="22918">
                  <c:v>45102.623611111114</c:v>
                </c:pt>
                <c:pt idx="22919">
                  <c:v>45102.624305555553</c:v>
                </c:pt>
                <c:pt idx="22920">
                  <c:v>45102.625</c:v>
                </c:pt>
                <c:pt idx="22921">
                  <c:v>45102.625694444447</c:v>
                </c:pt>
                <c:pt idx="22922">
                  <c:v>45102.626388888886</c:v>
                </c:pt>
                <c:pt idx="22923">
                  <c:v>45102.627083333333</c:v>
                </c:pt>
                <c:pt idx="22924">
                  <c:v>45102.62777777778</c:v>
                </c:pt>
                <c:pt idx="22925">
                  <c:v>45102.628472222219</c:v>
                </c:pt>
                <c:pt idx="22926">
                  <c:v>45102.629166666666</c:v>
                </c:pt>
                <c:pt idx="22927">
                  <c:v>45102.629861111112</c:v>
                </c:pt>
                <c:pt idx="22928">
                  <c:v>45102.630555555559</c:v>
                </c:pt>
                <c:pt idx="22929">
                  <c:v>45102.631249999999</c:v>
                </c:pt>
                <c:pt idx="22930">
                  <c:v>45102.631944444445</c:v>
                </c:pt>
                <c:pt idx="22931">
                  <c:v>45102.632638888892</c:v>
                </c:pt>
                <c:pt idx="22932">
                  <c:v>45102.633333333331</c:v>
                </c:pt>
                <c:pt idx="22933">
                  <c:v>45102.634027777778</c:v>
                </c:pt>
                <c:pt idx="22934">
                  <c:v>45102.634722222225</c:v>
                </c:pt>
                <c:pt idx="22935">
                  <c:v>45102.635416666664</c:v>
                </c:pt>
                <c:pt idx="22936">
                  <c:v>45102.636111111111</c:v>
                </c:pt>
                <c:pt idx="22937">
                  <c:v>45102.636805555558</c:v>
                </c:pt>
                <c:pt idx="22938">
                  <c:v>45102.637499999997</c:v>
                </c:pt>
                <c:pt idx="22939">
                  <c:v>45102.638194444444</c:v>
                </c:pt>
                <c:pt idx="22940">
                  <c:v>45102.638888888891</c:v>
                </c:pt>
                <c:pt idx="22941">
                  <c:v>45102.63958333333</c:v>
                </c:pt>
                <c:pt idx="22942">
                  <c:v>45102.640277777777</c:v>
                </c:pt>
                <c:pt idx="22943">
                  <c:v>45102.640972222223</c:v>
                </c:pt>
                <c:pt idx="22944">
                  <c:v>45102.64166666667</c:v>
                </c:pt>
                <c:pt idx="22945">
                  <c:v>45102.642361111109</c:v>
                </c:pt>
                <c:pt idx="22946">
                  <c:v>45102.643055555556</c:v>
                </c:pt>
                <c:pt idx="22947">
                  <c:v>45102.643750000003</c:v>
                </c:pt>
                <c:pt idx="22948">
                  <c:v>45102.644444444442</c:v>
                </c:pt>
                <c:pt idx="22949">
                  <c:v>45102.645138888889</c:v>
                </c:pt>
                <c:pt idx="22950">
                  <c:v>45102.645833333336</c:v>
                </c:pt>
                <c:pt idx="22951">
                  <c:v>45102.646527777775</c:v>
                </c:pt>
                <c:pt idx="22952">
                  <c:v>45102.647222222222</c:v>
                </c:pt>
                <c:pt idx="22953">
                  <c:v>45102.647916666669</c:v>
                </c:pt>
                <c:pt idx="22954">
                  <c:v>45102.648611111108</c:v>
                </c:pt>
                <c:pt idx="22955">
                  <c:v>45102.649305555555</c:v>
                </c:pt>
                <c:pt idx="22956">
                  <c:v>45102.65</c:v>
                </c:pt>
                <c:pt idx="22957">
                  <c:v>45102.650694444441</c:v>
                </c:pt>
                <c:pt idx="22958">
                  <c:v>45102.651388888888</c:v>
                </c:pt>
                <c:pt idx="22959">
                  <c:v>45102.652083333334</c:v>
                </c:pt>
                <c:pt idx="22960">
                  <c:v>45102.652777777781</c:v>
                </c:pt>
                <c:pt idx="22961">
                  <c:v>45102.65347222222</c:v>
                </c:pt>
                <c:pt idx="22962">
                  <c:v>45102.654166666667</c:v>
                </c:pt>
                <c:pt idx="22963">
                  <c:v>45102.654861111114</c:v>
                </c:pt>
                <c:pt idx="22964">
                  <c:v>45102.655555555553</c:v>
                </c:pt>
                <c:pt idx="22965">
                  <c:v>45102.65625</c:v>
                </c:pt>
                <c:pt idx="22966">
                  <c:v>45102.656944444447</c:v>
                </c:pt>
                <c:pt idx="22967">
                  <c:v>45102.657638888886</c:v>
                </c:pt>
                <c:pt idx="22968">
                  <c:v>45102.658333333333</c:v>
                </c:pt>
                <c:pt idx="22969">
                  <c:v>45102.65902777778</c:v>
                </c:pt>
                <c:pt idx="22970">
                  <c:v>45102.659722222219</c:v>
                </c:pt>
                <c:pt idx="22971">
                  <c:v>45102.660416666666</c:v>
                </c:pt>
                <c:pt idx="22972">
                  <c:v>45102.661111111112</c:v>
                </c:pt>
                <c:pt idx="22973">
                  <c:v>45102.661805555559</c:v>
                </c:pt>
                <c:pt idx="22974">
                  <c:v>45102.662499999999</c:v>
                </c:pt>
                <c:pt idx="22975">
                  <c:v>45102.663194444445</c:v>
                </c:pt>
                <c:pt idx="22976">
                  <c:v>45102.663888888892</c:v>
                </c:pt>
                <c:pt idx="22977">
                  <c:v>45102.664583333331</c:v>
                </c:pt>
                <c:pt idx="22978">
                  <c:v>45102.665277777778</c:v>
                </c:pt>
                <c:pt idx="22979">
                  <c:v>45102.665972222225</c:v>
                </c:pt>
                <c:pt idx="22980">
                  <c:v>45102.666666666664</c:v>
                </c:pt>
                <c:pt idx="22981">
                  <c:v>45102.667361111111</c:v>
                </c:pt>
                <c:pt idx="22982">
                  <c:v>45102.668055555558</c:v>
                </c:pt>
                <c:pt idx="22983">
                  <c:v>45102.668749999997</c:v>
                </c:pt>
                <c:pt idx="22984">
                  <c:v>45102.669444444444</c:v>
                </c:pt>
                <c:pt idx="22985">
                  <c:v>45102.670138888891</c:v>
                </c:pt>
                <c:pt idx="22986">
                  <c:v>45102.67083333333</c:v>
                </c:pt>
                <c:pt idx="22987">
                  <c:v>45102.671527777777</c:v>
                </c:pt>
                <c:pt idx="22988">
                  <c:v>45102.672222222223</c:v>
                </c:pt>
                <c:pt idx="22989">
                  <c:v>45102.67291666667</c:v>
                </c:pt>
                <c:pt idx="22990">
                  <c:v>45102.673611111109</c:v>
                </c:pt>
                <c:pt idx="22991">
                  <c:v>45102.674305555556</c:v>
                </c:pt>
                <c:pt idx="22992">
                  <c:v>45102.675000000003</c:v>
                </c:pt>
                <c:pt idx="22993">
                  <c:v>45102.675694444442</c:v>
                </c:pt>
                <c:pt idx="22994">
                  <c:v>45102.676388888889</c:v>
                </c:pt>
                <c:pt idx="22995">
                  <c:v>45102.677083333336</c:v>
                </c:pt>
                <c:pt idx="22996">
                  <c:v>45102.677777777775</c:v>
                </c:pt>
                <c:pt idx="22997">
                  <c:v>45102.678472222222</c:v>
                </c:pt>
                <c:pt idx="22998">
                  <c:v>45102.679166666669</c:v>
                </c:pt>
                <c:pt idx="22999">
                  <c:v>45102.679861111108</c:v>
                </c:pt>
                <c:pt idx="23000">
                  <c:v>45102.680555555555</c:v>
                </c:pt>
                <c:pt idx="23001">
                  <c:v>45102.681250000001</c:v>
                </c:pt>
                <c:pt idx="23002">
                  <c:v>45102.681944444441</c:v>
                </c:pt>
                <c:pt idx="23003">
                  <c:v>45102.682638888888</c:v>
                </c:pt>
                <c:pt idx="23004">
                  <c:v>45102.683333333334</c:v>
                </c:pt>
                <c:pt idx="23005">
                  <c:v>45102.684027777781</c:v>
                </c:pt>
                <c:pt idx="23006">
                  <c:v>45102.68472222222</c:v>
                </c:pt>
                <c:pt idx="23007">
                  <c:v>45102.685416666667</c:v>
                </c:pt>
                <c:pt idx="23008">
                  <c:v>45102.686111111114</c:v>
                </c:pt>
                <c:pt idx="23009">
                  <c:v>45102.686805555553</c:v>
                </c:pt>
                <c:pt idx="23010">
                  <c:v>45102.6875</c:v>
                </c:pt>
                <c:pt idx="23011">
                  <c:v>45102.688194444447</c:v>
                </c:pt>
                <c:pt idx="23012">
                  <c:v>45102.688888888886</c:v>
                </c:pt>
                <c:pt idx="23013">
                  <c:v>45102.689583333333</c:v>
                </c:pt>
                <c:pt idx="23014">
                  <c:v>45102.69027777778</c:v>
                </c:pt>
                <c:pt idx="23015">
                  <c:v>45102.690972222219</c:v>
                </c:pt>
                <c:pt idx="23016">
                  <c:v>45102.691666666666</c:v>
                </c:pt>
                <c:pt idx="23017">
                  <c:v>45102.692361111112</c:v>
                </c:pt>
                <c:pt idx="23018">
                  <c:v>45102.693055555559</c:v>
                </c:pt>
                <c:pt idx="23019">
                  <c:v>45102.693749999999</c:v>
                </c:pt>
                <c:pt idx="23020">
                  <c:v>45102.694444444445</c:v>
                </c:pt>
                <c:pt idx="23021">
                  <c:v>45102.695138888892</c:v>
                </c:pt>
                <c:pt idx="23022">
                  <c:v>45102.695833333331</c:v>
                </c:pt>
                <c:pt idx="23023">
                  <c:v>45102.696527777778</c:v>
                </c:pt>
                <c:pt idx="23024">
                  <c:v>45102.697222222225</c:v>
                </c:pt>
                <c:pt idx="23025">
                  <c:v>45102.697916666664</c:v>
                </c:pt>
                <c:pt idx="23026">
                  <c:v>45102.698611111111</c:v>
                </c:pt>
                <c:pt idx="23027">
                  <c:v>45102.699305555558</c:v>
                </c:pt>
                <c:pt idx="23028">
                  <c:v>45102.7</c:v>
                </c:pt>
                <c:pt idx="23029">
                  <c:v>45102.700694444444</c:v>
                </c:pt>
                <c:pt idx="23030">
                  <c:v>45102.701388888891</c:v>
                </c:pt>
                <c:pt idx="23031">
                  <c:v>45102.70208333333</c:v>
                </c:pt>
                <c:pt idx="23032">
                  <c:v>45102.702777777777</c:v>
                </c:pt>
                <c:pt idx="23033">
                  <c:v>45102.703472222223</c:v>
                </c:pt>
                <c:pt idx="23034">
                  <c:v>45102.70416666667</c:v>
                </c:pt>
                <c:pt idx="23035">
                  <c:v>45102.704861111109</c:v>
                </c:pt>
                <c:pt idx="23036">
                  <c:v>45102.705555555556</c:v>
                </c:pt>
                <c:pt idx="23037">
                  <c:v>45102.706250000003</c:v>
                </c:pt>
                <c:pt idx="23038">
                  <c:v>45102.706944444442</c:v>
                </c:pt>
                <c:pt idx="23039">
                  <c:v>45102.707638888889</c:v>
                </c:pt>
                <c:pt idx="23040">
                  <c:v>45102.708333333336</c:v>
                </c:pt>
                <c:pt idx="23041">
                  <c:v>45102.709027777775</c:v>
                </c:pt>
                <c:pt idx="23042">
                  <c:v>45102.709722222222</c:v>
                </c:pt>
                <c:pt idx="23043">
                  <c:v>45102.710416666669</c:v>
                </c:pt>
                <c:pt idx="23044">
                  <c:v>45102.711111111108</c:v>
                </c:pt>
                <c:pt idx="23045">
                  <c:v>45102.711805555555</c:v>
                </c:pt>
                <c:pt idx="23046">
                  <c:v>45102.712500000001</c:v>
                </c:pt>
                <c:pt idx="23047">
                  <c:v>45102.713194444441</c:v>
                </c:pt>
                <c:pt idx="23048">
                  <c:v>45102.713888888888</c:v>
                </c:pt>
                <c:pt idx="23049">
                  <c:v>45102.714583333334</c:v>
                </c:pt>
                <c:pt idx="23050">
                  <c:v>45102.715277777781</c:v>
                </c:pt>
                <c:pt idx="23051">
                  <c:v>45102.71597222222</c:v>
                </c:pt>
                <c:pt idx="23052">
                  <c:v>45102.716666666667</c:v>
                </c:pt>
                <c:pt idx="23053">
                  <c:v>45102.717361111114</c:v>
                </c:pt>
                <c:pt idx="23054">
                  <c:v>45102.718055555553</c:v>
                </c:pt>
                <c:pt idx="23055">
                  <c:v>45102.71875</c:v>
                </c:pt>
                <c:pt idx="23056">
                  <c:v>45102.719444444447</c:v>
                </c:pt>
                <c:pt idx="23057">
                  <c:v>45102.720138888886</c:v>
                </c:pt>
                <c:pt idx="23058">
                  <c:v>45102.720833333333</c:v>
                </c:pt>
                <c:pt idx="23059">
                  <c:v>45102.72152777778</c:v>
                </c:pt>
                <c:pt idx="23060">
                  <c:v>45102.722222222219</c:v>
                </c:pt>
                <c:pt idx="23061">
                  <c:v>45102.722916666666</c:v>
                </c:pt>
                <c:pt idx="23062">
                  <c:v>45102.723611111112</c:v>
                </c:pt>
                <c:pt idx="23063">
                  <c:v>45102.724305555559</c:v>
                </c:pt>
                <c:pt idx="23064">
                  <c:v>45102.724999999999</c:v>
                </c:pt>
                <c:pt idx="23065">
                  <c:v>45102.725694444445</c:v>
                </c:pt>
                <c:pt idx="23066">
                  <c:v>45102.726388888892</c:v>
                </c:pt>
                <c:pt idx="23067">
                  <c:v>45102.727083333331</c:v>
                </c:pt>
                <c:pt idx="23068">
                  <c:v>45102.727777777778</c:v>
                </c:pt>
                <c:pt idx="23069">
                  <c:v>45102.728472222225</c:v>
                </c:pt>
                <c:pt idx="23070">
                  <c:v>45102.729166666664</c:v>
                </c:pt>
                <c:pt idx="23071">
                  <c:v>45102.729861111111</c:v>
                </c:pt>
                <c:pt idx="23072">
                  <c:v>45102.730555555558</c:v>
                </c:pt>
                <c:pt idx="23073">
                  <c:v>45102.731249999997</c:v>
                </c:pt>
                <c:pt idx="23074">
                  <c:v>45102.731944444444</c:v>
                </c:pt>
                <c:pt idx="23075">
                  <c:v>45102.732638888891</c:v>
                </c:pt>
                <c:pt idx="23076">
                  <c:v>45102.73333333333</c:v>
                </c:pt>
                <c:pt idx="23077">
                  <c:v>45102.734027777777</c:v>
                </c:pt>
                <c:pt idx="23078">
                  <c:v>45102.734722222223</c:v>
                </c:pt>
                <c:pt idx="23079">
                  <c:v>45102.73541666667</c:v>
                </c:pt>
                <c:pt idx="23080">
                  <c:v>45102.736111111109</c:v>
                </c:pt>
                <c:pt idx="23081">
                  <c:v>45102.736805555556</c:v>
                </c:pt>
                <c:pt idx="23082">
                  <c:v>45102.737500000003</c:v>
                </c:pt>
                <c:pt idx="23083">
                  <c:v>45102.738194444442</c:v>
                </c:pt>
                <c:pt idx="23084">
                  <c:v>45102.738888888889</c:v>
                </c:pt>
                <c:pt idx="23085">
                  <c:v>45102.739583333336</c:v>
                </c:pt>
                <c:pt idx="23086">
                  <c:v>45102.740277777775</c:v>
                </c:pt>
                <c:pt idx="23087">
                  <c:v>45102.740972222222</c:v>
                </c:pt>
                <c:pt idx="23088">
                  <c:v>45102.741666666669</c:v>
                </c:pt>
                <c:pt idx="23089">
                  <c:v>45102.742361111108</c:v>
                </c:pt>
                <c:pt idx="23090">
                  <c:v>45102.743055555555</c:v>
                </c:pt>
                <c:pt idx="23091">
                  <c:v>45102.743750000001</c:v>
                </c:pt>
                <c:pt idx="23092">
                  <c:v>45102.744444444441</c:v>
                </c:pt>
                <c:pt idx="23093">
                  <c:v>45102.745138888888</c:v>
                </c:pt>
                <c:pt idx="23094">
                  <c:v>45102.745833333334</c:v>
                </c:pt>
                <c:pt idx="23095">
                  <c:v>45102.746527777781</c:v>
                </c:pt>
                <c:pt idx="23096">
                  <c:v>45102.74722222222</c:v>
                </c:pt>
                <c:pt idx="23097">
                  <c:v>45102.747916666667</c:v>
                </c:pt>
                <c:pt idx="23098">
                  <c:v>45102.748611111114</c:v>
                </c:pt>
                <c:pt idx="23099">
                  <c:v>45102.749305555553</c:v>
                </c:pt>
                <c:pt idx="23100">
                  <c:v>45102.75</c:v>
                </c:pt>
                <c:pt idx="23101">
                  <c:v>45102.750694444447</c:v>
                </c:pt>
                <c:pt idx="23102">
                  <c:v>45102.751388888886</c:v>
                </c:pt>
                <c:pt idx="23103">
                  <c:v>45102.752083333333</c:v>
                </c:pt>
                <c:pt idx="23104">
                  <c:v>45102.75277777778</c:v>
                </c:pt>
                <c:pt idx="23105">
                  <c:v>45102.753472222219</c:v>
                </c:pt>
                <c:pt idx="23106">
                  <c:v>45102.754166666666</c:v>
                </c:pt>
                <c:pt idx="23107">
                  <c:v>45102.754861111112</c:v>
                </c:pt>
                <c:pt idx="23108">
                  <c:v>45102.755555555559</c:v>
                </c:pt>
                <c:pt idx="23109">
                  <c:v>45102.756249999999</c:v>
                </c:pt>
                <c:pt idx="23110">
                  <c:v>45102.756944444445</c:v>
                </c:pt>
                <c:pt idx="23111">
                  <c:v>45102.757638888892</c:v>
                </c:pt>
                <c:pt idx="23112">
                  <c:v>45102.758333333331</c:v>
                </c:pt>
                <c:pt idx="23113">
                  <c:v>45102.759027777778</c:v>
                </c:pt>
                <c:pt idx="23114">
                  <c:v>45102.759722222225</c:v>
                </c:pt>
                <c:pt idx="23115">
                  <c:v>45102.760416666664</c:v>
                </c:pt>
                <c:pt idx="23116">
                  <c:v>45102.761111111111</c:v>
                </c:pt>
                <c:pt idx="23117">
                  <c:v>45102.761805555558</c:v>
                </c:pt>
                <c:pt idx="23118">
                  <c:v>45102.762499999997</c:v>
                </c:pt>
                <c:pt idx="23119">
                  <c:v>45102.763194444444</c:v>
                </c:pt>
                <c:pt idx="23120">
                  <c:v>45102.763888888891</c:v>
                </c:pt>
                <c:pt idx="23121">
                  <c:v>45102.76458333333</c:v>
                </c:pt>
                <c:pt idx="23122">
                  <c:v>45102.765277777777</c:v>
                </c:pt>
                <c:pt idx="23123">
                  <c:v>45102.765972222223</c:v>
                </c:pt>
                <c:pt idx="23124">
                  <c:v>45102.76666666667</c:v>
                </c:pt>
                <c:pt idx="23125">
                  <c:v>45102.767361111109</c:v>
                </c:pt>
                <c:pt idx="23126">
                  <c:v>45102.768055555556</c:v>
                </c:pt>
                <c:pt idx="23127">
                  <c:v>45102.768750000003</c:v>
                </c:pt>
                <c:pt idx="23128">
                  <c:v>45102.769444444442</c:v>
                </c:pt>
                <c:pt idx="23129">
                  <c:v>45102.770138888889</c:v>
                </c:pt>
                <c:pt idx="23130">
                  <c:v>45102.770833333336</c:v>
                </c:pt>
                <c:pt idx="23131">
                  <c:v>45102.771527777775</c:v>
                </c:pt>
                <c:pt idx="23132">
                  <c:v>45102.772222222222</c:v>
                </c:pt>
                <c:pt idx="23133">
                  <c:v>45102.772916666669</c:v>
                </c:pt>
                <c:pt idx="23134">
                  <c:v>45102.773611111108</c:v>
                </c:pt>
                <c:pt idx="23135">
                  <c:v>45102.774305555555</c:v>
                </c:pt>
                <c:pt idx="23136">
                  <c:v>45102.775000000001</c:v>
                </c:pt>
                <c:pt idx="23137">
                  <c:v>45102.775694444441</c:v>
                </c:pt>
                <c:pt idx="23138">
                  <c:v>45102.776388888888</c:v>
                </c:pt>
                <c:pt idx="23139">
                  <c:v>45102.777083333334</c:v>
                </c:pt>
                <c:pt idx="23140">
                  <c:v>45102.777777777781</c:v>
                </c:pt>
                <c:pt idx="23141">
                  <c:v>45102.77847222222</c:v>
                </c:pt>
                <c:pt idx="23142">
                  <c:v>45102.779166666667</c:v>
                </c:pt>
                <c:pt idx="23143">
                  <c:v>45102.779861111114</c:v>
                </c:pt>
                <c:pt idx="23144">
                  <c:v>45102.780555555553</c:v>
                </c:pt>
                <c:pt idx="23145">
                  <c:v>45102.78125</c:v>
                </c:pt>
                <c:pt idx="23146">
                  <c:v>45102.781944444447</c:v>
                </c:pt>
                <c:pt idx="23147">
                  <c:v>45102.782638888886</c:v>
                </c:pt>
                <c:pt idx="23148">
                  <c:v>45102.783333333333</c:v>
                </c:pt>
                <c:pt idx="23149">
                  <c:v>45102.78402777778</c:v>
                </c:pt>
                <c:pt idx="23150">
                  <c:v>45102.784722222219</c:v>
                </c:pt>
                <c:pt idx="23151">
                  <c:v>45102.785416666666</c:v>
                </c:pt>
                <c:pt idx="23152">
                  <c:v>45102.786111111112</c:v>
                </c:pt>
                <c:pt idx="23153">
                  <c:v>45102.786805555559</c:v>
                </c:pt>
                <c:pt idx="23154">
                  <c:v>45102.787499999999</c:v>
                </c:pt>
                <c:pt idx="23155">
                  <c:v>45102.788194444445</c:v>
                </c:pt>
                <c:pt idx="23156">
                  <c:v>45102.788888888892</c:v>
                </c:pt>
                <c:pt idx="23157">
                  <c:v>45102.789583333331</c:v>
                </c:pt>
                <c:pt idx="23158">
                  <c:v>45102.790277777778</c:v>
                </c:pt>
                <c:pt idx="23159">
                  <c:v>45102.790972222225</c:v>
                </c:pt>
                <c:pt idx="23160">
                  <c:v>45102.791666666664</c:v>
                </c:pt>
                <c:pt idx="23161">
                  <c:v>45102.792361111111</c:v>
                </c:pt>
                <c:pt idx="23162">
                  <c:v>45102.793055555558</c:v>
                </c:pt>
                <c:pt idx="23163">
                  <c:v>45102.793749999997</c:v>
                </c:pt>
                <c:pt idx="23164">
                  <c:v>45102.794444444444</c:v>
                </c:pt>
                <c:pt idx="23165">
                  <c:v>45102.795138888891</c:v>
                </c:pt>
                <c:pt idx="23166">
                  <c:v>45102.79583333333</c:v>
                </c:pt>
                <c:pt idx="23167">
                  <c:v>45102.796527777777</c:v>
                </c:pt>
                <c:pt idx="23168">
                  <c:v>45102.797222222223</c:v>
                </c:pt>
                <c:pt idx="23169">
                  <c:v>45102.79791666667</c:v>
                </c:pt>
                <c:pt idx="23170">
                  <c:v>45102.798611111109</c:v>
                </c:pt>
                <c:pt idx="23171">
                  <c:v>45102.799305555556</c:v>
                </c:pt>
                <c:pt idx="23172">
                  <c:v>45102.8</c:v>
                </c:pt>
                <c:pt idx="23173">
                  <c:v>45102.800694444442</c:v>
                </c:pt>
                <c:pt idx="23174">
                  <c:v>45102.801388888889</c:v>
                </c:pt>
                <c:pt idx="23175">
                  <c:v>45102.802083333336</c:v>
                </c:pt>
                <c:pt idx="23176">
                  <c:v>45102.802777777775</c:v>
                </c:pt>
                <c:pt idx="23177">
                  <c:v>45102.803472222222</c:v>
                </c:pt>
                <c:pt idx="23178">
                  <c:v>45102.804166666669</c:v>
                </c:pt>
                <c:pt idx="23179">
                  <c:v>45102.804861111108</c:v>
                </c:pt>
                <c:pt idx="23180">
                  <c:v>45102.805555555555</c:v>
                </c:pt>
                <c:pt idx="23181">
                  <c:v>45102.806250000001</c:v>
                </c:pt>
                <c:pt idx="23182">
                  <c:v>45102.806944444441</c:v>
                </c:pt>
                <c:pt idx="23183">
                  <c:v>45102.807638888888</c:v>
                </c:pt>
                <c:pt idx="23184">
                  <c:v>45102.808333333334</c:v>
                </c:pt>
                <c:pt idx="23185">
                  <c:v>45102.809027777781</c:v>
                </c:pt>
                <c:pt idx="23186">
                  <c:v>45102.80972222222</c:v>
                </c:pt>
                <c:pt idx="23187">
                  <c:v>45102.810416666667</c:v>
                </c:pt>
                <c:pt idx="23188">
                  <c:v>45102.811111111114</c:v>
                </c:pt>
                <c:pt idx="23189">
                  <c:v>45102.811805555553</c:v>
                </c:pt>
                <c:pt idx="23190">
                  <c:v>45102.8125</c:v>
                </c:pt>
                <c:pt idx="23191">
                  <c:v>45102.813194444447</c:v>
                </c:pt>
                <c:pt idx="23192">
                  <c:v>45102.813888888886</c:v>
                </c:pt>
                <c:pt idx="23193">
                  <c:v>45102.814583333333</c:v>
                </c:pt>
                <c:pt idx="23194">
                  <c:v>45102.81527777778</c:v>
                </c:pt>
                <c:pt idx="23195">
                  <c:v>45102.815972222219</c:v>
                </c:pt>
                <c:pt idx="23196">
                  <c:v>45102.816666666666</c:v>
                </c:pt>
                <c:pt idx="23197">
                  <c:v>45102.817361111112</c:v>
                </c:pt>
                <c:pt idx="23198">
                  <c:v>45102.818055555559</c:v>
                </c:pt>
                <c:pt idx="23199">
                  <c:v>45102.818749999999</c:v>
                </c:pt>
                <c:pt idx="23200">
                  <c:v>45102.819444444445</c:v>
                </c:pt>
                <c:pt idx="23201">
                  <c:v>45102.820138888892</c:v>
                </c:pt>
                <c:pt idx="23202">
                  <c:v>45102.820833333331</c:v>
                </c:pt>
                <c:pt idx="23203">
                  <c:v>45102.821527777778</c:v>
                </c:pt>
                <c:pt idx="23204">
                  <c:v>45102.822222222225</c:v>
                </c:pt>
                <c:pt idx="23205">
                  <c:v>45102.822916666664</c:v>
                </c:pt>
                <c:pt idx="23206">
                  <c:v>45102.823611111111</c:v>
                </c:pt>
                <c:pt idx="23207">
                  <c:v>45102.824305555558</c:v>
                </c:pt>
                <c:pt idx="23208">
                  <c:v>45102.824999999997</c:v>
                </c:pt>
                <c:pt idx="23209">
                  <c:v>45102.825694444444</c:v>
                </c:pt>
                <c:pt idx="23210">
                  <c:v>45102.826388888891</c:v>
                </c:pt>
                <c:pt idx="23211">
                  <c:v>45102.82708333333</c:v>
                </c:pt>
                <c:pt idx="23212">
                  <c:v>45102.827777777777</c:v>
                </c:pt>
                <c:pt idx="23213">
                  <c:v>45102.828472222223</c:v>
                </c:pt>
                <c:pt idx="23214">
                  <c:v>45102.82916666667</c:v>
                </c:pt>
                <c:pt idx="23215">
                  <c:v>45102.829861111109</c:v>
                </c:pt>
                <c:pt idx="23216">
                  <c:v>45102.830555555556</c:v>
                </c:pt>
                <c:pt idx="23217">
                  <c:v>45102.831250000003</c:v>
                </c:pt>
                <c:pt idx="23218">
                  <c:v>45102.831944444442</c:v>
                </c:pt>
                <c:pt idx="23219">
                  <c:v>45102.832638888889</c:v>
                </c:pt>
                <c:pt idx="23220">
                  <c:v>45102.833333333336</c:v>
                </c:pt>
                <c:pt idx="23221">
                  <c:v>45102.834027777775</c:v>
                </c:pt>
                <c:pt idx="23222">
                  <c:v>45102.834722222222</c:v>
                </c:pt>
                <c:pt idx="23223">
                  <c:v>45102.835416666669</c:v>
                </c:pt>
                <c:pt idx="23224">
                  <c:v>45102.836111111108</c:v>
                </c:pt>
                <c:pt idx="23225">
                  <c:v>45102.836805555555</c:v>
                </c:pt>
                <c:pt idx="23226">
                  <c:v>45102.837500000001</c:v>
                </c:pt>
                <c:pt idx="23227">
                  <c:v>45102.838194444441</c:v>
                </c:pt>
                <c:pt idx="23228">
                  <c:v>45102.838888888888</c:v>
                </c:pt>
                <c:pt idx="23229">
                  <c:v>45102.839583333334</c:v>
                </c:pt>
                <c:pt idx="23230">
                  <c:v>45102.840277777781</c:v>
                </c:pt>
                <c:pt idx="23231">
                  <c:v>45102.84097222222</c:v>
                </c:pt>
                <c:pt idx="23232">
                  <c:v>45102.841666666667</c:v>
                </c:pt>
                <c:pt idx="23233">
                  <c:v>45102.842361111114</c:v>
                </c:pt>
                <c:pt idx="23234">
                  <c:v>45102.843055555553</c:v>
                </c:pt>
                <c:pt idx="23235">
                  <c:v>45102.84375</c:v>
                </c:pt>
                <c:pt idx="23236">
                  <c:v>45102.844444444447</c:v>
                </c:pt>
                <c:pt idx="23237">
                  <c:v>45102.845138888886</c:v>
                </c:pt>
                <c:pt idx="23238">
                  <c:v>45102.845833333333</c:v>
                </c:pt>
                <c:pt idx="23239">
                  <c:v>45102.84652777778</c:v>
                </c:pt>
                <c:pt idx="23240">
                  <c:v>45102.847222222219</c:v>
                </c:pt>
                <c:pt idx="23241">
                  <c:v>45102.847916666666</c:v>
                </c:pt>
                <c:pt idx="23242">
                  <c:v>45102.848611111112</c:v>
                </c:pt>
                <c:pt idx="23243">
                  <c:v>45102.849305555559</c:v>
                </c:pt>
                <c:pt idx="23244">
                  <c:v>45102.85</c:v>
                </c:pt>
                <c:pt idx="23245">
                  <c:v>45102.850694444445</c:v>
                </c:pt>
                <c:pt idx="23246">
                  <c:v>45102.851388888892</c:v>
                </c:pt>
                <c:pt idx="23247">
                  <c:v>45102.852083333331</c:v>
                </c:pt>
                <c:pt idx="23248">
                  <c:v>45102.852777777778</c:v>
                </c:pt>
                <c:pt idx="23249">
                  <c:v>45102.853472222225</c:v>
                </c:pt>
                <c:pt idx="23250">
                  <c:v>45102.854166666664</c:v>
                </c:pt>
                <c:pt idx="23251">
                  <c:v>45102.854861111111</c:v>
                </c:pt>
                <c:pt idx="23252">
                  <c:v>45102.855555555558</c:v>
                </c:pt>
                <c:pt idx="23253">
                  <c:v>45102.856249999997</c:v>
                </c:pt>
                <c:pt idx="23254">
                  <c:v>45102.856944444444</c:v>
                </c:pt>
                <c:pt idx="23255">
                  <c:v>45102.857638888891</c:v>
                </c:pt>
                <c:pt idx="23256">
                  <c:v>45102.85833333333</c:v>
                </c:pt>
                <c:pt idx="23257">
                  <c:v>45102.859027777777</c:v>
                </c:pt>
                <c:pt idx="23258">
                  <c:v>45102.859722222223</c:v>
                </c:pt>
                <c:pt idx="23259">
                  <c:v>45102.86041666667</c:v>
                </c:pt>
                <c:pt idx="23260">
                  <c:v>45102.861111111109</c:v>
                </c:pt>
                <c:pt idx="23261">
                  <c:v>45102.861805555556</c:v>
                </c:pt>
                <c:pt idx="23262">
                  <c:v>45102.862500000003</c:v>
                </c:pt>
                <c:pt idx="23263">
                  <c:v>45102.863194444442</c:v>
                </c:pt>
                <c:pt idx="23264">
                  <c:v>45102.863888888889</c:v>
                </c:pt>
                <c:pt idx="23265">
                  <c:v>45102.864583333336</c:v>
                </c:pt>
                <c:pt idx="23266">
                  <c:v>45102.865277777775</c:v>
                </c:pt>
                <c:pt idx="23267">
                  <c:v>45102.865972222222</c:v>
                </c:pt>
                <c:pt idx="23268">
                  <c:v>45102.866666666669</c:v>
                </c:pt>
                <c:pt idx="23269">
                  <c:v>45102.867361111108</c:v>
                </c:pt>
                <c:pt idx="23270">
                  <c:v>45102.868055555555</c:v>
                </c:pt>
                <c:pt idx="23271">
                  <c:v>45102.868750000001</c:v>
                </c:pt>
                <c:pt idx="23272">
                  <c:v>45102.869444444441</c:v>
                </c:pt>
                <c:pt idx="23273">
                  <c:v>45102.870138888888</c:v>
                </c:pt>
                <c:pt idx="23274">
                  <c:v>45102.870833333334</c:v>
                </c:pt>
                <c:pt idx="23275">
                  <c:v>45102.871527777781</c:v>
                </c:pt>
                <c:pt idx="23276">
                  <c:v>45102.87222222222</c:v>
                </c:pt>
                <c:pt idx="23277">
                  <c:v>45102.872916666667</c:v>
                </c:pt>
                <c:pt idx="23278">
                  <c:v>45102.873611111114</c:v>
                </c:pt>
                <c:pt idx="23279">
                  <c:v>45102.874305555553</c:v>
                </c:pt>
                <c:pt idx="23280">
                  <c:v>45102.875</c:v>
                </c:pt>
                <c:pt idx="23281">
                  <c:v>45102.875694444447</c:v>
                </c:pt>
                <c:pt idx="23282">
                  <c:v>45102.876388888886</c:v>
                </c:pt>
                <c:pt idx="23283">
                  <c:v>45102.877083333333</c:v>
                </c:pt>
                <c:pt idx="23284">
                  <c:v>45102.87777777778</c:v>
                </c:pt>
                <c:pt idx="23285">
                  <c:v>45102.878472222219</c:v>
                </c:pt>
                <c:pt idx="23286">
                  <c:v>45102.879166666666</c:v>
                </c:pt>
                <c:pt idx="23287">
                  <c:v>45102.879861111112</c:v>
                </c:pt>
                <c:pt idx="23288">
                  <c:v>45102.880555555559</c:v>
                </c:pt>
                <c:pt idx="23289">
                  <c:v>45102.881249999999</c:v>
                </c:pt>
                <c:pt idx="23290">
                  <c:v>45102.881944444445</c:v>
                </c:pt>
                <c:pt idx="23291">
                  <c:v>45102.882638888892</c:v>
                </c:pt>
                <c:pt idx="23292">
                  <c:v>45102.883333333331</c:v>
                </c:pt>
                <c:pt idx="23293">
                  <c:v>45102.884027777778</c:v>
                </c:pt>
                <c:pt idx="23294">
                  <c:v>45102.884722222225</c:v>
                </c:pt>
                <c:pt idx="23295">
                  <c:v>45102.885416666664</c:v>
                </c:pt>
                <c:pt idx="23296">
                  <c:v>45102.886111111111</c:v>
                </c:pt>
                <c:pt idx="23297">
                  <c:v>45102.886805555558</c:v>
                </c:pt>
                <c:pt idx="23298">
                  <c:v>45102.887499999997</c:v>
                </c:pt>
                <c:pt idx="23299">
                  <c:v>45102.888194444444</c:v>
                </c:pt>
                <c:pt idx="23300">
                  <c:v>45102.888888888891</c:v>
                </c:pt>
                <c:pt idx="23301">
                  <c:v>45102.88958333333</c:v>
                </c:pt>
                <c:pt idx="23302">
                  <c:v>45102.890277777777</c:v>
                </c:pt>
                <c:pt idx="23303">
                  <c:v>45102.890972222223</c:v>
                </c:pt>
                <c:pt idx="23304">
                  <c:v>45102.89166666667</c:v>
                </c:pt>
                <c:pt idx="23305">
                  <c:v>45102.892361111109</c:v>
                </c:pt>
                <c:pt idx="23306">
                  <c:v>45102.893055555556</c:v>
                </c:pt>
                <c:pt idx="23307">
                  <c:v>45102.893750000003</c:v>
                </c:pt>
                <c:pt idx="23308">
                  <c:v>45102.894444444442</c:v>
                </c:pt>
                <c:pt idx="23309">
                  <c:v>45102.895138888889</c:v>
                </c:pt>
                <c:pt idx="23310">
                  <c:v>45102.895833333336</c:v>
                </c:pt>
                <c:pt idx="23311">
                  <c:v>45102.896527777775</c:v>
                </c:pt>
                <c:pt idx="23312">
                  <c:v>45102.897222222222</c:v>
                </c:pt>
                <c:pt idx="23313">
                  <c:v>45102.897916666669</c:v>
                </c:pt>
                <c:pt idx="23314">
                  <c:v>45102.898611111108</c:v>
                </c:pt>
                <c:pt idx="23315">
                  <c:v>45102.899305555555</c:v>
                </c:pt>
                <c:pt idx="23316">
                  <c:v>45102.9</c:v>
                </c:pt>
                <c:pt idx="23317">
                  <c:v>45102.900694444441</c:v>
                </c:pt>
                <c:pt idx="23318">
                  <c:v>45102.901388888888</c:v>
                </c:pt>
                <c:pt idx="23319">
                  <c:v>45102.902083333334</c:v>
                </c:pt>
                <c:pt idx="23320">
                  <c:v>45102.902777777781</c:v>
                </c:pt>
                <c:pt idx="23321">
                  <c:v>45102.90347222222</c:v>
                </c:pt>
                <c:pt idx="23322">
                  <c:v>45102.904166666667</c:v>
                </c:pt>
                <c:pt idx="23323">
                  <c:v>45102.904861111114</c:v>
                </c:pt>
                <c:pt idx="23324">
                  <c:v>45102.905555555553</c:v>
                </c:pt>
                <c:pt idx="23325">
                  <c:v>45102.90625</c:v>
                </c:pt>
                <c:pt idx="23326">
                  <c:v>45102.906944444447</c:v>
                </c:pt>
                <c:pt idx="23327">
                  <c:v>45102.907638888886</c:v>
                </c:pt>
                <c:pt idx="23328">
                  <c:v>45102.908333333333</c:v>
                </c:pt>
                <c:pt idx="23329">
                  <c:v>45102.90902777778</c:v>
                </c:pt>
                <c:pt idx="23330">
                  <c:v>45102.909722222219</c:v>
                </c:pt>
                <c:pt idx="23331">
                  <c:v>45102.910416666666</c:v>
                </c:pt>
                <c:pt idx="23332">
                  <c:v>45102.911111111112</c:v>
                </c:pt>
                <c:pt idx="23333">
                  <c:v>45102.911805555559</c:v>
                </c:pt>
                <c:pt idx="23334">
                  <c:v>45102.912499999999</c:v>
                </c:pt>
                <c:pt idx="23335">
                  <c:v>45102.913194444445</c:v>
                </c:pt>
                <c:pt idx="23336">
                  <c:v>45102.913888888892</c:v>
                </c:pt>
                <c:pt idx="23337">
                  <c:v>45102.914583333331</c:v>
                </c:pt>
                <c:pt idx="23338">
                  <c:v>45102.915277777778</c:v>
                </c:pt>
                <c:pt idx="23339">
                  <c:v>45102.915972222225</c:v>
                </c:pt>
                <c:pt idx="23340">
                  <c:v>45102.916666666664</c:v>
                </c:pt>
                <c:pt idx="23341">
                  <c:v>45102.917361111111</c:v>
                </c:pt>
                <c:pt idx="23342">
                  <c:v>45102.918055555558</c:v>
                </c:pt>
                <c:pt idx="23343">
                  <c:v>45102.918749999997</c:v>
                </c:pt>
                <c:pt idx="23344">
                  <c:v>45102.919444444444</c:v>
                </c:pt>
                <c:pt idx="23345">
                  <c:v>45102.920138888891</c:v>
                </c:pt>
                <c:pt idx="23346">
                  <c:v>45102.92083333333</c:v>
                </c:pt>
                <c:pt idx="23347">
                  <c:v>45102.921527777777</c:v>
                </c:pt>
                <c:pt idx="23348">
                  <c:v>45102.922222222223</c:v>
                </c:pt>
                <c:pt idx="23349">
                  <c:v>45102.92291666667</c:v>
                </c:pt>
                <c:pt idx="23350">
                  <c:v>45102.923611111109</c:v>
                </c:pt>
                <c:pt idx="23351">
                  <c:v>45102.924305555556</c:v>
                </c:pt>
                <c:pt idx="23352">
                  <c:v>45102.925000000003</c:v>
                </c:pt>
                <c:pt idx="23353">
                  <c:v>45102.925694444442</c:v>
                </c:pt>
                <c:pt idx="23354">
                  <c:v>45102.926388888889</c:v>
                </c:pt>
                <c:pt idx="23355">
                  <c:v>45102.927083333336</c:v>
                </c:pt>
                <c:pt idx="23356">
                  <c:v>45102.927777777775</c:v>
                </c:pt>
                <c:pt idx="23357">
                  <c:v>45102.928472222222</c:v>
                </c:pt>
                <c:pt idx="23358">
                  <c:v>45102.929166666669</c:v>
                </c:pt>
                <c:pt idx="23359">
                  <c:v>45102.929861111108</c:v>
                </c:pt>
                <c:pt idx="23360">
                  <c:v>45102.930555555555</c:v>
                </c:pt>
                <c:pt idx="23361">
                  <c:v>45102.931250000001</c:v>
                </c:pt>
                <c:pt idx="23362">
                  <c:v>45102.931944444441</c:v>
                </c:pt>
                <c:pt idx="23363">
                  <c:v>45102.932638888888</c:v>
                </c:pt>
                <c:pt idx="23364">
                  <c:v>45102.933333333334</c:v>
                </c:pt>
                <c:pt idx="23365">
                  <c:v>45102.934027777781</c:v>
                </c:pt>
                <c:pt idx="23366">
                  <c:v>45102.93472222222</c:v>
                </c:pt>
                <c:pt idx="23367">
                  <c:v>45102.935416666667</c:v>
                </c:pt>
                <c:pt idx="23368">
                  <c:v>45102.936111111114</c:v>
                </c:pt>
                <c:pt idx="23369">
                  <c:v>45102.936805555553</c:v>
                </c:pt>
                <c:pt idx="23370">
                  <c:v>45102.9375</c:v>
                </c:pt>
                <c:pt idx="23371">
                  <c:v>45102.938194444447</c:v>
                </c:pt>
                <c:pt idx="23372">
                  <c:v>45102.938888888886</c:v>
                </c:pt>
                <c:pt idx="23373">
                  <c:v>45102.939583333333</c:v>
                </c:pt>
                <c:pt idx="23374">
                  <c:v>45102.94027777778</c:v>
                </c:pt>
                <c:pt idx="23375">
                  <c:v>45102.940972222219</c:v>
                </c:pt>
                <c:pt idx="23376">
                  <c:v>45102.941666666666</c:v>
                </c:pt>
                <c:pt idx="23377">
                  <c:v>45102.942361111112</c:v>
                </c:pt>
                <c:pt idx="23378">
                  <c:v>45102.943055555559</c:v>
                </c:pt>
                <c:pt idx="23379">
                  <c:v>45102.943749999999</c:v>
                </c:pt>
                <c:pt idx="23380">
                  <c:v>45102.944444444445</c:v>
                </c:pt>
                <c:pt idx="23381">
                  <c:v>45102.945138888892</c:v>
                </c:pt>
                <c:pt idx="23382">
                  <c:v>45102.945833333331</c:v>
                </c:pt>
                <c:pt idx="23383">
                  <c:v>45102.946527777778</c:v>
                </c:pt>
                <c:pt idx="23384">
                  <c:v>45102.947222222225</c:v>
                </c:pt>
                <c:pt idx="23385">
                  <c:v>45102.947916666664</c:v>
                </c:pt>
                <c:pt idx="23386">
                  <c:v>45102.948611111111</c:v>
                </c:pt>
                <c:pt idx="23387">
                  <c:v>45102.949305555558</c:v>
                </c:pt>
                <c:pt idx="23388">
                  <c:v>45102.95</c:v>
                </c:pt>
                <c:pt idx="23389">
                  <c:v>45102.950694444444</c:v>
                </c:pt>
                <c:pt idx="23390">
                  <c:v>45102.951388888891</c:v>
                </c:pt>
                <c:pt idx="23391">
                  <c:v>45102.95208333333</c:v>
                </c:pt>
                <c:pt idx="23392">
                  <c:v>45102.952777777777</c:v>
                </c:pt>
                <c:pt idx="23393">
                  <c:v>45102.953472222223</c:v>
                </c:pt>
                <c:pt idx="23394">
                  <c:v>45102.95416666667</c:v>
                </c:pt>
                <c:pt idx="23395">
                  <c:v>45102.954861111109</c:v>
                </c:pt>
                <c:pt idx="23396">
                  <c:v>45102.955555555556</c:v>
                </c:pt>
                <c:pt idx="23397">
                  <c:v>45102.956250000003</c:v>
                </c:pt>
                <c:pt idx="23398">
                  <c:v>45102.956944444442</c:v>
                </c:pt>
                <c:pt idx="23399">
                  <c:v>45102.957638888889</c:v>
                </c:pt>
                <c:pt idx="23400">
                  <c:v>45102.958333333336</c:v>
                </c:pt>
                <c:pt idx="23401">
                  <c:v>45102.959027777775</c:v>
                </c:pt>
                <c:pt idx="23402">
                  <c:v>45102.959722222222</c:v>
                </c:pt>
                <c:pt idx="23403">
                  <c:v>45102.960416666669</c:v>
                </c:pt>
                <c:pt idx="23404">
                  <c:v>45102.961111111108</c:v>
                </c:pt>
                <c:pt idx="23405">
                  <c:v>45102.961805555555</c:v>
                </c:pt>
                <c:pt idx="23406">
                  <c:v>45102.962500000001</c:v>
                </c:pt>
                <c:pt idx="23407">
                  <c:v>45102.963194444441</c:v>
                </c:pt>
                <c:pt idx="23408">
                  <c:v>45102.963888888888</c:v>
                </c:pt>
                <c:pt idx="23409">
                  <c:v>45102.964583333334</c:v>
                </c:pt>
                <c:pt idx="23410">
                  <c:v>45102.965277777781</c:v>
                </c:pt>
                <c:pt idx="23411">
                  <c:v>45102.96597222222</c:v>
                </c:pt>
                <c:pt idx="23412">
                  <c:v>45102.966666666667</c:v>
                </c:pt>
                <c:pt idx="23413">
                  <c:v>45102.967361111114</c:v>
                </c:pt>
                <c:pt idx="23414">
                  <c:v>45102.968055555553</c:v>
                </c:pt>
                <c:pt idx="23415">
                  <c:v>45102.96875</c:v>
                </c:pt>
                <c:pt idx="23416">
                  <c:v>45102.969444444447</c:v>
                </c:pt>
                <c:pt idx="23417">
                  <c:v>45102.970138888886</c:v>
                </c:pt>
                <c:pt idx="23418">
                  <c:v>45102.970833333333</c:v>
                </c:pt>
                <c:pt idx="23419">
                  <c:v>45102.97152777778</c:v>
                </c:pt>
                <c:pt idx="23420">
                  <c:v>45102.972222222219</c:v>
                </c:pt>
                <c:pt idx="23421">
                  <c:v>45102.972916666666</c:v>
                </c:pt>
                <c:pt idx="23422">
                  <c:v>45102.973611111112</c:v>
                </c:pt>
                <c:pt idx="23423">
                  <c:v>45102.974305555559</c:v>
                </c:pt>
                <c:pt idx="23424">
                  <c:v>45102.974999999999</c:v>
                </c:pt>
                <c:pt idx="23425">
                  <c:v>45102.975694444445</c:v>
                </c:pt>
                <c:pt idx="23426">
                  <c:v>45102.976388888892</c:v>
                </c:pt>
                <c:pt idx="23427">
                  <c:v>45102.977083333331</c:v>
                </c:pt>
                <c:pt idx="23428">
                  <c:v>45102.977777777778</c:v>
                </c:pt>
                <c:pt idx="23429">
                  <c:v>45102.978472222225</c:v>
                </c:pt>
                <c:pt idx="23430">
                  <c:v>45102.979166666664</c:v>
                </c:pt>
                <c:pt idx="23431">
                  <c:v>45102.979861111111</c:v>
                </c:pt>
                <c:pt idx="23432">
                  <c:v>45102.980555555558</c:v>
                </c:pt>
                <c:pt idx="23433">
                  <c:v>45102.981249999997</c:v>
                </c:pt>
                <c:pt idx="23434">
                  <c:v>45102.981944444444</c:v>
                </c:pt>
                <c:pt idx="23435">
                  <c:v>45102.982638888891</c:v>
                </c:pt>
                <c:pt idx="23436">
                  <c:v>45102.98333333333</c:v>
                </c:pt>
                <c:pt idx="23437">
                  <c:v>45102.984027777777</c:v>
                </c:pt>
                <c:pt idx="23438">
                  <c:v>45102.984722222223</c:v>
                </c:pt>
                <c:pt idx="23439">
                  <c:v>45102.98541666667</c:v>
                </c:pt>
                <c:pt idx="23440">
                  <c:v>45102.986111111109</c:v>
                </c:pt>
                <c:pt idx="23441">
                  <c:v>45102.986805555556</c:v>
                </c:pt>
                <c:pt idx="23442">
                  <c:v>45102.987500000003</c:v>
                </c:pt>
                <c:pt idx="23443">
                  <c:v>45102.988194444442</c:v>
                </c:pt>
                <c:pt idx="23444">
                  <c:v>45102.988888888889</c:v>
                </c:pt>
                <c:pt idx="23445">
                  <c:v>45102.989583333336</c:v>
                </c:pt>
                <c:pt idx="23446">
                  <c:v>45102.990277777775</c:v>
                </c:pt>
                <c:pt idx="23447">
                  <c:v>45102.990972222222</c:v>
                </c:pt>
                <c:pt idx="23448">
                  <c:v>45102.991666666669</c:v>
                </c:pt>
                <c:pt idx="23449">
                  <c:v>45102.992361111108</c:v>
                </c:pt>
                <c:pt idx="23450">
                  <c:v>45102.993055555555</c:v>
                </c:pt>
                <c:pt idx="23451">
                  <c:v>45102.993750000001</c:v>
                </c:pt>
                <c:pt idx="23452">
                  <c:v>45102.994444444441</c:v>
                </c:pt>
                <c:pt idx="23453">
                  <c:v>45102.995138888888</c:v>
                </c:pt>
                <c:pt idx="23454">
                  <c:v>45102.995833333334</c:v>
                </c:pt>
                <c:pt idx="23455">
                  <c:v>45102.996527777781</c:v>
                </c:pt>
                <c:pt idx="23456">
                  <c:v>45102.99722222222</c:v>
                </c:pt>
                <c:pt idx="23457">
                  <c:v>45102.997916666667</c:v>
                </c:pt>
                <c:pt idx="23458">
                  <c:v>45102.998611111114</c:v>
                </c:pt>
                <c:pt idx="23459">
                  <c:v>45102.999305555553</c:v>
                </c:pt>
                <c:pt idx="23460">
                  <c:v>45103</c:v>
                </c:pt>
                <c:pt idx="23461">
                  <c:v>45103.000694444447</c:v>
                </c:pt>
                <c:pt idx="23462">
                  <c:v>45103.001388888886</c:v>
                </c:pt>
                <c:pt idx="23463">
                  <c:v>45103.002083333333</c:v>
                </c:pt>
                <c:pt idx="23464">
                  <c:v>45103.00277777778</c:v>
                </c:pt>
                <c:pt idx="23465">
                  <c:v>45103.003472222219</c:v>
                </c:pt>
                <c:pt idx="23466">
                  <c:v>45103.004166666666</c:v>
                </c:pt>
                <c:pt idx="23467">
                  <c:v>45103.004861111112</c:v>
                </c:pt>
                <c:pt idx="23468">
                  <c:v>45103.005555555559</c:v>
                </c:pt>
                <c:pt idx="23469">
                  <c:v>45103.006249999999</c:v>
                </c:pt>
                <c:pt idx="23470">
                  <c:v>45103.006944444445</c:v>
                </c:pt>
                <c:pt idx="23471">
                  <c:v>45103.007638888892</c:v>
                </c:pt>
                <c:pt idx="23472">
                  <c:v>45103.008333333331</c:v>
                </c:pt>
                <c:pt idx="23473">
                  <c:v>45103.009027777778</c:v>
                </c:pt>
                <c:pt idx="23474">
                  <c:v>45103.009722222225</c:v>
                </c:pt>
                <c:pt idx="23475">
                  <c:v>45103.010416666664</c:v>
                </c:pt>
                <c:pt idx="23476">
                  <c:v>45103.011111111111</c:v>
                </c:pt>
                <c:pt idx="23477">
                  <c:v>45103.011805555558</c:v>
                </c:pt>
                <c:pt idx="23478">
                  <c:v>45103.012499999997</c:v>
                </c:pt>
                <c:pt idx="23479">
                  <c:v>45103.013194444444</c:v>
                </c:pt>
                <c:pt idx="23480">
                  <c:v>45103.013888888891</c:v>
                </c:pt>
                <c:pt idx="23481">
                  <c:v>45103.01458333333</c:v>
                </c:pt>
                <c:pt idx="23482">
                  <c:v>45103.015277777777</c:v>
                </c:pt>
                <c:pt idx="23483">
                  <c:v>45103.015972222223</c:v>
                </c:pt>
                <c:pt idx="23484">
                  <c:v>45103.01666666667</c:v>
                </c:pt>
                <c:pt idx="23485">
                  <c:v>45103.017361111109</c:v>
                </c:pt>
                <c:pt idx="23486">
                  <c:v>45103.018055555556</c:v>
                </c:pt>
                <c:pt idx="23487">
                  <c:v>45103.018750000003</c:v>
                </c:pt>
                <c:pt idx="23488">
                  <c:v>45103.019444444442</c:v>
                </c:pt>
                <c:pt idx="23489">
                  <c:v>45103.020138888889</c:v>
                </c:pt>
                <c:pt idx="23490">
                  <c:v>45103.020833333336</c:v>
                </c:pt>
                <c:pt idx="23491">
                  <c:v>45103.021527777775</c:v>
                </c:pt>
                <c:pt idx="23492">
                  <c:v>45103.022222222222</c:v>
                </c:pt>
                <c:pt idx="23493">
                  <c:v>45103.022916666669</c:v>
                </c:pt>
                <c:pt idx="23494">
                  <c:v>45103.023611111108</c:v>
                </c:pt>
                <c:pt idx="23495">
                  <c:v>45103.024305555555</c:v>
                </c:pt>
                <c:pt idx="23496">
                  <c:v>45103.025000000001</c:v>
                </c:pt>
                <c:pt idx="23497">
                  <c:v>45103.025694444441</c:v>
                </c:pt>
                <c:pt idx="23498">
                  <c:v>45103.026388888888</c:v>
                </c:pt>
                <c:pt idx="23499">
                  <c:v>45103.027083333334</c:v>
                </c:pt>
                <c:pt idx="23500">
                  <c:v>45103.027777777781</c:v>
                </c:pt>
                <c:pt idx="23501">
                  <c:v>45103.02847222222</c:v>
                </c:pt>
                <c:pt idx="23502">
                  <c:v>45103.029166666667</c:v>
                </c:pt>
                <c:pt idx="23503">
                  <c:v>45103.029861111114</c:v>
                </c:pt>
                <c:pt idx="23504">
                  <c:v>45103.030555555553</c:v>
                </c:pt>
                <c:pt idx="23505">
                  <c:v>45103.03125</c:v>
                </c:pt>
                <c:pt idx="23506">
                  <c:v>45103.031944444447</c:v>
                </c:pt>
                <c:pt idx="23507">
                  <c:v>45103.032638888886</c:v>
                </c:pt>
                <c:pt idx="23508">
                  <c:v>45103.033333333333</c:v>
                </c:pt>
                <c:pt idx="23509">
                  <c:v>45103.03402777778</c:v>
                </c:pt>
                <c:pt idx="23510">
                  <c:v>45103.034722222219</c:v>
                </c:pt>
                <c:pt idx="23511">
                  <c:v>45103.035416666666</c:v>
                </c:pt>
                <c:pt idx="23512">
                  <c:v>45103.036111111112</c:v>
                </c:pt>
                <c:pt idx="23513">
                  <c:v>45103.036805555559</c:v>
                </c:pt>
                <c:pt idx="23514">
                  <c:v>45103.037499999999</c:v>
                </c:pt>
                <c:pt idx="23515">
                  <c:v>45103.038194444445</c:v>
                </c:pt>
                <c:pt idx="23516">
                  <c:v>45103.038888888892</c:v>
                </c:pt>
                <c:pt idx="23517">
                  <c:v>45103.039583333331</c:v>
                </c:pt>
                <c:pt idx="23518">
                  <c:v>45103.040277777778</c:v>
                </c:pt>
                <c:pt idx="23519">
                  <c:v>45103.040972222225</c:v>
                </c:pt>
                <c:pt idx="23520">
                  <c:v>45103.041666666664</c:v>
                </c:pt>
                <c:pt idx="23521">
                  <c:v>45103.042361111111</c:v>
                </c:pt>
                <c:pt idx="23522">
                  <c:v>45103.043055555558</c:v>
                </c:pt>
                <c:pt idx="23523">
                  <c:v>45103.043749999997</c:v>
                </c:pt>
                <c:pt idx="23524">
                  <c:v>45103.044444444444</c:v>
                </c:pt>
                <c:pt idx="23525">
                  <c:v>45103.045138888891</c:v>
                </c:pt>
                <c:pt idx="23526">
                  <c:v>45103.04583333333</c:v>
                </c:pt>
                <c:pt idx="23527">
                  <c:v>45103.046527777777</c:v>
                </c:pt>
                <c:pt idx="23528">
                  <c:v>45103.047222222223</c:v>
                </c:pt>
                <c:pt idx="23529">
                  <c:v>45103.04791666667</c:v>
                </c:pt>
                <c:pt idx="23530">
                  <c:v>45103.048611111109</c:v>
                </c:pt>
                <c:pt idx="23531">
                  <c:v>45103.049305555556</c:v>
                </c:pt>
                <c:pt idx="23532">
                  <c:v>45103.05</c:v>
                </c:pt>
                <c:pt idx="23533">
                  <c:v>45103.050694444442</c:v>
                </c:pt>
                <c:pt idx="23534">
                  <c:v>45103.051388888889</c:v>
                </c:pt>
                <c:pt idx="23535">
                  <c:v>45103.052083333336</c:v>
                </c:pt>
                <c:pt idx="23536">
                  <c:v>45103.052777777775</c:v>
                </c:pt>
                <c:pt idx="23537">
                  <c:v>45103.053472222222</c:v>
                </c:pt>
                <c:pt idx="23538">
                  <c:v>45103.054166666669</c:v>
                </c:pt>
                <c:pt idx="23539">
                  <c:v>45103.054861111108</c:v>
                </c:pt>
                <c:pt idx="23540">
                  <c:v>45103.055555555555</c:v>
                </c:pt>
                <c:pt idx="23541">
                  <c:v>45103.056250000001</c:v>
                </c:pt>
                <c:pt idx="23542">
                  <c:v>45103.056944444441</c:v>
                </c:pt>
                <c:pt idx="23543">
                  <c:v>45103.057638888888</c:v>
                </c:pt>
                <c:pt idx="23544">
                  <c:v>45103.058333333334</c:v>
                </c:pt>
                <c:pt idx="23545">
                  <c:v>45103.059027777781</c:v>
                </c:pt>
                <c:pt idx="23546">
                  <c:v>45103.05972222222</c:v>
                </c:pt>
                <c:pt idx="23547">
                  <c:v>45103.060416666667</c:v>
                </c:pt>
                <c:pt idx="23548">
                  <c:v>45103.061111111114</c:v>
                </c:pt>
                <c:pt idx="23549">
                  <c:v>45103.061805555553</c:v>
                </c:pt>
                <c:pt idx="23550">
                  <c:v>45103.0625</c:v>
                </c:pt>
                <c:pt idx="23551">
                  <c:v>45103.063194444447</c:v>
                </c:pt>
                <c:pt idx="23552">
                  <c:v>45103.063888888886</c:v>
                </c:pt>
                <c:pt idx="23553">
                  <c:v>45103.064583333333</c:v>
                </c:pt>
                <c:pt idx="23554">
                  <c:v>45103.06527777778</c:v>
                </c:pt>
                <c:pt idx="23555">
                  <c:v>45103.065972222219</c:v>
                </c:pt>
                <c:pt idx="23556">
                  <c:v>45103.066666666666</c:v>
                </c:pt>
                <c:pt idx="23557">
                  <c:v>45103.067361111112</c:v>
                </c:pt>
                <c:pt idx="23558">
                  <c:v>45103.068055555559</c:v>
                </c:pt>
                <c:pt idx="23559">
                  <c:v>45103.068749999999</c:v>
                </c:pt>
                <c:pt idx="23560">
                  <c:v>45103.069444444445</c:v>
                </c:pt>
                <c:pt idx="23561">
                  <c:v>45103.070138888892</c:v>
                </c:pt>
                <c:pt idx="23562">
                  <c:v>45103.070833333331</c:v>
                </c:pt>
                <c:pt idx="23563">
                  <c:v>45103.071527777778</c:v>
                </c:pt>
                <c:pt idx="23564">
                  <c:v>45103.072222222225</c:v>
                </c:pt>
                <c:pt idx="23565">
                  <c:v>45103.072916666664</c:v>
                </c:pt>
                <c:pt idx="23566">
                  <c:v>45103.073611111111</c:v>
                </c:pt>
                <c:pt idx="23567">
                  <c:v>45103.074305555558</c:v>
                </c:pt>
                <c:pt idx="23568">
                  <c:v>45103.074999999997</c:v>
                </c:pt>
                <c:pt idx="23569">
                  <c:v>45103.075694444444</c:v>
                </c:pt>
                <c:pt idx="23570">
                  <c:v>45103.076388888891</c:v>
                </c:pt>
                <c:pt idx="23571">
                  <c:v>45103.07708333333</c:v>
                </c:pt>
                <c:pt idx="23572">
                  <c:v>45103.077777777777</c:v>
                </c:pt>
                <c:pt idx="23573">
                  <c:v>45103.078472222223</c:v>
                </c:pt>
                <c:pt idx="23574">
                  <c:v>45103.07916666667</c:v>
                </c:pt>
                <c:pt idx="23575">
                  <c:v>45103.079861111109</c:v>
                </c:pt>
                <c:pt idx="23576">
                  <c:v>45103.080555555556</c:v>
                </c:pt>
                <c:pt idx="23577">
                  <c:v>45103.081250000003</c:v>
                </c:pt>
                <c:pt idx="23578">
                  <c:v>45103.081944444442</c:v>
                </c:pt>
                <c:pt idx="23579">
                  <c:v>45103.082638888889</c:v>
                </c:pt>
                <c:pt idx="23580">
                  <c:v>45103.083333333336</c:v>
                </c:pt>
                <c:pt idx="23581">
                  <c:v>45103.084027777775</c:v>
                </c:pt>
                <c:pt idx="23582">
                  <c:v>45103.084722222222</c:v>
                </c:pt>
                <c:pt idx="23583">
                  <c:v>45103.085416666669</c:v>
                </c:pt>
                <c:pt idx="23584">
                  <c:v>45103.086111111108</c:v>
                </c:pt>
                <c:pt idx="23585">
                  <c:v>45103.086805555555</c:v>
                </c:pt>
                <c:pt idx="23586">
                  <c:v>45103.087500000001</c:v>
                </c:pt>
                <c:pt idx="23587">
                  <c:v>45103.088194444441</c:v>
                </c:pt>
                <c:pt idx="23588">
                  <c:v>45103.088888888888</c:v>
                </c:pt>
                <c:pt idx="23589">
                  <c:v>45103.089583333334</c:v>
                </c:pt>
                <c:pt idx="23590">
                  <c:v>45103.090277777781</c:v>
                </c:pt>
                <c:pt idx="23591">
                  <c:v>45103.09097222222</c:v>
                </c:pt>
                <c:pt idx="23592">
                  <c:v>45103.091666666667</c:v>
                </c:pt>
                <c:pt idx="23593">
                  <c:v>45103.092361111114</c:v>
                </c:pt>
                <c:pt idx="23594">
                  <c:v>45103.093055555553</c:v>
                </c:pt>
                <c:pt idx="23595">
                  <c:v>45103.09375</c:v>
                </c:pt>
                <c:pt idx="23596">
                  <c:v>45103.094444444447</c:v>
                </c:pt>
                <c:pt idx="23597">
                  <c:v>45103.095138888886</c:v>
                </c:pt>
                <c:pt idx="23598">
                  <c:v>45103.095833333333</c:v>
                </c:pt>
                <c:pt idx="23599">
                  <c:v>45103.09652777778</c:v>
                </c:pt>
                <c:pt idx="23600">
                  <c:v>45103.097222222219</c:v>
                </c:pt>
                <c:pt idx="23601">
                  <c:v>45103.097916666666</c:v>
                </c:pt>
                <c:pt idx="23602">
                  <c:v>45103.098611111112</c:v>
                </c:pt>
                <c:pt idx="23603">
                  <c:v>45103.099305555559</c:v>
                </c:pt>
                <c:pt idx="23604">
                  <c:v>45103.1</c:v>
                </c:pt>
                <c:pt idx="23605">
                  <c:v>45103.100694444445</c:v>
                </c:pt>
                <c:pt idx="23606">
                  <c:v>45103.101388888892</c:v>
                </c:pt>
                <c:pt idx="23607">
                  <c:v>45103.102083333331</c:v>
                </c:pt>
                <c:pt idx="23608">
                  <c:v>45103.102777777778</c:v>
                </c:pt>
                <c:pt idx="23609">
                  <c:v>45103.103472222225</c:v>
                </c:pt>
                <c:pt idx="23610">
                  <c:v>45103.104166666664</c:v>
                </c:pt>
                <c:pt idx="23611">
                  <c:v>45103.104861111111</c:v>
                </c:pt>
                <c:pt idx="23612">
                  <c:v>45103.105555555558</c:v>
                </c:pt>
                <c:pt idx="23613">
                  <c:v>45103.106249999997</c:v>
                </c:pt>
                <c:pt idx="23614">
                  <c:v>45103.106944444444</c:v>
                </c:pt>
                <c:pt idx="23615">
                  <c:v>45103.107638888891</c:v>
                </c:pt>
                <c:pt idx="23616">
                  <c:v>45103.10833333333</c:v>
                </c:pt>
                <c:pt idx="23617">
                  <c:v>45103.109027777777</c:v>
                </c:pt>
                <c:pt idx="23618">
                  <c:v>45103.109722222223</c:v>
                </c:pt>
                <c:pt idx="23619">
                  <c:v>45103.11041666667</c:v>
                </c:pt>
                <c:pt idx="23620">
                  <c:v>45103.111111111109</c:v>
                </c:pt>
                <c:pt idx="23621">
                  <c:v>45103.111805555556</c:v>
                </c:pt>
                <c:pt idx="23622">
                  <c:v>45103.112500000003</c:v>
                </c:pt>
                <c:pt idx="23623">
                  <c:v>45103.113194444442</c:v>
                </c:pt>
                <c:pt idx="23624">
                  <c:v>45103.113888888889</c:v>
                </c:pt>
                <c:pt idx="23625">
                  <c:v>45103.114583333336</c:v>
                </c:pt>
                <c:pt idx="23626">
                  <c:v>45103.115277777775</c:v>
                </c:pt>
                <c:pt idx="23627">
                  <c:v>45103.115972222222</c:v>
                </c:pt>
                <c:pt idx="23628">
                  <c:v>45103.116666666669</c:v>
                </c:pt>
                <c:pt idx="23629">
                  <c:v>45103.117361111108</c:v>
                </c:pt>
                <c:pt idx="23630">
                  <c:v>45103.118055555555</c:v>
                </c:pt>
                <c:pt idx="23631">
                  <c:v>45103.118750000001</c:v>
                </c:pt>
                <c:pt idx="23632">
                  <c:v>45103.119444444441</c:v>
                </c:pt>
                <c:pt idx="23633">
                  <c:v>45103.120138888888</c:v>
                </c:pt>
                <c:pt idx="23634">
                  <c:v>45103.120833333334</c:v>
                </c:pt>
                <c:pt idx="23635">
                  <c:v>45103.121527777781</c:v>
                </c:pt>
                <c:pt idx="23636">
                  <c:v>45103.12222222222</c:v>
                </c:pt>
                <c:pt idx="23637">
                  <c:v>45103.122916666667</c:v>
                </c:pt>
                <c:pt idx="23638">
                  <c:v>45103.123611111114</c:v>
                </c:pt>
                <c:pt idx="23639">
                  <c:v>45103.124305555553</c:v>
                </c:pt>
                <c:pt idx="23640">
                  <c:v>45103.125</c:v>
                </c:pt>
                <c:pt idx="23641">
                  <c:v>45103.125694444447</c:v>
                </c:pt>
                <c:pt idx="23642">
                  <c:v>45103.126388888886</c:v>
                </c:pt>
                <c:pt idx="23643">
                  <c:v>45103.127083333333</c:v>
                </c:pt>
                <c:pt idx="23644">
                  <c:v>45103.12777777778</c:v>
                </c:pt>
                <c:pt idx="23645">
                  <c:v>45103.128472222219</c:v>
                </c:pt>
                <c:pt idx="23646">
                  <c:v>45103.129166666666</c:v>
                </c:pt>
                <c:pt idx="23647">
                  <c:v>45103.129861111112</c:v>
                </c:pt>
                <c:pt idx="23648">
                  <c:v>45103.130555555559</c:v>
                </c:pt>
                <c:pt idx="23649">
                  <c:v>45103.131249999999</c:v>
                </c:pt>
                <c:pt idx="23650">
                  <c:v>45103.131944444445</c:v>
                </c:pt>
                <c:pt idx="23651">
                  <c:v>45103.132638888892</c:v>
                </c:pt>
                <c:pt idx="23652">
                  <c:v>45103.133333333331</c:v>
                </c:pt>
                <c:pt idx="23653">
                  <c:v>45103.134027777778</c:v>
                </c:pt>
                <c:pt idx="23654">
                  <c:v>45103.134722222225</c:v>
                </c:pt>
                <c:pt idx="23655">
                  <c:v>45103.135416666664</c:v>
                </c:pt>
                <c:pt idx="23656">
                  <c:v>45103.136111111111</c:v>
                </c:pt>
                <c:pt idx="23657">
                  <c:v>45103.136805555558</c:v>
                </c:pt>
                <c:pt idx="23658">
                  <c:v>45103.137499999997</c:v>
                </c:pt>
                <c:pt idx="23659">
                  <c:v>45103.138194444444</c:v>
                </c:pt>
                <c:pt idx="23660">
                  <c:v>45103.138888888891</c:v>
                </c:pt>
                <c:pt idx="23661">
                  <c:v>45103.13958333333</c:v>
                </c:pt>
                <c:pt idx="23662">
                  <c:v>45103.140277777777</c:v>
                </c:pt>
                <c:pt idx="23663">
                  <c:v>45103.140972222223</c:v>
                </c:pt>
                <c:pt idx="23664">
                  <c:v>45103.14166666667</c:v>
                </c:pt>
                <c:pt idx="23665">
                  <c:v>45103.142361111109</c:v>
                </c:pt>
                <c:pt idx="23666">
                  <c:v>45103.143055555556</c:v>
                </c:pt>
                <c:pt idx="23667">
                  <c:v>45103.143750000003</c:v>
                </c:pt>
                <c:pt idx="23668">
                  <c:v>45103.144444444442</c:v>
                </c:pt>
                <c:pt idx="23669">
                  <c:v>45103.145138888889</c:v>
                </c:pt>
                <c:pt idx="23670">
                  <c:v>45103.145833333336</c:v>
                </c:pt>
                <c:pt idx="23671">
                  <c:v>45103.146527777775</c:v>
                </c:pt>
                <c:pt idx="23672">
                  <c:v>45103.147222222222</c:v>
                </c:pt>
                <c:pt idx="23673">
                  <c:v>45103.147916666669</c:v>
                </c:pt>
                <c:pt idx="23674">
                  <c:v>45103.148611111108</c:v>
                </c:pt>
                <c:pt idx="23675">
                  <c:v>45103.149305555555</c:v>
                </c:pt>
                <c:pt idx="23676">
                  <c:v>45103.15</c:v>
                </c:pt>
                <c:pt idx="23677">
                  <c:v>45103.150694444441</c:v>
                </c:pt>
                <c:pt idx="23678">
                  <c:v>45103.151388888888</c:v>
                </c:pt>
                <c:pt idx="23679">
                  <c:v>45103.152083333334</c:v>
                </c:pt>
                <c:pt idx="23680">
                  <c:v>45103.152777777781</c:v>
                </c:pt>
                <c:pt idx="23681">
                  <c:v>45103.15347222222</c:v>
                </c:pt>
                <c:pt idx="23682">
                  <c:v>45103.154166666667</c:v>
                </c:pt>
                <c:pt idx="23683">
                  <c:v>45103.154861111114</c:v>
                </c:pt>
                <c:pt idx="23684">
                  <c:v>45103.155555555553</c:v>
                </c:pt>
                <c:pt idx="23685">
                  <c:v>45103.15625</c:v>
                </c:pt>
                <c:pt idx="23686">
                  <c:v>45103.156944444447</c:v>
                </c:pt>
                <c:pt idx="23687">
                  <c:v>45103.157638888886</c:v>
                </c:pt>
                <c:pt idx="23688">
                  <c:v>45103.158333333333</c:v>
                </c:pt>
                <c:pt idx="23689">
                  <c:v>45103.15902777778</c:v>
                </c:pt>
                <c:pt idx="23690">
                  <c:v>45103.159722222219</c:v>
                </c:pt>
                <c:pt idx="23691">
                  <c:v>45103.160416666666</c:v>
                </c:pt>
                <c:pt idx="23692">
                  <c:v>45103.161111111112</c:v>
                </c:pt>
                <c:pt idx="23693">
                  <c:v>45103.161805555559</c:v>
                </c:pt>
                <c:pt idx="23694">
                  <c:v>45103.162499999999</c:v>
                </c:pt>
                <c:pt idx="23695">
                  <c:v>45103.163194444445</c:v>
                </c:pt>
                <c:pt idx="23696">
                  <c:v>45103.163888888892</c:v>
                </c:pt>
                <c:pt idx="23697">
                  <c:v>45103.164583333331</c:v>
                </c:pt>
                <c:pt idx="23698">
                  <c:v>45103.165277777778</c:v>
                </c:pt>
                <c:pt idx="23699">
                  <c:v>45103.165972222225</c:v>
                </c:pt>
                <c:pt idx="23700">
                  <c:v>45103.166666666664</c:v>
                </c:pt>
                <c:pt idx="23701">
                  <c:v>45103.167361111111</c:v>
                </c:pt>
                <c:pt idx="23702">
                  <c:v>45103.168055555558</c:v>
                </c:pt>
                <c:pt idx="23703">
                  <c:v>45103.168749999997</c:v>
                </c:pt>
                <c:pt idx="23704">
                  <c:v>45103.169444444444</c:v>
                </c:pt>
                <c:pt idx="23705">
                  <c:v>45103.170138888891</c:v>
                </c:pt>
                <c:pt idx="23706">
                  <c:v>45103.17083333333</c:v>
                </c:pt>
                <c:pt idx="23707">
                  <c:v>45103.171527777777</c:v>
                </c:pt>
                <c:pt idx="23708">
                  <c:v>45103.172222222223</c:v>
                </c:pt>
                <c:pt idx="23709">
                  <c:v>45103.17291666667</c:v>
                </c:pt>
                <c:pt idx="23710">
                  <c:v>45103.173611111109</c:v>
                </c:pt>
                <c:pt idx="23711">
                  <c:v>45103.174305555556</c:v>
                </c:pt>
                <c:pt idx="23712">
                  <c:v>45103.175000000003</c:v>
                </c:pt>
                <c:pt idx="23713">
                  <c:v>45103.175694444442</c:v>
                </c:pt>
                <c:pt idx="23714">
                  <c:v>45103.176388888889</c:v>
                </c:pt>
                <c:pt idx="23715">
                  <c:v>45103.177083333336</c:v>
                </c:pt>
                <c:pt idx="23716">
                  <c:v>45103.177777777775</c:v>
                </c:pt>
                <c:pt idx="23717">
                  <c:v>45103.178472222222</c:v>
                </c:pt>
                <c:pt idx="23718">
                  <c:v>45103.179166666669</c:v>
                </c:pt>
                <c:pt idx="23719">
                  <c:v>45103.179861111108</c:v>
                </c:pt>
                <c:pt idx="23720">
                  <c:v>45103.180555555555</c:v>
                </c:pt>
                <c:pt idx="23721">
                  <c:v>45103.181250000001</c:v>
                </c:pt>
                <c:pt idx="23722">
                  <c:v>45103.181944444441</c:v>
                </c:pt>
                <c:pt idx="23723">
                  <c:v>45103.182638888888</c:v>
                </c:pt>
                <c:pt idx="23724">
                  <c:v>45103.183333333334</c:v>
                </c:pt>
                <c:pt idx="23725">
                  <c:v>45103.184027777781</c:v>
                </c:pt>
                <c:pt idx="23726">
                  <c:v>45103.18472222222</c:v>
                </c:pt>
                <c:pt idx="23727">
                  <c:v>45103.185416666667</c:v>
                </c:pt>
                <c:pt idx="23728">
                  <c:v>45103.186111111114</c:v>
                </c:pt>
                <c:pt idx="23729">
                  <c:v>45103.186805555553</c:v>
                </c:pt>
                <c:pt idx="23730">
                  <c:v>45103.1875</c:v>
                </c:pt>
                <c:pt idx="23731">
                  <c:v>45103.188194444447</c:v>
                </c:pt>
                <c:pt idx="23732">
                  <c:v>45103.188888888886</c:v>
                </c:pt>
                <c:pt idx="23733">
                  <c:v>45103.189583333333</c:v>
                </c:pt>
                <c:pt idx="23734">
                  <c:v>45103.19027777778</c:v>
                </c:pt>
                <c:pt idx="23735">
                  <c:v>45103.190972222219</c:v>
                </c:pt>
                <c:pt idx="23736">
                  <c:v>45103.191666666666</c:v>
                </c:pt>
                <c:pt idx="23737">
                  <c:v>45103.192361111112</c:v>
                </c:pt>
                <c:pt idx="23738">
                  <c:v>45103.193055555559</c:v>
                </c:pt>
                <c:pt idx="23739">
                  <c:v>45103.193749999999</c:v>
                </c:pt>
                <c:pt idx="23740">
                  <c:v>45103.194444444445</c:v>
                </c:pt>
                <c:pt idx="23741">
                  <c:v>45103.195138888892</c:v>
                </c:pt>
                <c:pt idx="23742">
                  <c:v>45103.195833333331</c:v>
                </c:pt>
                <c:pt idx="23743">
                  <c:v>45103.196527777778</c:v>
                </c:pt>
                <c:pt idx="23744">
                  <c:v>45103.197222222225</c:v>
                </c:pt>
                <c:pt idx="23745">
                  <c:v>45103.197916666664</c:v>
                </c:pt>
                <c:pt idx="23746">
                  <c:v>45103.198611111111</c:v>
                </c:pt>
                <c:pt idx="23747">
                  <c:v>45103.199305555558</c:v>
                </c:pt>
                <c:pt idx="23748">
                  <c:v>45103.199999999997</c:v>
                </c:pt>
                <c:pt idx="23749">
                  <c:v>45103.200694444444</c:v>
                </c:pt>
                <c:pt idx="23750">
                  <c:v>45103.201388888891</c:v>
                </c:pt>
                <c:pt idx="23751">
                  <c:v>45103.20208333333</c:v>
                </c:pt>
                <c:pt idx="23752">
                  <c:v>45103.202777777777</c:v>
                </c:pt>
                <c:pt idx="23753">
                  <c:v>45103.203472222223</c:v>
                </c:pt>
                <c:pt idx="23754">
                  <c:v>45103.20416666667</c:v>
                </c:pt>
                <c:pt idx="23755">
                  <c:v>45103.204861111109</c:v>
                </c:pt>
                <c:pt idx="23756">
                  <c:v>45103.205555555556</c:v>
                </c:pt>
                <c:pt idx="23757">
                  <c:v>45103.206250000003</c:v>
                </c:pt>
                <c:pt idx="23758">
                  <c:v>45103.206944444442</c:v>
                </c:pt>
                <c:pt idx="23759">
                  <c:v>45103.207638888889</c:v>
                </c:pt>
                <c:pt idx="23760">
                  <c:v>45103.208333333336</c:v>
                </c:pt>
                <c:pt idx="23761">
                  <c:v>45103.209027777775</c:v>
                </c:pt>
                <c:pt idx="23762">
                  <c:v>45103.209722222222</c:v>
                </c:pt>
                <c:pt idx="23763">
                  <c:v>45103.210416666669</c:v>
                </c:pt>
                <c:pt idx="23764">
                  <c:v>45103.211111111108</c:v>
                </c:pt>
                <c:pt idx="23765">
                  <c:v>45103.211805555555</c:v>
                </c:pt>
                <c:pt idx="23766">
                  <c:v>45103.212500000001</c:v>
                </c:pt>
                <c:pt idx="23767">
                  <c:v>45103.213194444441</c:v>
                </c:pt>
                <c:pt idx="23768">
                  <c:v>45103.213888888888</c:v>
                </c:pt>
                <c:pt idx="23769">
                  <c:v>45103.214583333334</c:v>
                </c:pt>
                <c:pt idx="23770">
                  <c:v>45103.215277777781</c:v>
                </c:pt>
                <c:pt idx="23771">
                  <c:v>45103.21597222222</c:v>
                </c:pt>
                <c:pt idx="23772">
                  <c:v>45103.216666666667</c:v>
                </c:pt>
                <c:pt idx="23773">
                  <c:v>45103.217361111114</c:v>
                </c:pt>
                <c:pt idx="23774">
                  <c:v>45103.218055555553</c:v>
                </c:pt>
                <c:pt idx="23775">
                  <c:v>45103.21875</c:v>
                </c:pt>
                <c:pt idx="23776">
                  <c:v>45103.219444444447</c:v>
                </c:pt>
                <c:pt idx="23777">
                  <c:v>45103.220138888886</c:v>
                </c:pt>
                <c:pt idx="23778">
                  <c:v>45103.220833333333</c:v>
                </c:pt>
                <c:pt idx="23779">
                  <c:v>45103.22152777778</c:v>
                </c:pt>
                <c:pt idx="23780">
                  <c:v>45103.222222222219</c:v>
                </c:pt>
                <c:pt idx="23781">
                  <c:v>45103.222916666666</c:v>
                </c:pt>
                <c:pt idx="23782">
                  <c:v>45103.223611111112</c:v>
                </c:pt>
                <c:pt idx="23783">
                  <c:v>45103.224305555559</c:v>
                </c:pt>
                <c:pt idx="23784">
                  <c:v>45103.224999999999</c:v>
                </c:pt>
                <c:pt idx="23785">
                  <c:v>45103.225694444445</c:v>
                </c:pt>
                <c:pt idx="23786">
                  <c:v>45103.226388888892</c:v>
                </c:pt>
                <c:pt idx="23787">
                  <c:v>45103.227083333331</c:v>
                </c:pt>
                <c:pt idx="23788">
                  <c:v>45103.227777777778</c:v>
                </c:pt>
                <c:pt idx="23789">
                  <c:v>45103.228472222225</c:v>
                </c:pt>
                <c:pt idx="23790">
                  <c:v>45103.229166666664</c:v>
                </c:pt>
                <c:pt idx="23791">
                  <c:v>45103.229861111111</c:v>
                </c:pt>
                <c:pt idx="23792">
                  <c:v>45103.230555555558</c:v>
                </c:pt>
                <c:pt idx="23793">
                  <c:v>45103.231249999997</c:v>
                </c:pt>
                <c:pt idx="23794">
                  <c:v>45103.231944444444</c:v>
                </c:pt>
                <c:pt idx="23795">
                  <c:v>45103.232638888891</c:v>
                </c:pt>
                <c:pt idx="23796">
                  <c:v>45103.23333333333</c:v>
                </c:pt>
                <c:pt idx="23797">
                  <c:v>45103.234027777777</c:v>
                </c:pt>
                <c:pt idx="23798">
                  <c:v>45103.234722222223</c:v>
                </c:pt>
                <c:pt idx="23799">
                  <c:v>45103.23541666667</c:v>
                </c:pt>
                <c:pt idx="23800">
                  <c:v>45103.236111111109</c:v>
                </c:pt>
                <c:pt idx="23801">
                  <c:v>45103.236805555556</c:v>
                </c:pt>
                <c:pt idx="23802">
                  <c:v>45103.237500000003</c:v>
                </c:pt>
                <c:pt idx="23803">
                  <c:v>45103.238194444442</c:v>
                </c:pt>
                <c:pt idx="23804">
                  <c:v>45103.238888888889</c:v>
                </c:pt>
                <c:pt idx="23805">
                  <c:v>45103.239583333336</c:v>
                </c:pt>
                <c:pt idx="23806">
                  <c:v>45103.240277777775</c:v>
                </c:pt>
                <c:pt idx="23807">
                  <c:v>45103.240972222222</c:v>
                </c:pt>
                <c:pt idx="23808">
                  <c:v>45103.241666666669</c:v>
                </c:pt>
                <c:pt idx="23809">
                  <c:v>45103.242361111108</c:v>
                </c:pt>
                <c:pt idx="23810">
                  <c:v>45103.243055555555</c:v>
                </c:pt>
                <c:pt idx="23811">
                  <c:v>45103.243750000001</c:v>
                </c:pt>
                <c:pt idx="23812">
                  <c:v>45103.244444444441</c:v>
                </c:pt>
                <c:pt idx="23813">
                  <c:v>45103.245138888888</c:v>
                </c:pt>
                <c:pt idx="23814">
                  <c:v>45103.245833333334</c:v>
                </c:pt>
                <c:pt idx="23815">
                  <c:v>45103.246527777781</c:v>
                </c:pt>
                <c:pt idx="23816">
                  <c:v>45103.24722222222</c:v>
                </c:pt>
                <c:pt idx="23817">
                  <c:v>45103.247916666667</c:v>
                </c:pt>
                <c:pt idx="23818">
                  <c:v>45103.248611111114</c:v>
                </c:pt>
                <c:pt idx="23819">
                  <c:v>45103.249305555553</c:v>
                </c:pt>
                <c:pt idx="23820">
                  <c:v>45103.25</c:v>
                </c:pt>
                <c:pt idx="23821">
                  <c:v>45103.250694444447</c:v>
                </c:pt>
                <c:pt idx="23822">
                  <c:v>45103.251388888886</c:v>
                </c:pt>
                <c:pt idx="23823">
                  <c:v>45103.252083333333</c:v>
                </c:pt>
                <c:pt idx="23824">
                  <c:v>45103.25277777778</c:v>
                </c:pt>
                <c:pt idx="23825">
                  <c:v>45103.253472222219</c:v>
                </c:pt>
                <c:pt idx="23826">
                  <c:v>45103.254166666666</c:v>
                </c:pt>
                <c:pt idx="23827">
                  <c:v>45103.254861111112</c:v>
                </c:pt>
                <c:pt idx="23828">
                  <c:v>45103.255555555559</c:v>
                </c:pt>
                <c:pt idx="23829">
                  <c:v>45103.256249999999</c:v>
                </c:pt>
                <c:pt idx="23830">
                  <c:v>45103.256944444445</c:v>
                </c:pt>
                <c:pt idx="23831">
                  <c:v>45103.257638888892</c:v>
                </c:pt>
                <c:pt idx="23832">
                  <c:v>45103.258333333331</c:v>
                </c:pt>
                <c:pt idx="23833">
                  <c:v>45103.259027777778</c:v>
                </c:pt>
                <c:pt idx="23834">
                  <c:v>45103.259722222225</c:v>
                </c:pt>
                <c:pt idx="23835">
                  <c:v>45103.260416666664</c:v>
                </c:pt>
                <c:pt idx="23836">
                  <c:v>45103.261111111111</c:v>
                </c:pt>
                <c:pt idx="23837">
                  <c:v>45103.261805555558</c:v>
                </c:pt>
                <c:pt idx="23838">
                  <c:v>45103.262499999997</c:v>
                </c:pt>
                <c:pt idx="23839">
                  <c:v>45103.263194444444</c:v>
                </c:pt>
                <c:pt idx="23840">
                  <c:v>45103.263888888891</c:v>
                </c:pt>
                <c:pt idx="23841">
                  <c:v>45103.26458333333</c:v>
                </c:pt>
                <c:pt idx="23842">
                  <c:v>45103.265277777777</c:v>
                </c:pt>
                <c:pt idx="23843">
                  <c:v>45103.265972222223</c:v>
                </c:pt>
                <c:pt idx="23844">
                  <c:v>45103.26666666667</c:v>
                </c:pt>
                <c:pt idx="23845">
                  <c:v>45103.267361111109</c:v>
                </c:pt>
                <c:pt idx="23846">
                  <c:v>45103.268055555556</c:v>
                </c:pt>
                <c:pt idx="23847">
                  <c:v>45103.268750000003</c:v>
                </c:pt>
                <c:pt idx="23848">
                  <c:v>45103.269444444442</c:v>
                </c:pt>
                <c:pt idx="23849">
                  <c:v>45103.270138888889</c:v>
                </c:pt>
                <c:pt idx="23850">
                  <c:v>45103.270833333336</c:v>
                </c:pt>
                <c:pt idx="23851">
                  <c:v>45103.271527777775</c:v>
                </c:pt>
                <c:pt idx="23852">
                  <c:v>45103.272222222222</c:v>
                </c:pt>
                <c:pt idx="23853">
                  <c:v>45103.272916666669</c:v>
                </c:pt>
                <c:pt idx="23854">
                  <c:v>45103.273611111108</c:v>
                </c:pt>
                <c:pt idx="23855">
                  <c:v>45103.274305555555</c:v>
                </c:pt>
                <c:pt idx="23856">
                  <c:v>45103.275000000001</c:v>
                </c:pt>
                <c:pt idx="23857">
                  <c:v>45103.275694444441</c:v>
                </c:pt>
                <c:pt idx="23858">
                  <c:v>45103.276388888888</c:v>
                </c:pt>
                <c:pt idx="23859">
                  <c:v>45103.277083333334</c:v>
                </c:pt>
                <c:pt idx="23860">
                  <c:v>45103.277777777781</c:v>
                </c:pt>
                <c:pt idx="23861">
                  <c:v>45103.27847222222</c:v>
                </c:pt>
                <c:pt idx="23862">
                  <c:v>45103.279166666667</c:v>
                </c:pt>
                <c:pt idx="23863">
                  <c:v>45103.279861111114</c:v>
                </c:pt>
                <c:pt idx="23864">
                  <c:v>45103.280555555553</c:v>
                </c:pt>
                <c:pt idx="23865">
                  <c:v>45103.28125</c:v>
                </c:pt>
                <c:pt idx="23866">
                  <c:v>45103.281944444447</c:v>
                </c:pt>
                <c:pt idx="23867">
                  <c:v>45103.282638888886</c:v>
                </c:pt>
                <c:pt idx="23868">
                  <c:v>45103.283333333333</c:v>
                </c:pt>
                <c:pt idx="23869">
                  <c:v>45103.28402777778</c:v>
                </c:pt>
                <c:pt idx="23870">
                  <c:v>45103.284722222219</c:v>
                </c:pt>
                <c:pt idx="23871">
                  <c:v>45103.285416666666</c:v>
                </c:pt>
                <c:pt idx="23872">
                  <c:v>45103.286111111112</c:v>
                </c:pt>
                <c:pt idx="23873">
                  <c:v>45103.286805555559</c:v>
                </c:pt>
                <c:pt idx="23874">
                  <c:v>45103.287499999999</c:v>
                </c:pt>
                <c:pt idx="23875">
                  <c:v>45103.288194444445</c:v>
                </c:pt>
                <c:pt idx="23876">
                  <c:v>45103.288888888892</c:v>
                </c:pt>
                <c:pt idx="23877">
                  <c:v>45103.289583333331</c:v>
                </c:pt>
                <c:pt idx="23878">
                  <c:v>45103.290277777778</c:v>
                </c:pt>
                <c:pt idx="23879">
                  <c:v>45103.290972222225</c:v>
                </c:pt>
                <c:pt idx="23880">
                  <c:v>45103.291666666664</c:v>
                </c:pt>
                <c:pt idx="23881">
                  <c:v>45103.292361111111</c:v>
                </c:pt>
                <c:pt idx="23882">
                  <c:v>45103.293055555558</c:v>
                </c:pt>
                <c:pt idx="23883">
                  <c:v>45103.293749999997</c:v>
                </c:pt>
                <c:pt idx="23884">
                  <c:v>45103.294444444444</c:v>
                </c:pt>
                <c:pt idx="23885">
                  <c:v>45103.295138888891</c:v>
                </c:pt>
                <c:pt idx="23886">
                  <c:v>45103.29583333333</c:v>
                </c:pt>
                <c:pt idx="23887">
                  <c:v>45103.296527777777</c:v>
                </c:pt>
                <c:pt idx="23888">
                  <c:v>45103.297222222223</c:v>
                </c:pt>
                <c:pt idx="23889">
                  <c:v>45103.29791666667</c:v>
                </c:pt>
                <c:pt idx="23890">
                  <c:v>45103.298611111109</c:v>
                </c:pt>
                <c:pt idx="23891">
                  <c:v>45103.299305555556</c:v>
                </c:pt>
                <c:pt idx="23892">
                  <c:v>45103.3</c:v>
                </c:pt>
                <c:pt idx="23893">
                  <c:v>45103.300694444442</c:v>
                </c:pt>
                <c:pt idx="23894">
                  <c:v>45103.301388888889</c:v>
                </c:pt>
                <c:pt idx="23895">
                  <c:v>45103.302083333336</c:v>
                </c:pt>
                <c:pt idx="23896">
                  <c:v>45103.302777777775</c:v>
                </c:pt>
                <c:pt idx="23897">
                  <c:v>45103.303472222222</c:v>
                </c:pt>
                <c:pt idx="23898">
                  <c:v>45103.304166666669</c:v>
                </c:pt>
                <c:pt idx="23899">
                  <c:v>45103.304861111108</c:v>
                </c:pt>
                <c:pt idx="23900">
                  <c:v>45103.305555555555</c:v>
                </c:pt>
                <c:pt idx="23901">
                  <c:v>45103.306250000001</c:v>
                </c:pt>
                <c:pt idx="23902">
                  <c:v>45103.306944444441</c:v>
                </c:pt>
                <c:pt idx="23903">
                  <c:v>45103.307638888888</c:v>
                </c:pt>
                <c:pt idx="23904">
                  <c:v>45103.308333333334</c:v>
                </c:pt>
                <c:pt idx="23905">
                  <c:v>45103.309027777781</c:v>
                </c:pt>
                <c:pt idx="23906">
                  <c:v>45103.30972222222</c:v>
                </c:pt>
                <c:pt idx="23907">
                  <c:v>45103.310416666667</c:v>
                </c:pt>
                <c:pt idx="23908">
                  <c:v>45103.311111111114</c:v>
                </c:pt>
                <c:pt idx="23909">
                  <c:v>45103.311805555553</c:v>
                </c:pt>
                <c:pt idx="23910">
                  <c:v>45103.3125</c:v>
                </c:pt>
                <c:pt idx="23911">
                  <c:v>45103.313194444447</c:v>
                </c:pt>
                <c:pt idx="23912">
                  <c:v>45103.313888888886</c:v>
                </c:pt>
                <c:pt idx="23913">
                  <c:v>45103.314583333333</c:v>
                </c:pt>
                <c:pt idx="23914">
                  <c:v>45103.31527777778</c:v>
                </c:pt>
                <c:pt idx="23915">
                  <c:v>45103.315972222219</c:v>
                </c:pt>
                <c:pt idx="23916">
                  <c:v>45103.316666666666</c:v>
                </c:pt>
                <c:pt idx="23917">
                  <c:v>45103.317361111112</c:v>
                </c:pt>
                <c:pt idx="23918">
                  <c:v>45103.318055555559</c:v>
                </c:pt>
                <c:pt idx="23919">
                  <c:v>45103.318749999999</c:v>
                </c:pt>
                <c:pt idx="23920">
                  <c:v>45103.319444444445</c:v>
                </c:pt>
                <c:pt idx="23921">
                  <c:v>45103.320138888892</c:v>
                </c:pt>
                <c:pt idx="23922">
                  <c:v>45103.320833333331</c:v>
                </c:pt>
                <c:pt idx="23923">
                  <c:v>45103.321527777778</c:v>
                </c:pt>
                <c:pt idx="23924">
                  <c:v>45103.322222222225</c:v>
                </c:pt>
                <c:pt idx="23925">
                  <c:v>45103.322916666664</c:v>
                </c:pt>
                <c:pt idx="23926">
                  <c:v>45103.323611111111</c:v>
                </c:pt>
                <c:pt idx="23927">
                  <c:v>45103.324305555558</c:v>
                </c:pt>
                <c:pt idx="23928">
                  <c:v>45103.324999999997</c:v>
                </c:pt>
                <c:pt idx="23929">
                  <c:v>45103.325694444444</c:v>
                </c:pt>
                <c:pt idx="23930">
                  <c:v>45103.326388888891</c:v>
                </c:pt>
                <c:pt idx="23931">
                  <c:v>45103.32708333333</c:v>
                </c:pt>
                <c:pt idx="23932">
                  <c:v>45103.327777777777</c:v>
                </c:pt>
                <c:pt idx="23933">
                  <c:v>45103.328472222223</c:v>
                </c:pt>
                <c:pt idx="23934">
                  <c:v>45103.32916666667</c:v>
                </c:pt>
                <c:pt idx="23935">
                  <c:v>45103.329861111109</c:v>
                </c:pt>
                <c:pt idx="23936">
                  <c:v>45103.330555555556</c:v>
                </c:pt>
              </c:numCache>
            </c:numRef>
          </c:xVal>
          <c:yVal>
            <c:numRef>
              <c:f>'TIMBER_data (4)'!$B$4:$B$23940</c:f>
              <c:numCache>
                <c:formatCode>General</c:formatCode>
                <c:ptCount val="23937"/>
                <c:pt idx="0">
                  <c:v>96.194830741672604</c:v>
                </c:pt>
                <c:pt idx="1">
                  <c:v>96.185835605451601</c:v>
                </c:pt>
                <c:pt idx="2">
                  <c:v>96.176840469230697</c:v>
                </c:pt>
                <c:pt idx="3">
                  <c:v>96.167845333009694</c:v>
                </c:pt>
                <c:pt idx="4">
                  <c:v>96.158850196788805</c:v>
                </c:pt>
                <c:pt idx="5">
                  <c:v>96.149855060567802</c:v>
                </c:pt>
                <c:pt idx="6">
                  <c:v>96.131209560941301</c:v>
                </c:pt>
                <c:pt idx="7">
                  <c:v>96.129889640828594</c:v>
                </c:pt>
                <c:pt idx="8">
                  <c:v>96.118710412498601</c:v>
                </c:pt>
                <c:pt idx="9">
                  <c:v>96.107531184168494</c:v>
                </c:pt>
                <c:pt idx="10">
                  <c:v>96.0963519558385</c:v>
                </c:pt>
                <c:pt idx="11">
                  <c:v>96.085172727508393</c:v>
                </c:pt>
                <c:pt idx="12">
                  <c:v>96.0739934991784</c:v>
                </c:pt>
                <c:pt idx="13">
                  <c:v>96.062814270848307</c:v>
                </c:pt>
                <c:pt idx="14">
                  <c:v>96.068858439456505</c:v>
                </c:pt>
                <c:pt idx="15">
                  <c:v>96.049995422363196</c:v>
                </c:pt>
                <c:pt idx="16">
                  <c:v>96.031384003113303</c:v>
                </c:pt>
                <c:pt idx="17">
                  <c:v>96.039145863850905</c:v>
                </c:pt>
                <c:pt idx="18">
                  <c:v>96.027146352132107</c:v>
                </c:pt>
                <c:pt idx="19">
                  <c:v>96.015146840413394</c:v>
                </c:pt>
                <c:pt idx="20">
                  <c:v>96.003147328694595</c:v>
                </c:pt>
                <c:pt idx="21">
                  <c:v>95.991147816975896</c:v>
                </c:pt>
                <c:pt idx="22">
                  <c:v>95.979148305257098</c:v>
                </c:pt>
                <c:pt idx="23">
                  <c:v>95.967148793538399</c:v>
                </c:pt>
                <c:pt idx="24">
                  <c:v>95.955149281819601</c:v>
                </c:pt>
                <c:pt idx="25">
                  <c:v>95.943149770100902</c:v>
                </c:pt>
                <c:pt idx="26">
                  <c:v>95.946002125739994</c:v>
                </c:pt>
                <c:pt idx="27">
                  <c:v>95.921862446467003</c:v>
                </c:pt>
                <c:pt idx="28">
                  <c:v>95.912862049738493</c:v>
                </c:pt>
                <c:pt idx="29">
                  <c:v>95.903861653009997</c:v>
                </c:pt>
                <c:pt idx="30">
                  <c:v>95.894861256281501</c:v>
                </c:pt>
                <c:pt idx="31">
                  <c:v>95.885860859553006</c:v>
                </c:pt>
                <c:pt idx="32">
                  <c:v>95.876860462824496</c:v>
                </c:pt>
                <c:pt idx="33">
                  <c:v>95.867860066095901</c:v>
                </c:pt>
                <c:pt idx="34">
                  <c:v>95.858859669367405</c:v>
                </c:pt>
                <c:pt idx="35">
                  <c:v>95.849859272638895</c:v>
                </c:pt>
                <c:pt idx="36">
                  <c:v>95.826006141934499</c:v>
                </c:pt>
                <c:pt idx="37">
                  <c:v>95.829146598549201</c:v>
                </c:pt>
                <c:pt idx="38">
                  <c:v>95.817146886835303</c:v>
                </c:pt>
                <c:pt idx="39">
                  <c:v>95.805147175121306</c:v>
                </c:pt>
                <c:pt idx="40">
                  <c:v>95.793147463407394</c:v>
                </c:pt>
                <c:pt idx="41">
                  <c:v>95.781147751693396</c:v>
                </c:pt>
                <c:pt idx="42">
                  <c:v>95.769148039979498</c:v>
                </c:pt>
                <c:pt idx="43">
                  <c:v>95.7571483282656</c:v>
                </c:pt>
                <c:pt idx="44">
                  <c:v>95.745148616551603</c:v>
                </c:pt>
                <c:pt idx="45">
                  <c:v>95.733148904837705</c:v>
                </c:pt>
                <c:pt idx="46">
                  <c:v>95.721155318504302</c:v>
                </c:pt>
                <c:pt idx="47">
                  <c:v>95.709150599913599</c:v>
                </c:pt>
                <c:pt idx="48">
                  <c:v>95.697152125026705</c:v>
                </c:pt>
                <c:pt idx="49">
                  <c:v>95.685153650139696</c:v>
                </c:pt>
                <c:pt idx="50">
                  <c:v>95.673155175252703</c:v>
                </c:pt>
                <c:pt idx="51">
                  <c:v>95.661156700365794</c:v>
                </c:pt>
                <c:pt idx="52">
                  <c:v>95.6491582254788</c:v>
                </c:pt>
                <c:pt idx="53">
                  <c:v>95.637159750591806</c:v>
                </c:pt>
                <c:pt idx="54">
                  <c:v>95.625161275704798</c:v>
                </c:pt>
                <c:pt idx="55">
                  <c:v>95.613162800817904</c:v>
                </c:pt>
                <c:pt idx="56">
                  <c:v>95.590929399198401</c:v>
                </c:pt>
                <c:pt idx="57">
                  <c:v>95.585784313836697</c:v>
                </c:pt>
                <c:pt idx="58">
                  <c:v>95.570040366687607</c:v>
                </c:pt>
                <c:pt idx="59">
                  <c:v>95.573872257921195</c:v>
                </c:pt>
                <c:pt idx="60">
                  <c:v>95.539554891787603</c:v>
                </c:pt>
                <c:pt idx="61">
                  <c:v>95.534706807660399</c:v>
                </c:pt>
                <c:pt idx="62">
                  <c:v>95.529858723533195</c:v>
                </c:pt>
                <c:pt idx="63">
                  <c:v>95.525010639405906</c:v>
                </c:pt>
                <c:pt idx="64">
                  <c:v>95.520162555278702</c:v>
                </c:pt>
                <c:pt idx="65">
                  <c:v>95.515314471151498</c:v>
                </c:pt>
                <c:pt idx="66">
                  <c:v>95.483554606573406</c:v>
                </c:pt>
                <c:pt idx="67">
                  <c:v>95.499162586527106</c:v>
                </c:pt>
                <c:pt idx="68">
                  <c:v>95.487162674811302</c:v>
                </c:pt>
                <c:pt idx="69">
                  <c:v>95.475162763095497</c:v>
                </c:pt>
                <c:pt idx="70">
                  <c:v>95.463162851379707</c:v>
                </c:pt>
                <c:pt idx="71">
                  <c:v>95.451162939663902</c:v>
                </c:pt>
                <c:pt idx="72">
                  <c:v>95.439163027948098</c:v>
                </c:pt>
                <c:pt idx="73">
                  <c:v>95.427163116232293</c:v>
                </c:pt>
                <c:pt idx="74">
                  <c:v>95.415163204516404</c:v>
                </c:pt>
                <c:pt idx="75">
                  <c:v>95.403163292800599</c:v>
                </c:pt>
                <c:pt idx="76">
                  <c:v>95.406017826616306</c:v>
                </c:pt>
                <c:pt idx="77">
                  <c:v>95.381872437750104</c:v>
                </c:pt>
                <c:pt idx="78">
                  <c:v>95.372872491018995</c:v>
                </c:pt>
                <c:pt idx="79">
                  <c:v>95.363872544287801</c:v>
                </c:pt>
                <c:pt idx="80">
                  <c:v>95.354872597556593</c:v>
                </c:pt>
                <c:pt idx="81">
                  <c:v>95.345872650825399</c:v>
                </c:pt>
                <c:pt idx="82">
                  <c:v>95.336872704094205</c:v>
                </c:pt>
                <c:pt idx="83">
                  <c:v>95.327872757363096</c:v>
                </c:pt>
                <c:pt idx="84">
                  <c:v>95.318872810631902</c:v>
                </c:pt>
                <c:pt idx="85">
                  <c:v>95.309872863900694</c:v>
                </c:pt>
                <c:pt idx="86">
                  <c:v>95.286020075960295</c:v>
                </c:pt>
                <c:pt idx="87">
                  <c:v>95.289165682541395</c:v>
                </c:pt>
                <c:pt idx="88">
                  <c:v>95.277165970827497</c:v>
                </c:pt>
                <c:pt idx="89">
                  <c:v>95.265166259113499</c:v>
                </c:pt>
                <c:pt idx="90">
                  <c:v>95.253166547399601</c:v>
                </c:pt>
                <c:pt idx="91">
                  <c:v>95.241166835685604</c:v>
                </c:pt>
                <c:pt idx="92">
                  <c:v>95.229167123971706</c:v>
                </c:pt>
                <c:pt idx="93">
                  <c:v>95.217167412257695</c:v>
                </c:pt>
                <c:pt idx="94">
                  <c:v>95.205167700543797</c:v>
                </c:pt>
                <c:pt idx="95">
                  <c:v>95.193167988829799</c:v>
                </c:pt>
                <c:pt idx="96">
                  <c:v>95.156999535714604</c:v>
                </c:pt>
                <c:pt idx="97">
                  <c:v>95.164432454947502</c:v>
                </c:pt>
                <c:pt idx="98">
                  <c:v>95.147185944354902</c:v>
                </c:pt>
                <c:pt idx="99">
                  <c:v>95.129939433762402</c:v>
                </c:pt>
                <c:pt idx="100">
                  <c:v>95.112692923169803</c:v>
                </c:pt>
                <c:pt idx="101">
                  <c:v>95.095446412577203</c:v>
                </c:pt>
                <c:pt idx="102">
                  <c:v>95.078199901984604</c:v>
                </c:pt>
                <c:pt idx="103">
                  <c:v>95.060953391392104</c:v>
                </c:pt>
                <c:pt idx="104">
                  <c:v>95.061459099324495</c:v>
                </c:pt>
                <c:pt idx="105">
                  <c:v>95.029998779296804</c:v>
                </c:pt>
                <c:pt idx="106">
                  <c:v>95.020401948350795</c:v>
                </c:pt>
                <c:pt idx="107">
                  <c:v>95.021874556586894</c:v>
                </c:pt>
                <c:pt idx="108">
                  <c:v>95.012874309862497</c:v>
                </c:pt>
                <c:pt idx="109">
                  <c:v>95.003874063138099</c:v>
                </c:pt>
                <c:pt idx="110">
                  <c:v>94.994873816413701</c:v>
                </c:pt>
                <c:pt idx="111">
                  <c:v>94.985873569689304</c:v>
                </c:pt>
                <c:pt idx="112">
                  <c:v>94.976873322964906</c:v>
                </c:pt>
                <c:pt idx="113">
                  <c:v>94.967873076240494</c:v>
                </c:pt>
                <c:pt idx="114">
                  <c:v>94.958872829516096</c:v>
                </c:pt>
                <c:pt idx="115">
                  <c:v>94.949872582791699</c:v>
                </c:pt>
                <c:pt idx="116">
                  <c:v>94.926030763006395</c:v>
                </c:pt>
                <c:pt idx="117">
                  <c:v>94.929167057311304</c:v>
                </c:pt>
                <c:pt idx="118">
                  <c:v>94.917169545177899</c:v>
                </c:pt>
                <c:pt idx="119">
                  <c:v>94.905172033044494</c:v>
                </c:pt>
                <c:pt idx="120">
                  <c:v>94.893174520911103</c:v>
                </c:pt>
                <c:pt idx="121">
                  <c:v>94.881177008777698</c:v>
                </c:pt>
                <c:pt idx="122">
                  <c:v>94.869179496644307</c:v>
                </c:pt>
                <c:pt idx="123">
                  <c:v>94.857181984510902</c:v>
                </c:pt>
                <c:pt idx="124">
                  <c:v>94.845184472377497</c:v>
                </c:pt>
                <c:pt idx="125">
                  <c:v>94.833186960244106</c:v>
                </c:pt>
                <c:pt idx="126">
                  <c:v>94.836026812912095</c:v>
                </c:pt>
                <c:pt idx="127">
                  <c:v>94.811891702304706</c:v>
                </c:pt>
                <c:pt idx="128">
                  <c:v>94.802891155567096</c:v>
                </c:pt>
                <c:pt idx="129">
                  <c:v>94.7938906088294</c:v>
                </c:pt>
                <c:pt idx="130">
                  <c:v>94.784890062091804</c:v>
                </c:pt>
                <c:pt idx="131">
                  <c:v>94.775889515354194</c:v>
                </c:pt>
                <c:pt idx="132">
                  <c:v>94.766888968616598</c:v>
                </c:pt>
                <c:pt idx="133">
                  <c:v>94.757888421878903</c:v>
                </c:pt>
                <c:pt idx="134">
                  <c:v>94.748887875141307</c:v>
                </c:pt>
                <c:pt idx="135">
                  <c:v>94.739887328403697</c:v>
                </c:pt>
                <c:pt idx="136">
                  <c:v>94.730891301179497</c:v>
                </c:pt>
                <c:pt idx="137">
                  <c:v>94.721887057495096</c:v>
                </c:pt>
                <c:pt idx="138">
                  <c:v>94.712887423705993</c:v>
                </c:pt>
                <c:pt idx="139">
                  <c:v>94.703887789916905</c:v>
                </c:pt>
                <c:pt idx="140">
                  <c:v>94.694888156127902</c:v>
                </c:pt>
                <c:pt idx="141">
                  <c:v>94.6858885223388</c:v>
                </c:pt>
                <c:pt idx="142">
                  <c:v>94.676888888549797</c:v>
                </c:pt>
                <c:pt idx="143">
                  <c:v>94.667889254760695</c:v>
                </c:pt>
                <c:pt idx="144">
                  <c:v>94.658889620971607</c:v>
                </c:pt>
                <c:pt idx="145">
                  <c:v>94.649889987182604</c:v>
                </c:pt>
                <c:pt idx="146">
                  <c:v>94.611345835371395</c:v>
                </c:pt>
                <c:pt idx="147">
                  <c:v>94.625628726466402</c:v>
                </c:pt>
                <c:pt idx="148">
                  <c:v>94.609679044799506</c:v>
                </c:pt>
                <c:pt idx="149">
                  <c:v>94.593729363132496</c:v>
                </c:pt>
                <c:pt idx="150">
                  <c:v>94.577779681465501</c:v>
                </c:pt>
                <c:pt idx="151">
                  <c:v>94.561829999798604</c:v>
                </c:pt>
                <c:pt idx="152">
                  <c:v>94.545880318131594</c:v>
                </c:pt>
                <c:pt idx="153">
                  <c:v>94.557186874440703</c:v>
                </c:pt>
                <c:pt idx="154">
                  <c:v>94.519996643066406</c:v>
                </c:pt>
                <c:pt idx="155">
                  <c:v>94.519996643066406</c:v>
                </c:pt>
                <c:pt idx="156">
                  <c:v>94.497133484066097</c:v>
                </c:pt>
                <c:pt idx="157">
                  <c:v>94.509187082926402</c:v>
                </c:pt>
                <c:pt idx="158">
                  <c:v>94.497187571207604</c:v>
                </c:pt>
                <c:pt idx="159">
                  <c:v>94.485188059488905</c:v>
                </c:pt>
                <c:pt idx="160">
                  <c:v>94.473188547770107</c:v>
                </c:pt>
                <c:pt idx="161">
                  <c:v>94.461189036051394</c:v>
                </c:pt>
                <c:pt idx="162">
                  <c:v>94.449189524332596</c:v>
                </c:pt>
                <c:pt idx="163">
                  <c:v>94.437190012613897</c:v>
                </c:pt>
                <c:pt idx="164">
                  <c:v>94.425190500895098</c:v>
                </c:pt>
                <c:pt idx="165">
                  <c:v>94.4131909891764</c:v>
                </c:pt>
                <c:pt idx="166">
                  <c:v>94.416064329368993</c:v>
                </c:pt>
                <c:pt idx="167">
                  <c:v>94.391897720395306</c:v>
                </c:pt>
                <c:pt idx="168">
                  <c:v>94.382901821616201</c:v>
                </c:pt>
                <c:pt idx="169">
                  <c:v>94.373905922837096</c:v>
                </c:pt>
                <c:pt idx="170">
                  <c:v>94.364910024058005</c:v>
                </c:pt>
                <c:pt idx="171">
                  <c:v>94.355914125278801</c:v>
                </c:pt>
                <c:pt idx="172">
                  <c:v>94.346918226499696</c:v>
                </c:pt>
                <c:pt idx="173">
                  <c:v>94.337922327720605</c:v>
                </c:pt>
                <c:pt idx="174">
                  <c:v>94.3289264289415</c:v>
                </c:pt>
                <c:pt idx="175">
                  <c:v>94.319930530162296</c:v>
                </c:pt>
                <c:pt idx="176">
                  <c:v>94.296064570332405</c:v>
                </c:pt>
                <c:pt idx="177">
                  <c:v>94.299247133372006</c:v>
                </c:pt>
                <c:pt idx="178">
                  <c:v>94.287246658705897</c:v>
                </c:pt>
                <c:pt idx="179">
                  <c:v>94.275246184039801</c:v>
                </c:pt>
                <c:pt idx="180">
                  <c:v>94.263245709373606</c:v>
                </c:pt>
                <c:pt idx="181">
                  <c:v>94.251245234707497</c:v>
                </c:pt>
                <c:pt idx="182">
                  <c:v>94.239244760041402</c:v>
                </c:pt>
                <c:pt idx="183">
                  <c:v>94.227244285375306</c:v>
                </c:pt>
                <c:pt idx="184">
                  <c:v>94.215243810709197</c:v>
                </c:pt>
                <c:pt idx="185">
                  <c:v>94.203243336043101</c:v>
                </c:pt>
                <c:pt idx="186">
                  <c:v>94.191247626000006</c:v>
                </c:pt>
                <c:pt idx="187">
                  <c:v>94.1792432495117</c:v>
                </c:pt>
                <c:pt idx="188">
                  <c:v>94.167243737792901</c:v>
                </c:pt>
                <c:pt idx="189">
                  <c:v>94.155244226074203</c:v>
                </c:pt>
                <c:pt idx="190">
                  <c:v>94.143244714355404</c:v>
                </c:pt>
                <c:pt idx="191">
                  <c:v>94.131245202636705</c:v>
                </c:pt>
                <c:pt idx="192">
                  <c:v>94.119245690917893</c:v>
                </c:pt>
                <c:pt idx="193">
                  <c:v>94.107246179199194</c:v>
                </c:pt>
                <c:pt idx="194">
                  <c:v>94.095246667480396</c:v>
                </c:pt>
                <c:pt idx="195">
                  <c:v>94.083247155761697</c:v>
                </c:pt>
                <c:pt idx="196">
                  <c:v>94.075615705194394</c:v>
                </c:pt>
                <c:pt idx="197">
                  <c:v>94.060353216231306</c:v>
                </c:pt>
                <c:pt idx="198">
                  <c:v>94.049587057087393</c:v>
                </c:pt>
                <c:pt idx="199">
                  <c:v>94.038820897943594</c:v>
                </c:pt>
                <c:pt idx="200">
                  <c:v>94.028054738799696</c:v>
                </c:pt>
                <c:pt idx="201">
                  <c:v>94.025933752441404</c:v>
                </c:pt>
                <c:pt idx="202">
                  <c:v>94.007808896009493</c:v>
                </c:pt>
                <c:pt idx="203">
                  <c:v>94.001031808175497</c:v>
                </c:pt>
                <c:pt idx="204">
                  <c:v>93.994254720341601</c:v>
                </c:pt>
                <c:pt idx="205">
                  <c:v>93.987477632507705</c:v>
                </c:pt>
                <c:pt idx="206">
                  <c:v>93.965053521330802</c:v>
                </c:pt>
                <c:pt idx="207">
                  <c:v>93.969244344228699</c:v>
                </c:pt>
                <c:pt idx="208">
                  <c:v>93.957245032498506</c:v>
                </c:pt>
                <c:pt idx="209">
                  <c:v>93.945245720768298</c:v>
                </c:pt>
                <c:pt idx="210">
                  <c:v>93.933246409038105</c:v>
                </c:pt>
                <c:pt idx="211">
                  <c:v>93.921247097307898</c:v>
                </c:pt>
                <c:pt idx="212">
                  <c:v>93.909247785577605</c:v>
                </c:pt>
                <c:pt idx="213">
                  <c:v>93.897248473847398</c:v>
                </c:pt>
                <c:pt idx="214">
                  <c:v>93.885249162117205</c:v>
                </c:pt>
                <c:pt idx="215">
                  <c:v>93.873249850386998</c:v>
                </c:pt>
                <c:pt idx="216">
                  <c:v>93.861244784545903</c:v>
                </c:pt>
                <c:pt idx="217">
                  <c:v>93.849250185129804</c:v>
                </c:pt>
                <c:pt idx="218">
                  <c:v>93.837249710463695</c:v>
                </c:pt>
                <c:pt idx="219">
                  <c:v>93.8252492357976</c:v>
                </c:pt>
                <c:pt idx="220">
                  <c:v>93.813248761131405</c:v>
                </c:pt>
                <c:pt idx="221">
                  <c:v>93.801248286465295</c:v>
                </c:pt>
                <c:pt idx="222">
                  <c:v>93.7892478117992</c:v>
                </c:pt>
                <c:pt idx="223">
                  <c:v>93.777247337133105</c:v>
                </c:pt>
                <c:pt idx="224">
                  <c:v>93.765246862466995</c:v>
                </c:pt>
                <c:pt idx="225">
                  <c:v>93.7532463878009</c:v>
                </c:pt>
                <c:pt idx="226">
                  <c:v>93.756102605697194</c:v>
                </c:pt>
                <c:pt idx="227">
                  <c:v>93.731935535615804</c:v>
                </c:pt>
                <c:pt idx="228">
                  <c:v>93.722937401515793</c:v>
                </c:pt>
                <c:pt idx="229">
                  <c:v>93.713939267415796</c:v>
                </c:pt>
                <c:pt idx="230">
                  <c:v>93.7049411333157</c:v>
                </c:pt>
                <c:pt idx="231">
                  <c:v>93.695942999215703</c:v>
                </c:pt>
                <c:pt idx="232">
                  <c:v>93.686944865115606</c:v>
                </c:pt>
                <c:pt idx="233">
                  <c:v>93.677946731015595</c:v>
                </c:pt>
                <c:pt idx="234">
                  <c:v>93.668948596915499</c:v>
                </c:pt>
                <c:pt idx="235">
                  <c:v>93.659950462815502</c:v>
                </c:pt>
                <c:pt idx="236">
                  <c:v>93.650941876234</c:v>
                </c:pt>
                <c:pt idx="237">
                  <c:v>93.641952305225004</c:v>
                </c:pt>
                <c:pt idx="238">
                  <c:v>93.632952058500607</c:v>
                </c:pt>
                <c:pt idx="239">
                  <c:v>93.623951811776195</c:v>
                </c:pt>
                <c:pt idx="240">
                  <c:v>93.614951565051797</c:v>
                </c:pt>
                <c:pt idx="241">
                  <c:v>93.605951318327399</c:v>
                </c:pt>
                <c:pt idx="242">
                  <c:v>93.596951071603002</c:v>
                </c:pt>
                <c:pt idx="243">
                  <c:v>93.587950824878604</c:v>
                </c:pt>
                <c:pt idx="244">
                  <c:v>93.578950578154206</c:v>
                </c:pt>
                <c:pt idx="245">
                  <c:v>93.569950331429794</c:v>
                </c:pt>
                <c:pt idx="246">
                  <c:v>93.534674315034806</c:v>
                </c:pt>
                <c:pt idx="247">
                  <c:v>93.5412984240605</c:v>
                </c:pt>
                <c:pt idx="248">
                  <c:v>93.542950468140106</c:v>
                </c:pt>
                <c:pt idx="249">
                  <c:v>93.499894126079795</c:v>
                </c:pt>
                <c:pt idx="250">
                  <c:v>93.4956872153452</c:v>
                </c:pt>
                <c:pt idx="251">
                  <c:v>93.491480304610505</c:v>
                </c:pt>
                <c:pt idx="252">
                  <c:v>93.487273393875896</c:v>
                </c:pt>
                <c:pt idx="253">
                  <c:v>93.4830664831413</c:v>
                </c:pt>
                <c:pt idx="254">
                  <c:v>93.478859572406606</c:v>
                </c:pt>
                <c:pt idx="255">
                  <c:v>93.474652661671996</c:v>
                </c:pt>
                <c:pt idx="256">
                  <c:v>93.438487218059393</c:v>
                </c:pt>
                <c:pt idx="257">
                  <c:v>93.459269332796694</c:v>
                </c:pt>
                <c:pt idx="258">
                  <c:v>93.447269458134301</c:v>
                </c:pt>
                <c:pt idx="259">
                  <c:v>93.435269583471893</c:v>
                </c:pt>
                <c:pt idx="260">
                  <c:v>93.423269708809599</c:v>
                </c:pt>
                <c:pt idx="261">
                  <c:v>93.411269834147205</c:v>
                </c:pt>
                <c:pt idx="262">
                  <c:v>93.399269959484798</c:v>
                </c:pt>
                <c:pt idx="263">
                  <c:v>93.387270084822404</c:v>
                </c:pt>
                <c:pt idx="264">
                  <c:v>93.375270210159997</c:v>
                </c:pt>
                <c:pt idx="265">
                  <c:v>93.363270335497603</c:v>
                </c:pt>
                <c:pt idx="266">
                  <c:v>93.351269471437007</c:v>
                </c:pt>
                <c:pt idx="267">
                  <c:v>93.339270407377697</c:v>
                </c:pt>
                <c:pt idx="268">
                  <c:v>93.327270332720801</c:v>
                </c:pt>
                <c:pt idx="269">
                  <c:v>93.315270258063805</c:v>
                </c:pt>
                <c:pt idx="270">
                  <c:v>93.303270183406894</c:v>
                </c:pt>
                <c:pt idx="271">
                  <c:v>93.291270108749899</c:v>
                </c:pt>
                <c:pt idx="272">
                  <c:v>93.279270034092903</c:v>
                </c:pt>
                <c:pt idx="273">
                  <c:v>93.267269959436007</c:v>
                </c:pt>
                <c:pt idx="274">
                  <c:v>93.255269884778997</c:v>
                </c:pt>
                <c:pt idx="275">
                  <c:v>93.243269810122101</c:v>
                </c:pt>
                <c:pt idx="276">
                  <c:v>93.246111061304006</c:v>
                </c:pt>
                <c:pt idx="277">
                  <c:v>93.221951286722501</c:v>
                </c:pt>
                <c:pt idx="278">
                  <c:v>93.212951352935704</c:v>
                </c:pt>
                <c:pt idx="279">
                  <c:v>93.203951419148794</c:v>
                </c:pt>
                <c:pt idx="280">
                  <c:v>93.194951485361997</c:v>
                </c:pt>
                <c:pt idx="281">
                  <c:v>93.185951551575101</c:v>
                </c:pt>
                <c:pt idx="282">
                  <c:v>93.176951617788305</c:v>
                </c:pt>
                <c:pt idx="283">
                  <c:v>93.167951684001395</c:v>
                </c:pt>
                <c:pt idx="284">
                  <c:v>93.158951750214499</c:v>
                </c:pt>
                <c:pt idx="285">
                  <c:v>93.149951816427702</c:v>
                </c:pt>
                <c:pt idx="286">
                  <c:v>93.126117855634206</c:v>
                </c:pt>
                <c:pt idx="287">
                  <c:v>93.129270932134403</c:v>
                </c:pt>
                <c:pt idx="288">
                  <c:v>93.117272657188707</c:v>
                </c:pt>
                <c:pt idx="289">
                  <c:v>93.105274382242996</c:v>
                </c:pt>
                <c:pt idx="290">
                  <c:v>93.093276107297299</c:v>
                </c:pt>
                <c:pt idx="291">
                  <c:v>93.081277832351603</c:v>
                </c:pt>
                <c:pt idx="292">
                  <c:v>93.069279557405906</c:v>
                </c:pt>
                <c:pt idx="293">
                  <c:v>93.057281282460195</c:v>
                </c:pt>
                <c:pt idx="294">
                  <c:v>93.045283007514499</c:v>
                </c:pt>
                <c:pt idx="295">
                  <c:v>93.033284732568703</c:v>
                </c:pt>
                <c:pt idx="296">
                  <c:v>93.016956768416406</c:v>
                </c:pt>
                <c:pt idx="297">
                  <c:v>93.007001701864695</c:v>
                </c:pt>
                <c:pt idx="298">
                  <c:v>93.002964552252394</c:v>
                </c:pt>
                <c:pt idx="299">
                  <c:v>92.983709310542807</c:v>
                </c:pt>
                <c:pt idx="300">
                  <c:v>92.976152467090003</c:v>
                </c:pt>
                <c:pt idx="301">
                  <c:v>92.968595623637199</c:v>
                </c:pt>
                <c:pt idx="302">
                  <c:v>92.961038780184296</c:v>
                </c:pt>
                <c:pt idx="303">
                  <c:v>92.953481936731507</c:v>
                </c:pt>
                <c:pt idx="304">
                  <c:v>92.945925093278703</c:v>
                </c:pt>
                <c:pt idx="305">
                  <c:v>92.9383682498258</c:v>
                </c:pt>
                <c:pt idx="306">
                  <c:v>92.9114119282536</c:v>
                </c:pt>
                <c:pt idx="307">
                  <c:v>92.919288059997498</c:v>
                </c:pt>
                <c:pt idx="308">
                  <c:v>92.907287785339307</c:v>
                </c:pt>
                <c:pt idx="309">
                  <c:v>92.895287510681101</c:v>
                </c:pt>
                <c:pt idx="310">
                  <c:v>92.883287236022895</c:v>
                </c:pt>
                <c:pt idx="311">
                  <c:v>92.871286961364703</c:v>
                </c:pt>
                <c:pt idx="312">
                  <c:v>92.859286686706497</c:v>
                </c:pt>
                <c:pt idx="313">
                  <c:v>92.847286412048305</c:v>
                </c:pt>
                <c:pt idx="314">
                  <c:v>92.835286137390099</c:v>
                </c:pt>
                <c:pt idx="315">
                  <c:v>92.823285862731893</c:v>
                </c:pt>
                <c:pt idx="316">
                  <c:v>92.811283609462095</c:v>
                </c:pt>
                <c:pt idx="317">
                  <c:v>92.799284956328705</c:v>
                </c:pt>
                <c:pt idx="318">
                  <c:v>92.787284281648098</c:v>
                </c:pt>
                <c:pt idx="319">
                  <c:v>92.775283606967406</c:v>
                </c:pt>
                <c:pt idx="320">
                  <c:v>92.7632829322867</c:v>
                </c:pt>
                <c:pt idx="321">
                  <c:v>92.751282257605993</c:v>
                </c:pt>
                <c:pt idx="322">
                  <c:v>92.739281582925301</c:v>
                </c:pt>
                <c:pt idx="323">
                  <c:v>92.727280908244595</c:v>
                </c:pt>
                <c:pt idx="324">
                  <c:v>92.715280233563902</c:v>
                </c:pt>
                <c:pt idx="325">
                  <c:v>92.703279558883196</c:v>
                </c:pt>
                <c:pt idx="326">
                  <c:v>92.706125877041401</c:v>
                </c:pt>
                <c:pt idx="327">
                  <c:v>92.681958540851596</c:v>
                </c:pt>
                <c:pt idx="328">
                  <c:v>92.672959357021696</c:v>
                </c:pt>
                <c:pt idx="329">
                  <c:v>92.663960173191896</c:v>
                </c:pt>
                <c:pt idx="330">
                  <c:v>92.654960989361996</c:v>
                </c:pt>
                <c:pt idx="331">
                  <c:v>92.645961805532096</c:v>
                </c:pt>
                <c:pt idx="332">
                  <c:v>92.636962621702295</c:v>
                </c:pt>
                <c:pt idx="333">
                  <c:v>92.627963437872396</c:v>
                </c:pt>
                <c:pt idx="334">
                  <c:v>92.618964254042496</c:v>
                </c:pt>
                <c:pt idx="335">
                  <c:v>92.609965070212596</c:v>
                </c:pt>
                <c:pt idx="336">
                  <c:v>92.600959144984301</c:v>
                </c:pt>
                <c:pt idx="337">
                  <c:v>92.591965486157704</c:v>
                </c:pt>
                <c:pt idx="338">
                  <c:v>92.582964939420094</c:v>
                </c:pt>
                <c:pt idx="339">
                  <c:v>92.573964392682498</c:v>
                </c:pt>
                <c:pt idx="340">
                  <c:v>92.564963845944803</c:v>
                </c:pt>
                <c:pt idx="341">
                  <c:v>92.555963299207207</c:v>
                </c:pt>
                <c:pt idx="342">
                  <c:v>92.546962752469597</c:v>
                </c:pt>
                <c:pt idx="343">
                  <c:v>92.537962205731901</c:v>
                </c:pt>
                <c:pt idx="344">
                  <c:v>92.528961658994305</c:v>
                </c:pt>
                <c:pt idx="345">
                  <c:v>92.519961112256695</c:v>
                </c:pt>
                <c:pt idx="346">
                  <c:v>92.482435910809201</c:v>
                </c:pt>
                <c:pt idx="347">
                  <c:v>92.475183245676106</c:v>
                </c:pt>
                <c:pt idx="348">
                  <c:v>92.469127270177594</c:v>
                </c:pt>
                <c:pt idx="349">
                  <c:v>92.463071294678997</c:v>
                </c:pt>
                <c:pt idx="350">
                  <c:v>92.4570153191804</c:v>
                </c:pt>
                <c:pt idx="351">
                  <c:v>92.450959343681802</c:v>
                </c:pt>
                <c:pt idx="352">
                  <c:v>92.444903368183205</c:v>
                </c:pt>
                <c:pt idx="353">
                  <c:v>92.438847392684593</c:v>
                </c:pt>
                <c:pt idx="354">
                  <c:v>92.432791417185996</c:v>
                </c:pt>
                <c:pt idx="355">
                  <c:v>92.426735441687399</c:v>
                </c:pt>
                <c:pt idx="356">
                  <c:v>92.391428789591501</c:v>
                </c:pt>
                <c:pt idx="357">
                  <c:v>92.4093470375918</c:v>
                </c:pt>
                <c:pt idx="358">
                  <c:v>92.397345762827399</c:v>
                </c:pt>
                <c:pt idx="359">
                  <c:v>92.385344488062998</c:v>
                </c:pt>
                <c:pt idx="360">
                  <c:v>92.373343213298497</c:v>
                </c:pt>
                <c:pt idx="361">
                  <c:v>92.361341938534096</c:v>
                </c:pt>
                <c:pt idx="362">
                  <c:v>92.349340663769695</c:v>
                </c:pt>
                <c:pt idx="363">
                  <c:v>92.337339389005194</c:v>
                </c:pt>
                <c:pt idx="364">
                  <c:v>92.325338114240793</c:v>
                </c:pt>
                <c:pt idx="365">
                  <c:v>92.313336839476406</c:v>
                </c:pt>
                <c:pt idx="366">
                  <c:v>92.3013482362948</c:v>
                </c:pt>
                <c:pt idx="367">
                  <c:v>92.289336566710105</c:v>
                </c:pt>
                <c:pt idx="368">
                  <c:v>92.277337854905497</c:v>
                </c:pt>
                <c:pt idx="369">
                  <c:v>92.265339143100903</c:v>
                </c:pt>
                <c:pt idx="370">
                  <c:v>92.253340431296195</c:v>
                </c:pt>
                <c:pt idx="371">
                  <c:v>92.241341719491601</c:v>
                </c:pt>
                <c:pt idx="372">
                  <c:v>92.229343007687007</c:v>
                </c:pt>
                <c:pt idx="373">
                  <c:v>92.217344295882299</c:v>
                </c:pt>
                <c:pt idx="374">
                  <c:v>92.205345584077705</c:v>
                </c:pt>
                <c:pt idx="375">
                  <c:v>92.193346872273096</c:v>
                </c:pt>
                <c:pt idx="376">
                  <c:v>92.196171835801394</c:v>
                </c:pt>
                <c:pt idx="377">
                  <c:v>92.1720109530131</c:v>
                </c:pt>
                <c:pt idx="378">
                  <c:v>92.163010556284505</c:v>
                </c:pt>
                <c:pt idx="379">
                  <c:v>92.154010159555995</c:v>
                </c:pt>
                <c:pt idx="380">
                  <c:v>92.145009762827499</c:v>
                </c:pt>
                <c:pt idx="381">
                  <c:v>92.136009366099003</c:v>
                </c:pt>
                <c:pt idx="382">
                  <c:v>92.127008969370493</c:v>
                </c:pt>
                <c:pt idx="383">
                  <c:v>92.118008572641997</c:v>
                </c:pt>
                <c:pt idx="384">
                  <c:v>92.109008175913402</c:v>
                </c:pt>
                <c:pt idx="385">
                  <c:v>92.100007779184907</c:v>
                </c:pt>
                <c:pt idx="386">
                  <c:v>92.072778650812495</c:v>
                </c:pt>
                <c:pt idx="387">
                  <c:v>92.078623142045203</c:v>
                </c:pt>
                <c:pt idx="388">
                  <c:v>92.065810679583194</c:v>
                </c:pt>
                <c:pt idx="389">
                  <c:v>92.052998217121299</c:v>
                </c:pt>
                <c:pt idx="390">
                  <c:v>92.040185754659305</c:v>
                </c:pt>
                <c:pt idx="391">
                  <c:v>92.027373292197296</c:v>
                </c:pt>
                <c:pt idx="392">
                  <c:v>92.014560829735402</c:v>
                </c:pt>
                <c:pt idx="393">
                  <c:v>92.001748367273393</c:v>
                </c:pt>
                <c:pt idx="394">
                  <c:v>91.988935904811498</c:v>
                </c:pt>
                <c:pt idx="395">
                  <c:v>91.983350455002906</c:v>
                </c:pt>
                <c:pt idx="396">
                  <c:v>91.965582610779293</c:v>
                </c:pt>
                <c:pt idx="397">
                  <c:v>91.962014566604594</c:v>
                </c:pt>
                <c:pt idx="398">
                  <c:v>91.953015519733199</c:v>
                </c:pt>
                <c:pt idx="399">
                  <c:v>91.944016472861705</c:v>
                </c:pt>
                <c:pt idx="400">
                  <c:v>91.935017425990196</c:v>
                </c:pt>
                <c:pt idx="401">
                  <c:v>91.926018379118702</c:v>
                </c:pt>
                <c:pt idx="402">
                  <c:v>91.917019332247193</c:v>
                </c:pt>
                <c:pt idx="403">
                  <c:v>91.908020285375699</c:v>
                </c:pt>
                <c:pt idx="404">
                  <c:v>91.899021238504204</c:v>
                </c:pt>
                <c:pt idx="405">
                  <c:v>91.890022191632795</c:v>
                </c:pt>
                <c:pt idx="406">
                  <c:v>91.881020984851503</c:v>
                </c:pt>
                <c:pt idx="407">
                  <c:v>91.872023710773206</c:v>
                </c:pt>
                <c:pt idx="408">
                  <c:v>91.863024226975497</c:v>
                </c:pt>
                <c:pt idx="409">
                  <c:v>91.854024743177902</c:v>
                </c:pt>
                <c:pt idx="410">
                  <c:v>91.845025259380193</c:v>
                </c:pt>
                <c:pt idx="411">
                  <c:v>91.836025775582499</c:v>
                </c:pt>
                <c:pt idx="412">
                  <c:v>91.827026291784904</c:v>
                </c:pt>
                <c:pt idx="413">
                  <c:v>91.818026807987195</c:v>
                </c:pt>
                <c:pt idx="414">
                  <c:v>91.809027324189501</c:v>
                </c:pt>
                <c:pt idx="415">
                  <c:v>91.800027840391905</c:v>
                </c:pt>
                <c:pt idx="416">
                  <c:v>91.791023102569497</c:v>
                </c:pt>
                <c:pt idx="417">
                  <c:v>91.782027931208901</c:v>
                </c:pt>
                <c:pt idx="418">
                  <c:v>91.773027384471305</c:v>
                </c:pt>
                <c:pt idx="419">
                  <c:v>91.764026837733596</c:v>
                </c:pt>
                <c:pt idx="420">
                  <c:v>91.755026290996</c:v>
                </c:pt>
                <c:pt idx="421">
                  <c:v>91.746025744258404</c:v>
                </c:pt>
                <c:pt idx="422">
                  <c:v>91.737025197520794</c:v>
                </c:pt>
                <c:pt idx="423">
                  <c:v>91.728024650783098</c:v>
                </c:pt>
                <c:pt idx="424">
                  <c:v>91.719024104045502</c:v>
                </c:pt>
                <c:pt idx="425">
                  <c:v>91.710023557307906</c:v>
                </c:pt>
                <c:pt idx="426">
                  <c:v>91.686195481873398</c:v>
                </c:pt>
                <c:pt idx="427">
                  <c:v>91.689364704894999</c:v>
                </c:pt>
                <c:pt idx="428">
                  <c:v>91.677364430236807</c:v>
                </c:pt>
                <c:pt idx="429">
                  <c:v>91.665364155578601</c:v>
                </c:pt>
                <c:pt idx="430">
                  <c:v>91.653363880920395</c:v>
                </c:pt>
                <c:pt idx="431">
                  <c:v>91.641363606262203</c:v>
                </c:pt>
                <c:pt idx="432">
                  <c:v>91.629363331603997</c:v>
                </c:pt>
                <c:pt idx="433">
                  <c:v>91.617363056945806</c:v>
                </c:pt>
                <c:pt idx="434">
                  <c:v>91.6053627822876</c:v>
                </c:pt>
                <c:pt idx="435">
                  <c:v>91.593362507629394</c:v>
                </c:pt>
                <c:pt idx="436">
                  <c:v>91.564825528065199</c:v>
                </c:pt>
                <c:pt idx="437">
                  <c:v>91.565917627316196</c:v>
                </c:pt>
                <c:pt idx="438">
                  <c:v>91.550029845889696</c:v>
                </c:pt>
                <c:pt idx="439">
                  <c:v>91.534142064463097</c:v>
                </c:pt>
                <c:pt idx="440">
                  <c:v>91.518254283036597</c:v>
                </c:pt>
                <c:pt idx="441">
                  <c:v>91.502366501610098</c:v>
                </c:pt>
                <c:pt idx="442">
                  <c:v>91.486478720183499</c:v>
                </c:pt>
                <c:pt idx="443">
                  <c:v>91.476708404541</c:v>
                </c:pt>
                <c:pt idx="444">
                  <c:v>91.4559131706485</c:v>
                </c:pt>
                <c:pt idx="445">
                  <c:v>91.443655429176005</c:v>
                </c:pt>
                <c:pt idx="446">
                  <c:v>91.437506803269997</c:v>
                </c:pt>
                <c:pt idx="447">
                  <c:v>91.422027282511394</c:v>
                </c:pt>
                <c:pt idx="448">
                  <c:v>91.413028385599006</c:v>
                </c:pt>
                <c:pt idx="449">
                  <c:v>91.404029488686703</c:v>
                </c:pt>
                <c:pt idx="450">
                  <c:v>91.395030591774301</c:v>
                </c:pt>
                <c:pt idx="451">
                  <c:v>91.386031694861899</c:v>
                </c:pt>
                <c:pt idx="452">
                  <c:v>91.377032797949596</c:v>
                </c:pt>
                <c:pt idx="453">
                  <c:v>91.368033901037194</c:v>
                </c:pt>
                <c:pt idx="454">
                  <c:v>91.359035004124806</c:v>
                </c:pt>
                <c:pt idx="455">
                  <c:v>91.350036107212503</c:v>
                </c:pt>
                <c:pt idx="456">
                  <c:v>91.341034309543602</c:v>
                </c:pt>
                <c:pt idx="457">
                  <c:v>91.332037794385499</c:v>
                </c:pt>
                <c:pt idx="458">
                  <c:v>91.323038310587805</c:v>
                </c:pt>
                <c:pt idx="459">
                  <c:v>91.314038826790195</c:v>
                </c:pt>
                <c:pt idx="460">
                  <c:v>91.305039342992501</c:v>
                </c:pt>
                <c:pt idx="461">
                  <c:v>91.296039859194806</c:v>
                </c:pt>
                <c:pt idx="462">
                  <c:v>91.287040375397197</c:v>
                </c:pt>
                <c:pt idx="463">
                  <c:v>91.278040891599503</c:v>
                </c:pt>
                <c:pt idx="464">
                  <c:v>91.269041407801893</c:v>
                </c:pt>
                <c:pt idx="465">
                  <c:v>91.260041924004199</c:v>
                </c:pt>
                <c:pt idx="466">
                  <c:v>91.251037187067595</c:v>
                </c:pt>
                <c:pt idx="467">
                  <c:v>91.242042016592805</c:v>
                </c:pt>
                <c:pt idx="468">
                  <c:v>91.233041469855095</c:v>
                </c:pt>
                <c:pt idx="469">
                  <c:v>91.224040923117499</c:v>
                </c:pt>
                <c:pt idx="470">
                  <c:v>91.215040376379903</c:v>
                </c:pt>
                <c:pt idx="471">
                  <c:v>91.206039829642293</c:v>
                </c:pt>
                <c:pt idx="472">
                  <c:v>91.197039282904598</c:v>
                </c:pt>
                <c:pt idx="473">
                  <c:v>91.188038736167002</c:v>
                </c:pt>
                <c:pt idx="474">
                  <c:v>91.179038189429406</c:v>
                </c:pt>
                <c:pt idx="475">
                  <c:v>91.170037642691796</c:v>
                </c:pt>
                <c:pt idx="476">
                  <c:v>91.161042349179496</c:v>
                </c:pt>
                <c:pt idx="477">
                  <c:v>91.152037489209704</c:v>
                </c:pt>
                <c:pt idx="478">
                  <c:v>91.143038005412095</c:v>
                </c:pt>
                <c:pt idx="479">
                  <c:v>91.1340385216144</c:v>
                </c:pt>
                <c:pt idx="480">
                  <c:v>91.125039037816705</c:v>
                </c:pt>
                <c:pt idx="481">
                  <c:v>91.116039554019096</c:v>
                </c:pt>
                <c:pt idx="482">
                  <c:v>91.107040070221402</c:v>
                </c:pt>
                <c:pt idx="483">
                  <c:v>91.098040586423707</c:v>
                </c:pt>
                <c:pt idx="484">
                  <c:v>91.089041102626098</c:v>
                </c:pt>
                <c:pt idx="485">
                  <c:v>91.080041618828403</c:v>
                </c:pt>
                <c:pt idx="486">
                  <c:v>91.042271408656703</c:v>
                </c:pt>
                <c:pt idx="487">
                  <c:v>91.056096777798203</c:v>
                </c:pt>
                <c:pt idx="488">
                  <c:v>91.040372460709506</c:v>
                </c:pt>
                <c:pt idx="489">
                  <c:v>91.024648143620794</c:v>
                </c:pt>
                <c:pt idx="490">
                  <c:v>91.008923826532097</c:v>
                </c:pt>
                <c:pt idx="491">
                  <c:v>90.9931995094434</c:v>
                </c:pt>
                <c:pt idx="492">
                  <c:v>90.977475192354703</c:v>
                </c:pt>
                <c:pt idx="493">
                  <c:v>90.9873878040313</c:v>
                </c:pt>
                <c:pt idx="494">
                  <c:v>90.949996948242102</c:v>
                </c:pt>
                <c:pt idx="495">
                  <c:v>90.949996948242102</c:v>
                </c:pt>
                <c:pt idx="496">
                  <c:v>90.9336067461563</c:v>
                </c:pt>
                <c:pt idx="497">
                  <c:v>90.942039639411803</c:v>
                </c:pt>
                <c:pt idx="498">
                  <c:v>90.933039855626404</c:v>
                </c:pt>
                <c:pt idx="499">
                  <c:v>90.924040071840906</c:v>
                </c:pt>
                <c:pt idx="500">
                  <c:v>90.915040288055494</c:v>
                </c:pt>
                <c:pt idx="501">
                  <c:v>90.906040504269995</c:v>
                </c:pt>
                <c:pt idx="502">
                  <c:v>90.897040720484497</c:v>
                </c:pt>
                <c:pt idx="503">
                  <c:v>90.888040936699099</c:v>
                </c:pt>
                <c:pt idx="504">
                  <c:v>90.879041152913601</c:v>
                </c:pt>
                <c:pt idx="505">
                  <c:v>90.870041369128202</c:v>
                </c:pt>
                <c:pt idx="506">
                  <c:v>90.846221433867001</c:v>
                </c:pt>
                <c:pt idx="507">
                  <c:v>90.849390135874501</c:v>
                </c:pt>
                <c:pt idx="508">
                  <c:v>90.837391860928804</c:v>
                </c:pt>
                <c:pt idx="509">
                  <c:v>90.825393585983093</c:v>
                </c:pt>
                <c:pt idx="510">
                  <c:v>90.813395311037397</c:v>
                </c:pt>
                <c:pt idx="511">
                  <c:v>90.8013970360917</c:v>
                </c:pt>
                <c:pt idx="512">
                  <c:v>90.789398761146003</c:v>
                </c:pt>
                <c:pt idx="513">
                  <c:v>90.777400486200193</c:v>
                </c:pt>
                <c:pt idx="514">
                  <c:v>90.765402211254496</c:v>
                </c:pt>
                <c:pt idx="515">
                  <c:v>90.7534039363088</c:v>
                </c:pt>
                <c:pt idx="516">
                  <c:v>90.756225075577703</c:v>
                </c:pt>
                <c:pt idx="517">
                  <c:v>90.732054319404099</c:v>
                </c:pt>
                <c:pt idx="518">
                  <c:v>90.723054835606405</c:v>
                </c:pt>
                <c:pt idx="519">
                  <c:v>90.714055351808796</c:v>
                </c:pt>
                <c:pt idx="520">
                  <c:v>90.705055868011101</c:v>
                </c:pt>
                <c:pt idx="521">
                  <c:v>90.696056384213406</c:v>
                </c:pt>
                <c:pt idx="522">
                  <c:v>90.687056900415797</c:v>
                </c:pt>
                <c:pt idx="523">
                  <c:v>90.678057416618103</c:v>
                </c:pt>
                <c:pt idx="524">
                  <c:v>90.669057932820394</c:v>
                </c:pt>
                <c:pt idx="525">
                  <c:v>90.660058449022799</c:v>
                </c:pt>
                <c:pt idx="526">
                  <c:v>90.6510685345268</c:v>
                </c:pt>
                <c:pt idx="527">
                  <c:v>90.642061190205595</c:v>
                </c:pt>
                <c:pt idx="528">
                  <c:v>90.633063642700407</c:v>
                </c:pt>
                <c:pt idx="529">
                  <c:v>90.624066095195303</c:v>
                </c:pt>
                <c:pt idx="530">
                  <c:v>90.6150685476902</c:v>
                </c:pt>
                <c:pt idx="531">
                  <c:v>90.606071000184997</c:v>
                </c:pt>
                <c:pt idx="532">
                  <c:v>90.597073452679894</c:v>
                </c:pt>
                <c:pt idx="533">
                  <c:v>90.588075905174705</c:v>
                </c:pt>
                <c:pt idx="534">
                  <c:v>90.579078357669601</c:v>
                </c:pt>
                <c:pt idx="535">
                  <c:v>90.570080810164498</c:v>
                </c:pt>
                <c:pt idx="536">
                  <c:v>90.561072955440906</c:v>
                </c:pt>
                <c:pt idx="537">
                  <c:v>90.5520838806152</c:v>
                </c:pt>
                <c:pt idx="538">
                  <c:v>90.543084246826098</c:v>
                </c:pt>
                <c:pt idx="539">
                  <c:v>90.534084613037095</c:v>
                </c:pt>
                <c:pt idx="540">
                  <c:v>90.525084979248007</c:v>
                </c:pt>
                <c:pt idx="541">
                  <c:v>90.516085345458904</c:v>
                </c:pt>
                <c:pt idx="542">
                  <c:v>90.507085711669902</c:v>
                </c:pt>
                <c:pt idx="543">
                  <c:v>90.498086077880799</c:v>
                </c:pt>
                <c:pt idx="544">
                  <c:v>90.489086444091797</c:v>
                </c:pt>
                <c:pt idx="545">
                  <c:v>90.480086810302694</c:v>
                </c:pt>
                <c:pt idx="546">
                  <c:v>90.461321197996099</c:v>
                </c:pt>
                <c:pt idx="547">
                  <c:v>90.456903362487196</c:v>
                </c:pt>
                <c:pt idx="548">
                  <c:v>90.447449080397803</c:v>
                </c:pt>
                <c:pt idx="549">
                  <c:v>90.430248370526598</c:v>
                </c:pt>
                <c:pt idx="550">
                  <c:v>90.418978636683804</c:v>
                </c:pt>
                <c:pt idx="551">
                  <c:v>90.407708902840994</c:v>
                </c:pt>
                <c:pt idx="552">
                  <c:v>90.396439168998199</c:v>
                </c:pt>
                <c:pt idx="553">
                  <c:v>90.385169435155404</c:v>
                </c:pt>
                <c:pt idx="554">
                  <c:v>90.373899701312695</c:v>
                </c:pt>
                <c:pt idx="555">
                  <c:v>90.3626299674699</c:v>
                </c:pt>
                <c:pt idx="556">
                  <c:v>90.361283667943795</c:v>
                </c:pt>
                <c:pt idx="557">
                  <c:v>90.342085625330597</c:v>
                </c:pt>
                <c:pt idx="558">
                  <c:v>90.333085228602002</c:v>
                </c:pt>
                <c:pt idx="559">
                  <c:v>90.324084831873506</c:v>
                </c:pt>
                <c:pt idx="560">
                  <c:v>90.315084435144996</c:v>
                </c:pt>
                <c:pt idx="561">
                  <c:v>90.3060840384165</c:v>
                </c:pt>
                <c:pt idx="562">
                  <c:v>90.297083641688005</c:v>
                </c:pt>
                <c:pt idx="563">
                  <c:v>90.288083244959495</c:v>
                </c:pt>
                <c:pt idx="564">
                  <c:v>90.279082848230999</c:v>
                </c:pt>
                <c:pt idx="565">
                  <c:v>90.270082451502404</c:v>
                </c:pt>
                <c:pt idx="566">
                  <c:v>90.261092491325599</c:v>
                </c:pt>
                <c:pt idx="567">
                  <c:v>90.252083515445094</c:v>
                </c:pt>
                <c:pt idx="568">
                  <c:v>90.243085231398595</c:v>
                </c:pt>
                <c:pt idx="569">
                  <c:v>90.234086947352097</c:v>
                </c:pt>
                <c:pt idx="570">
                  <c:v>90.225088663305698</c:v>
                </c:pt>
                <c:pt idx="571">
                  <c:v>90.216090379259199</c:v>
                </c:pt>
                <c:pt idx="572">
                  <c:v>90.207092095212801</c:v>
                </c:pt>
                <c:pt idx="573">
                  <c:v>90.198093811166302</c:v>
                </c:pt>
                <c:pt idx="574">
                  <c:v>90.189095527119903</c:v>
                </c:pt>
                <c:pt idx="575">
                  <c:v>90.180097243073405</c:v>
                </c:pt>
                <c:pt idx="576">
                  <c:v>90.171089264861905</c:v>
                </c:pt>
                <c:pt idx="577">
                  <c:v>90.162098952403497</c:v>
                </c:pt>
                <c:pt idx="578">
                  <c:v>90.153098705679099</c:v>
                </c:pt>
                <c:pt idx="579">
                  <c:v>90.144098458954701</c:v>
                </c:pt>
                <c:pt idx="580">
                  <c:v>90.135098212230304</c:v>
                </c:pt>
                <c:pt idx="581">
                  <c:v>90.126097965505906</c:v>
                </c:pt>
                <c:pt idx="582">
                  <c:v>90.117097718781494</c:v>
                </c:pt>
                <c:pt idx="583">
                  <c:v>90.108097472057096</c:v>
                </c:pt>
                <c:pt idx="584">
                  <c:v>90.099097225332699</c:v>
                </c:pt>
                <c:pt idx="585">
                  <c:v>90.090096978608301</c:v>
                </c:pt>
                <c:pt idx="586">
                  <c:v>90.066283985393795</c:v>
                </c:pt>
                <c:pt idx="587">
                  <c:v>90.069464630126902</c:v>
                </c:pt>
                <c:pt idx="588">
                  <c:v>90.057465118408203</c:v>
                </c:pt>
                <c:pt idx="589">
                  <c:v>90.045465606689405</c:v>
                </c:pt>
                <c:pt idx="590">
                  <c:v>90.033466094970706</c:v>
                </c:pt>
                <c:pt idx="591">
                  <c:v>90.021466583251893</c:v>
                </c:pt>
                <c:pt idx="592">
                  <c:v>90.009467071533194</c:v>
                </c:pt>
                <c:pt idx="593">
                  <c:v>89.997467559814396</c:v>
                </c:pt>
                <c:pt idx="594">
                  <c:v>89.985468048095697</c:v>
                </c:pt>
                <c:pt idx="595">
                  <c:v>89.973468536376899</c:v>
                </c:pt>
                <c:pt idx="596">
                  <c:v>89.973862390070195</c:v>
                </c:pt>
                <c:pt idx="597">
                  <c:v>89.953351068099295</c:v>
                </c:pt>
                <c:pt idx="598">
                  <c:v>89.945774981064105</c:v>
                </c:pt>
                <c:pt idx="599">
                  <c:v>89.938198894029</c:v>
                </c:pt>
                <c:pt idx="600">
                  <c:v>89.925099464497507</c:v>
                </c:pt>
                <c:pt idx="601">
                  <c:v>89.920882218747295</c:v>
                </c:pt>
                <c:pt idx="602">
                  <c:v>89.910947859101398</c:v>
                </c:pt>
                <c:pt idx="603">
                  <c:v>89.901013499455402</c:v>
                </c:pt>
                <c:pt idx="604">
                  <c:v>89.891079139809406</c:v>
                </c:pt>
                <c:pt idx="605">
                  <c:v>89.881144780163496</c:v>
                </c:pt>
                <c:pt idx="606">
                  <c:v>89.874659558107098</c:v>
                </c:pt>
                <c:pt idx="607">
                  <c:v>89.862096570240993</c:v>
                </c:pt>
                <c:pt idx="608">
                  <c:v>89.853097086443398</c:v>
                </c:pt>
                <c:pt idx="609">
                  <c:v>89.844097602645704</c:v>
                </c:pt>
                <c:pt idx="610">
                  <c:v>89.835098118847995</c:v>
                </c:pt>
                <c:pt idx="611">
                  <c:v>89.8260986350504</c:v>
                </c:pt>
                <c:pt idx="612">
                  <c:v>89.817099151252705</c:v>
                </c:pt>
                <c:pt idx="613">
                  <c:v>89.808099667454997</c:v>
                </c:pt>
                <c:pt idx="614">
                  <c:v>89.799100183657401</c:v>
                </c:pt>
                <c:pt idx="615">
                  <c:v>89.790100699859707</c:v>
                </c:pt>
                <c:pt idx="616">
                  <c:v>89.781096707286295</c:v>
                </c:pt>
                <c:pt idx="617">
                  <c:v>89.7721009311676</c:v>
                </c:pt>
                <c:pt idx="618">
                  <c:v>89.763100534439005</c:v>
                </c:pt>
                <c:pt idx="619">
                  <c:v>89.754100137710495</c:v>
                </c:pt>
                <c:pt idx="620">
                  <c:v>89.745099740981999</c:v>
                </c:pt>
                <c:pt idx="621">
                  <c:v>89.736099344253503</c:v>
                </c:pt>
                <c:pt idx="622">
                  <c:v>89.727098947524993</c:v>
                </c:pt>
                <c:pt idx="623">
                  <c:v>89.718098550796498</c:v>
                </c:pt>
                <c:pt idx="624">
                  <c:v>89.709098154067902</c:v>
                </c:pt>
                <c:pt idx="625">
                  <c:v>89.700097757339407</c:v>
                </c:pt>
                <c:pt idx="626">
                  <c:v>89.676293259366901</c:v>
                </c:pt>
                <c:pt idx="627">
                  <c:v>89.679466819677302</c:v>
                </c:pt>
                <c:pt idx="628">
                  <c:v>89.667469107615403</c:v>
                </c:pt>
                <c:pt idx="629">
                  <c:v>89.655471395553406</c:v>
                </c:pt>
                <c:pt idx="630">
                  <c:v>89.643473683491493</c:v>
                </c:pt>
                <c:pt idx="631">
                  <c:v>89.631475971429595</c:v>
                </c:pt>
                <c:pt idx="632">
                  <c:v>89.619478259367597</c:v>
                </c:pt>
                <c:pt idx="633">
                  <c:v>89.607480547305698</c:v>
                </c:pt>
                <c:pt idx="634">
                  <c:v>89.5954828352437</c:v>
                </c:pt>
                <c:pt idx="635">
                  <c:v>89.583485123181802</c:v>
                </c:pt>
                <c:pt idx="636">
                  <c:v>89.586289292081702</c:v>
                </c:pt>
                <c:pt idx="637">
                  <c:v>89.562115347290003</c:v>
                </c:pt>
                <c:pt idx="638">
                  <c:v>89.553114950561493</c:v>
                </c:pt>
                <c:pt idx="639">
                  <c:v>89.544114553832998</c:v>
                </c:pt>
                <c:pt idx="640">
                  <c:v>89.535114157104402</c:v>
                </c:pt>
                <c:pt idx="641">
                  <c:v>89.526113760375907</c:v>
                </c:pt>
                <c:pt idx="642">
                  <c:v>89.517113363647397</c:v>
                </c:pt>
                <c:pt idx="643">
                  <c:v>89.508112966918901</c:v>
                </c:pt>
                <c:pt idx="644">
                  <c:v>89.499112570190405</c:v>
                </c:pt>
                <c:pt idx="645">
                  <c:v>89.490112173461895</c:v>
                </c:pt>
                <c:pt idx="646">
                  <c:v>89.477138473136705</c:v>
                </c:pt>
                <c:pt idx="647">
                  <c:v>89.471166925031397</c:v>
                </c:pt>
                <c:pt idx="648">
                  <c:v>89.4610883833559</c:v>
                </c:pt>
                <c:pt idx="649">
                  <c:v>89.451009841680502</c:v>
                </c:pt>
                <c:pt idx="650">
                  <c:v>89.440931300005104</c:v>
                </c:pt>
                <c:pt idx="651">
                  <c:v>89.430852758329706</c:v>
                </c:pt>
                <c:pt idx="652">
                  <c:v>89.427113879394497</c:v>
                </c:pt>
                <c:pt idx="653">
                  <c:v>89.413156342088101</c:v>
                </c:pt>
                <c:pt idx="654">
                  <c:v>89.405743745276396</c:v>
                </c:pt>
                <c:pt idx="655">
                  <c:v>89.398331148464706</c:v>
                </c:pt>
                <c:pt idx="656">
                  <c:v>89.386484196222199</c:v>
                </c:pt>
                <c:pt idx="657">
                  <c:v>89.382115042114194</c:v>
                </c:pt>
                <c:pt idx="658">
                  <c:v>89.373114645385698</c:v>
                </c:pt>
                <c:pt idx="659">
                  <c:v>89.364114248657202</c:v>
                </c:pt>
                <c:pt idx="660">
                  <c:v>89.355113851928706</c:v>
                </c:pt>
                <c:pt idx="661">
                  <c:v>89.346113455200197</c:v>
                </c:pt>
                <c:pt idx="662">
                  <c:v>89.337113058471601</c:v>
                </c:pt>
                <c:pt idx="663">
                  <c:v>89.328112661743106</c:v>
                </c:pt>
                <c:pt idx="664">
                  <c:v>89.319112265014596</c:v>
                </c:pt>
                <c:pt idx="665">
                  <c:v>89.3101118682861</c:v>
                </c:pt>
                <c:pt idx="666">
                  <c:v>89.286301841735806</c:v>
                </c:pt>
                <c:pt idx="667">
                  <c:v>89.289483850097596</c:v>
                </c:pt>
                <c:pt idx="668">
                  <c:v>89.277484338378898</c:v>
                </c:pt>
                <c:pt idx="669">
                  <c:v>89.265484826660099</c:v>
                </c:pt>
                <c:pt idx="670">
                  <c:v>89.2534853149414</c:v>
                </c:pt>
                <c:pt idx="671">
                  <c:v>89.241485803222602</c:v>
                </c:pt>
                <c:pt idx="672">
                  <c:v>89.229486291503903</c:v>
                </c:pt>
                <c:pt idx="673">
                  <c:v>89.217486779785105</c:v>
                </c:pt>
                <c:pt idx="674">
                  <c:v>89.205487268066406</c:v>
                </c:pt>
                <c:pt idx="675">
                  <c:v>89.193487756347594</c:v>
                </c:pt>
                <c:pt idx="676">
                  <c:v>89.196306515192902</c:v>
                </c:pt>
                <c:pt idx="677">
                  <c:v>89.172117271480502</c:v>
                </c:pt>
                <c:pt idx="678">
                  <c:v>89.1631183745681</c:v>
                </c:pt>
                <c:pt idx="679">
                  <c:v>89.154119477655797</c:v>
                </c:pt>
                <c:pt idx="680">
                  <c:v>89.145120580743395</c:v>
                </c:pt>
                <c:pt idx="681">
                  <c:v>89.136121683831007</c:v>
                </c:pt>
                <c:pt idx="682">
                  <c:v>89.127122786918704</c:v>
                </c:pt>
                <c:pt idx="683">
                  <c:v>89.118123890006302</c:v>
                </c:pt>
                <c:pt idx="684">
                  <c:v>89.109124993093999</c:v>
                </c:pt>
                <c:pt idx="685">
                  <c:v>89.100126096181597</c:v>
                </c:pt>
                <c:pt idx="686">
                  <c:v>89.120748380340004</c:v>
                </c:pt>
                <c:pt idx="687">
                  <c:v>89.087373488334904</c:v>
                </c:pt>
                <c:pt idx="688">
                  <c:v>89.084373660402306</c:v>
                </c:pt>
                <c:pt idx="689">
                  <c:v>89.081373832469794</c:v>
                </c:pt>
                <c:pt idx="690">
                  <c:v>89.078374004537196</c:v>
                </c:pt>
                <c:pt idx="691">
                  <c:v>89.075374176604697</c:v>
                </c:pt>
                <c:pt idx="692">
                  <c:v>89.072374348672099</c:v>
                </c:pt>
                <c:pt idx="693">
                  <c:v>89.069374520739601</c:v>
                </c:pt>
                <c:pt idx="694">
                  <c:v>89.066374692807003</c:v>
                </c:pt>
                <c:pt idx="695">
                  <c:v>89.063374864874405</c:v>
                </c:pt>
                <c:pt idx="696">
                  <c:v>89.015934998649598</c:v>
                </c:pt>
                <c:pt idx="697">
                  <c:v>89.049506269367697</c:v>
                </c:pt>
                <c:pt idx="698">
                  <c:v>89.037504794562096</c:v>
                </c:pt>
                <c:pt idx="699">
                  <c:v>89.025503319756396</c:v>
                </c:pt>
                <c:pt idx="700">
                  <c:v>89.013501844950696</c:v>
                </c:pt>
                <c:pt idx="701">
                  <c:v>89.001500370144996</c:v>
                </c:pt>
                <c:pt idx="702">
                  <c:v>88.989498895339295</c:v>
                </c:pt>
                <c:pt idx="703">
                  <c:v>88.977497420533595</c:v>
                </c:pt>
                <c:pt idx="704">
                  <c:v>88.965495945727994</c:v>
                </c:pt>
                <c:pt idx="705">
                  <c:v>88.953494470922294</c:v>
                </c:pt>
                <c:pt idx="706">
                  <c:v>88.912245544350299</c:v>
                </c:pt>
                <c:pt idx="707">
                  <c:v>88.9074451382332</c:v>
                </c:pt>
                <c:pt idx="708">
                  <c:v>88.904442908556902</c:v>
                </c:pt>
                <c:pt idx="709">
                  <c:v>88.901440678880704</c:v>
                </c:pt>
                <c:pt idx="710">
                  <c:v>88.898438449204406</c:v>
                </c:pt>
                <c:pt idx="711">
                  <c:v>88.895436219528094</c:v>
                </c:pt>
                <c:pt idx="712">
                  <c:v>88.892433989851895</c:v>
                </c:pt>
                <c:pt idx="713">
                  <c:v>88.889431760175597</c:v>
                </c:pt>
                <c:pt idx="714">
                  <c:v>88.886429530499299</c:v>
                </c:pt>
                <c:pt idx="715">
                  <c:v>88.883427300823101</c:v>
                </c:pt>
                <c:pt idx="716">
                  <c:v>88.821328193258296</c:v>
                </c:pt>
                <c:pt idx="717">
                  <c:v>88.867138694450801</c:v>
                </c:pt>
                <c:pt idx="718">
                  <c:v>88.852143290407497</c:v>
                </c:pt>
                <c:pt idx="719">
                  <c:v>88.837147886364306</c:v>
                </c:pt>
                <c:pt idx="720">
                  <c:v>88.822152482321002</c:v>
                </c:pt>
                <c:pt idx="721">
                  <c:v>88.807157078277697</c:v>
                </c:pt>
                <c:pt idx="722">
                  <c:v>88.792161674234407</c:v>
                </c:pt>
                <c:pt idx="723">
                  <c:v>88.777166270191202</c:v>
                </c:pt>
                <c:pt idx="724">
                  <c:v>88.762170866147898</c:v>
                </c:pt>
                <c:pt idx="725">
                  <c:v>88.747175462104593</c:v>
                </c:pt>
                <c:pt idx="726">
                  <c:v>88.791301037923205</c:v>
                </c:pt>
                <c:pt idx="727">
                  <c:v>88.727433258905904</c:v>
                </c:pt>
                <c:pt idx="728">
                  <c:v>88.724433880872496</c:v>
                </c:pt>
                <c:pt idx="729">
                  <c:v>88.721434502839202</c:v>
                </c:pt>
                <c:pt idx="730">
                  <c:v>88.718435124805794</c:v>
                </c:pt>
                <c:pt idx="731">
                  <c:v>88.715435746772499</c:v>
                </c:pt>
                <c:pt idx="732">
                  <c:v>88.712436368739105</c:v>
                </c:pt>
                <c:pt idx="733">
                  <c:v>88.709436990705797</c:v>
                </c:pt>
                <c:pt idx="734">
                  <c:v>88.706437612672403</c:v>
                </c:pt>
                <c:pt idx="735">
                  <c:v>88.703438234639094</c:v>
                </c:pt>
                <c:pt idx="736">
                  <c:v>88.6413139673205</c:v>
                </c:pt>
                <c:pt idx="737">
                  <c:v>88.687206818135493</c:v>
                </c:pt>
                <c:pt idx="738">
                  <c:v>88.672206665547606</c:v>
                </c:pt>
                <c:pt idx="739">
                  <c:v>88.657206512959803</c:v>
                </c:pt>
                <c:pt idx="740">
                  <c:v>88.642206360371901</c:v>
                </c:pt>
                <c:pt idx="741">
                  <c:v>88.627206207783999</c:v>
                </c:pt>
                <c:pt idx="742">
                  <c:v>88.612206055196097</c:v>
                </c:pt>
                <c:pt idx="743">
                  <c:v>88.597205902608195</c:v>
                </c:pt>
                <c:pt idx="744">
                  <c:v>88.582205750020293</c:v>
                </c:pt>
                <c:pt idx="745">
                  <c:v>88.567205597432405</c:v>
                </c:pt>
                <c:pt idx="746">
                  <c:v>88.581766985870203</c:v>
                </c:pt>
                <c:pt idx="747">
                  <c:v>88.542321862511798</c:v>
                </c:pt>
                <c:pt idx="748">
                  <c:v>88.533322378714104</c:v>
                </c:pt>
                <c:pt idx="749">
                  <c:v>88.524322894916395</c:v>
                </c:pt>
                <c:pt idx="750">
                  <c:v>88.5153234111188</c:v>
                </c:pt>
                <c:pt idx="751">
                  <c:v>88.506323927321105</c:v>
                </c:pt>
                <c:pt idx="752">
                  <c:v>88.497324443523397</c:v>
                </c:pt>
                <c:pt idx="753">
                  <c:v>88.488324959725801</c:v>
                </c:pt>
                <c:pt idx="754">
                  <c:v>88.479325475928107</c:v>
                </c:pt>
                <c:pt idx="755">
                  <c:v>88.470325992130398</c:v>
                </c:pt>
                <c:pt idx="756">
                  <c:v>88.445274446555501</c:v>
                </c:pt>
                <c:pt idx="757">
                  <c:v>88.447560388290398</c:v>
                </c:pt>
                <c:pt idx="758">
                  <c:v>88.432969542328905</c:v>
                </c:pt>
                <c:pt idx="759">
                  <c:v>88.418378696367398</c:v>
                </c:pt>
                <c:pt idx="760">
                  <c:v>88.425325056076005</c:v>
                </c:pt>
                <c:pt idx="761">
                  <c:v>88.396227791905403</c:v>
                </c:pt>
                <c:pt idx="762">
                  <c:v>88.391131594777093</c:v>
                </c:pt>
                <c:pt idx="763">
                  <c:v>88.386035397648797</c:v>
                </c:pt>
                <c:pt idx="764">
                  <c:v>88.380939200520501</c:v>
                </c:pt>
                <c:pt idx="765">
                  <c:v>88.375843003392205</c:v>
                </c:pt>
                <c:pt idx="766">
                  <c:v>88.378320798594004</c:v>
                </c:pt>
                <c:pt idx="767">
                  <c:v>88.367437678628406</c:v>
                </c:pt>
                <c:pt idx="768">
                  <c:v>88.364437750699906</c:v>
                </c:pt>
                <c:pt idx="769">
                  <c:v>88.361437822771407</c:v>
                </c:pt>
                <c:pt idx="770">
                  <c:v>88.358437894842993</c:v>
                </c:pt>
                <c:pt idx="771">
                  <c:v>88.355437966914494</c:v>
                </c:pt>
                <c:pt idx="772">
                  <c:v>88.352438038985994</c:v>
                </c:pt>
                <c:pt idx="773">
                  <c:v>88.349438111057495</c:v>
                </c:pt>
                <c:pt idx="774">
                  <c:v>88.346438183128996</c:v>
                </c:pt>
                <c:pt idx="775">
                  <c:v>88.343438255200496</c:v>
                </c:pt>
                <c:pt idx="776">
                  <c:v>88.325660671234104</c:v>
                </c:pt>
                <c:pt idx="777">
                  <c:v>88.334880631322903</c:v>
                </c:pt>
                <c:pt idx="778">
                  <c:v>88.328880975457807</c:v>
                </c:pt>
                <c:pt idx="779">
                  <c:v>88.322881319592696</c:v>
                </c:pt>
                <c:pt idx="780">
                  <c:v>88.3168816637276</c:v>
                </c:pt>
                <c:pt idx="781">
                  <c:v>88.310882007862503</c:v>
                </c:pt>
                <c:pt idx="782">
                  <c:v>88.304882351997406</c:v>
                </c:pt>
                <c:pt idx="783">
                  <c:v>88.298882696132296</c:v>
                </c:pt>
                <c:pt idx="784">
                  <c:v>88.292883040267199</c:v>
                </c:pt>
                <c:pt idx="785">
                  <c:v>88.286883384402003</c:v>
                </c:pt>
                <c:pt idx="786">
                  <c:v>88.236551547269201</c:v>
                </c:pt>
                <c:pt idx="787">
                  <c:v>88.267212854005706</c:v>
                </c:pt>
                <c:pt idx="788">
                  <c:v>88.252214701171496</c:v>
                </c:pt>
                <c:pt idx="789">
                  <c:v>88.237216548337301</c:v>
                </c:pt>
                <c:pt idx="790">
                  <c:v>88.222218395503205</c:v>
                </c:pt>
                <c:pt idx="791">
                  <c:v>88.207220242668996</c:v>
                </c:pt>
                <c:pt idx="792">
                  <c:v>88.1922220898348</c:v>
                </c:pt>
                <c:pt idx="793">
                  <c:v>88.177223937000605</c:v>
                </c:pt>
                <c:pt idx="794">
                  <c:v>88.162225784166395</c:v>
                </c:pt>
                <c:pt idx="795">
                  <c:v>88.147227631332299</c:v>
                </c:pt>
                <c:pt idx="796">
                  <c:v>88.1322171650054</c:v>
                </c:pt>
                <c:pt idx="797">
                  <c:v>88.1172291979384</c:v>
                </c:pt>
                <c:pt idx="798">
                  <c:v>88.1022285453287</c:v>
                </c:pt>
                <c:pt idx="799">
                  <c:v>88.087227892719099</c:v>
                </c:pt>
                <c:pt idx="800">
                  <c:v>88.072227240109399</c:v>
                </c:pt>
                <c:pt idx="801">
                  <c:v>88.057226587499798</c:v>
                </c:pt>
                <c:pt idx="802">
                  <c:v>88.042225934890098</c:v>
                </c:pt>
                <c:pt idx="803">
                  <c:v>88.027225282280497</c:v>
                </c:pt>
                <c:pt idx="804">
                  <c:v>88.012224629670797</c:v>
                </c:pt>
                <c:pt idx="805">
                  <c:v>87.997223977061196</c:v>
                </c:pt>
                <c:pt idx="806">
                  <c:v>87.995580347645102</c:v>
                </c:pt>
                <c:pt idx="807">
                  <c:v>87.969898413539497</c:v>
                </c:pt>
                <c:pt idx="808">
                  <c:v>87.958040146951603</c:v>
                </c:pt>
                <c:pt idx="809">
                  <c:v>87.946181880363795</c:v>
                </c:pt>
                <c:pt idx="810">
                  <c:v>87.934323613776002</c:v>
                </c:pt>
                <c:pt idx="811">
                  <c:v>87.922465347188094</c:v>
                </c:pt>
                <c:pt idx="812">
                  <c:v>87.9106070806003</c:v>
                </c:pt>
                <c:pt idx="813">
                  <c:v>87.918337819528702</c:v>
                </c:pt>
                <c:pt idx="814">
                  <c:v>87.889999389648395</c:v>
                </c:pt>
                <c:pt idx="815">
                  <c:v>87.889999389648395</c:v>
                </c:pt>
                <c:pt idx="816">
                  <c:v>87.873594487504306</c:v>
                </c:pt>
                <c:pt idx="817">
                  <c:v>87.882340052032404</c:v>
                </c:pt>
                <c:pt idx="818">
                  <c:v>87.873339655303894</c:v>
                </c:pt>
                <c:pt idx="819">
                  <c:v>87.864339258575399</c:v>
                </c:pt>
                <c:pt idx="820">
                  <c:v>87.855338861846903</c:v>
                </c:pt>
                <c:pt idx="821">
                  <c:v>87.846338465118393</c:v>
                </c:pt>
                <c:pt idx="822">
                  <c:v>87.837338068389897</c:v>
                </c:pt>
                <c:pt idx="823">
                  <c:v>87.828337671661302</c:v>
                </c:pt>
                <c:pt idx="824">
                  <c:v>87.819337274932806</c:v>
                </c:pt>
                <c:pt idx="825">
                  <c:v>87.810336878204296</c:v>
                </c:pt>
                <c:pt idx="826">
                  <c:v>87.801340239334095</c:v>
                </c:pt>
                <c:pt idx="827">
                  <c:v>87.7923367340087</c:v>
                </c:pt>
                <c:pt idx="828">
                  <c:v>87.783337100219697</c:v>
                </c:pt>
                <c:pt idx="829">
                  <c:v>87.774337466430595</c:v>
                </c:pt>
                <c:pt idx="830">
                  <c:v>87.765337832641606</c:v>
                </c:pt>
                <c:pt idx="831">
                  <c:v>87.756338198852504</c:v>
                </c:pt>
                <c:pt idx="832">
                  <c:v>87.747338565063401</c:v>
                </c:pt>
                <c:pt idx="833">
                  <c:v>87.738338931274399</c:v>
                </c:pt>
                <c:pt idx="834">
                  <c:v>87.729339297485296</c:v>
                </c:pt>
                <c:pt idx="835">
                  <c:v>87.720339663696294</c:v>
                </c:pt>
                <c:pt idx="836">
                  <c:v>87.726116544307203</c:v>
                </c:pt>
                <c:pt idx="837">
                  <c:v>87.704893377331402</c:v>
                </c:pt>
                <c:pt idx="838">
                  <c:v>87.698893721466305</c:v>
                </c:pt>
                <c:pt idx="839">
                  <c:v>87.692894065601195</c:v>
                </c:pt>
                <c:pt idx="840">
                  <c:v>87.686894409736098</c:v>
                </c:pt>
                <c:pt idx="841">
                  <c:v>87.680894753871002</c:v>
                </c:pt>
                <c:pt idx="842">
                  <c:v>87.674895098005805</c:v>
                </c:pt>
                <c:pt idx="843">
                  <c:v>87.668895442140695</c:v>
                </c:pt>
                <c:pt idx="844">
                  <c:v>87.662895786275598</c:v>
                </c:pt>
                <c:pt idx="845">
                  <c:v>87.656896130410502</c:v>
                </c:pt>
                <c:pt idx="846">
                  <c:v>87.6213480605021</c:v>
                </c:pt>
                <c:pt idx="847">
                  <c:v>87.639792993612602</c:v>
                </c:pt>
                <c:pt idx="848">
                  <c:v>87.627794718666806</c:v>
                </c:pt>
                <c:pt idx="849">
                  <c:v>87.615796443721095</c:v>
                </c:pt>
                <c:pt idx="850">
                  <c:v>87.603798168775398</c:v>
                </c:pt>
                <c:pt idx="851">
                  <c:v>87.591799893829702</c:v>
                </c:pt>
                <c:pt idx="852">
                  <c:v>87.579801618884005</c:v>
                </c:pt>
                <c:pt idx="853">
                  <c:v>87.567803343938294</c:v>
                </c:pt>
                <c:pt idx="854">
                  <c:v>87.555805068992598</c:v>
                </c:pt>
                <c:pt idx="855">
                  <c:v>87.543806794046901</c:v>
                </c:pt>
                <c:pt idx="856">
                  <c:v>87.546572226216995</c:v>
                </c:pt>
                <c:pt idx="857">
                  <c:v>87.522355815025506</c:v>
                </c:pt>
                <c:pt idx="858">
                  <c:v>87.513355268287796</c:v>
                </c:pt>
                <c:pt idx="859">
                  <c:v>87.5043547215502</c:v>
                </c:pt>
                <c:pt idx="860">
                  <c:v>87.495354174812604</c:v>
                </c:pt>
                <c:pt idx="861">
                  <c:v>87.486353628074994</c:v>
                </c:pt>
                <c:pt idx="862">
                  <c:v>87.477353081337299</c:v>
                </c:pt>
                <c:pt idx="863">
                  <c:v>87.468352534599703</c:v>
                </c:pt>
                <c:pt idx="864">
                  <c:v>87.459351987862107</c:v>
                </c:pt>
                <c:pt idx="865">
                  <c:v>87.450351441124397</c:v>
                </c:pt>
                <c:pt idx="866">
                  <c:v>87.433569693164401</c:v>
                </c:pt>
                <c:pt idx="867">
                  <c:v>87.430418354512</c:v>
                </c:pt>
                <c:pt idx="868">
                  <c:v>87.419143090579794</c:v>
                </c:pt>
                <c:pt idx="869">
                  <c:v>87.407867826647603</c:v>
                </c:pt>
                <c:pt idx="870">
                  <c:v>87.396592562715398</c:v>
                </c:pt>
                <c:pt idx="871">
                  <c:v>87.396353315248902</c:v>
                </c:pt>
                <c:pt idx="872">
                  <c:v>87.376610983859194</c:v>
                </c:pt>
                <c:pt idx="873">
                  <c:v>87.370199618333004</c:v>
                </c:pt>
                <c:pt idx="874">
                  <c:v>87.363788252806899</c:v>
                </c:pt>
                <c:pt idx="875">
                  <c:v>87.357376887280694</c:v>
                </c:pt>
                <c:pt idx="876">
                  <c:v>87.342978477835302</c:v>
                </c:pt>
                <c:pt idx="877">
                  <c:v>87.342355509849696</c:v>
                </c:pt>
                <c:pt idx="878">
                  <c:v>87.3333549631121</c:v>
                </c:pt>
                <c:pt idx="879">
                  <c:v>87.324354416374405</c:v>
                </c:pt>
                <c:pt idx="880">
                  <c:v>87.315353869636795</c:v>
                </c:pt>
                <c:pt idx="881">
                  <c:v>87.306353322899199</c:v>
                </c:pt>
                <c:pt idx="882">
                  <c:v>87.297352776161503</c:v>
                </c:pt>
                <c:pt idx="883">
                  <c:v>87.288352229423893</c:v>
                </c:pt>
                <c:pt idx="884">
                  <c:v>87.279351682686297</c:v>
                </c:pt>
                <c:pt idx="885">
                  <c:v>87.270351135948701</c:v>
                </c:pt>
                <c:pt idx="886">
                  <c:v>87.261355085139797</c:v>
                </c:pt>
                <c:pt idx="887">
                  <c:v>87.252350817871005</c:v>
                </c:pt>
                <c:pt idx="888">
                  <c:v>87.243351184082002</c:v>
                </c:pt>
                <c:pt idx="889">
                  <c:v>87.234351550292899</c:v>
                </c:pt>
                <c:pt idx="890">
                  <c:v>87.225351916503897</c:v>
                </c:pt>
                <c:pt idx="891">
                  <c:v>87.216352282714794</c:v>
                </c:pt>
                <c:pt idx="892">
                  <c:v>87.207352648925706</c:v>
                </c:pt>
                <c:pt idx="893">
                  <c:v>87.198353015136703</c:v>
                </c:pt>
                <c:pt idx="894">
                  <c:v>87.189353381347601</c:v>
                </c:pt>
                <c:pt idx="895">
                  <c:v>87.180353747558598</c:v>
                </c:pt>
                <c:pt idx="896">
                  <c:v>87.186145974746907</c:v>
                </c:pt>
                <c:pt idx="897">
                  <c:v>87.164904922925004</c:v>
                </c:pt>
                <c:pt idx="898">
                  <c:v>87.158908165444402</c:v>
                </c:pt>
                <c:pt idx="899">
                  <c:v>87.152911407963799</c:v>
                </c:pt>
                <c:pt idx="900">
                  <c:v>87.146914650483097</c:v>
                </c:pt>
                <c:pt idx="901">
                  <c:v>87.140917893002495</c:v>
                </c:pt>
                <c:pt idx="902">
                  <c:v>87.134921135521907</c:v>
                </c:pt>
                <c:pt idx="903">
                  <c:v>87.128924378041205</c:v>
                </c:pt>
                <c:pt idx="904">
                  <c:v>87.122927620560603</c:v>
                </c:pt>
                <c:pt idx="905">
                  <c:v>87.11693086308</c:v>
                </c:pt>
                <c:pt idx="906">
                  <c:v>87.110914110258406</c:v>
                </c:pt>
                <c:pt idx="907">
                  <c:v>87.104933918977807</c:v>
                </c:pt>
                <c:pt idx="908">
                  <c:v>87.098933100137998</c:v>
                </c:pt>
                <c:pt idx="909">
                  <c:v>87.092932281298303</c:v>
                </c:pt>
                <c:pt idx="910">
                  <c:v>87.086931462458494</c:v>
                </c:pt>
                <c:pt idx="911">
                  <c:v>87.0809306436187</c:v>
                </c:pt>
                <c:pt idx="912">
                  <c:v>87.074929824779005</c:v>
                </c:pt>
                <c:pt idx="913">
                  <c:v>87.068929005939196</c:v>
                </c:pt>
                <c:pt idx="914">
                  <c:v>87.062928187099402</c:v>
                </c:pt>
                <c:pt idx="915">
                  <c:v>87.056927368259693</c:v>
                </c:pt>
                <c:pt idx="916">
                  <c:v>87.036167359288498</c:v>
                </c:pt>
                <c:pt idx="917">
                  <c:v>87.042392611891003</c:v>
                </c:pt>
                <c:pt idx="918">
                  <c:v>87.033393428061103</c:v>
                </c:pt>
                <c:pt idx="919">
                  <c:v>87.024394244231203</c:v>
                </c:pt>
                <c:pt idx="920">
                  <c:v>87.015395060401403</c:v>
                </c:pt>
                <c:pt idx="921">
                  <c:v>87.006395876571503</c:v>
                </c:pt>
                <c:pt idx="922">
                  <c:v>86.997396692741603</c:v>
                </c:pt>
                <c:pt idx="923">
                  <c:v>86.988397508911703</c:v>
                </c:pt>
                <c:pt idx="924">
                  <c:v>86.979398325081902</c:v>
                </c:pt>
                <c:pt idx="925">
                  <c:v>86.970399141252003</c:v>
                </c:pt>
                <c:pt idx="926">
                  <c:v>86.925752766231696</c:v>
                </c:pt>
                <c:pt idx="927">
                  <c:v>86.942170732634196</c:v>
                </c:pt>
                <c:pt idx="928">
                  <c:v>86.921055432391398</c:v>
                </c:pt>
                <c:pt idx="929">
                  <c:v>86.899940132148501</c:v>
                </c:pt>
                <c:pt idx="930">
                  <c:v>86.902333497873897</c:v>
                </c:pt>
                <c:pt idx="931">
                  <c:v>86.8639108331773</c:v>
                </c:pt>
                <c:pt idx="932">
                  <c:v>86.853453742354802</c:v>
                </c:pt>
                <c:pt idx="933">
                  <c:v>86.842996651532403</c:v>
                </c:pt>
                <c:pt idx="934">
                  <c:v>86.832539560709904</c:v>
                </c:pt>
                <c:pt idx="935">
                  <c:v>86.822082469887505</c:v>
                </c:pt>
                <c:pt idx="936">
                  <c:v>86.816794740304701</c:v>
                </c:pt>
                <c:pt idx="937">
                  <c:v>86.802398867797805</c:v>
                </c:pt>
                <c:pt idx="938">
                  <c:v>86.793399234008703</c:v>
                </c:pt>
                <c:pt idx="939">
                  <c:v>86.7843996002197</c:v>
                </c:pt>
                <c:pt idx="940">
                  <c:v>86.775399966430598</c:v>
                </c:pt>
                <c:pt idx="941">
                  <c:v>86.766400332641595</c:v>
                </c:pt>
                <c:pt idx="942">
                  <c:v>86.757400698852507</c:v>
                </c:pt>
                <c:pt idx="943">
                  <c:v>86.748401065063405</c:v>
                </c:pt>
                <c:pt idx="944">
                  <c:v>86.739401431274402</c:v>
                </c:pt>
                <c:pt idx="945">
                  <c:v>86.7304017974853</c:v>
                </c:pt>
                <c:pt idx="946">
                  <c:v>86.736165538064398</c:v>
                </c:pt>
                <c:pt idx="947">
                  <c:v>86.714934951539604</c:v>
                </c:pt>
                <c:pt idx="948">
                  <c:v>86.708934632751394</c:v>
                </c:pt>
                <c:pt idx="949">
                  <c:v>86.702934313963198</c:v>
                </c:pt>
                <c:pt idx="950">
                  <c:v>86.696933995175002</c:v>
                </c:pt>
                <c:pt idx="951">
                  <c:v>86.690933676386805</c:v>
                </c:pt>
                <c:pt idx="952">
                  <c:v>86.684933357598595</c:v>
                </c:pt>
                <c:pt idx="953">
                  <c:v>86.678933038810399</c:v>
                </c:pt>
                <c:pt idx="954">
                  <c:v>86.672932720022203</c:v>
                </c:pt>
                <c:pt idx="955">
                  <c:v>86.666932401234007</c:v>
                </c:pt>
                <c:pt idx="956">
                  <c:v>86.646174121898298</c:v>
                </c:pt>
                <c:pt idx="957">
                  <c:v>86.652401354420604</c:v>
                </c:pt>
                <c:pt idx="958">
                  <c:v>86.643402920422702</c:v>
                </c:pt>
                <c:pt idx="959">
                  <c:v>86.634404486424899</c:v>
                </c:pt>
                <c:pt idx="960">
                  <c:v>86.625406052426996</c:v>
                </c:pt>
                <c:pt idx="961">
                  <c:v>86.616407618429093</c:v>
                </c:pt>
                <c:pt idx="962">
                  <c:v>86.607409184431305</c:v>
                </c:pt>
                <c:pt idx="963">
                  <c:v>86.598410750433402</c:v>
                </c:pt>
                <c:pt idx="964">
                  <c:v>86.589412316435599</c:v>
                </c:pt>
                <c:pt idx="965">
                  <c:v>86.580413882437696</c:v>
                </c:pt>
                <c:pt idx="966">
                  <c:v>86.571406526720196</c:v>
                </c:pt>
                <c:pt idx="967">
                  <c:v>86.5624154869177</c:v>
                </c:pt>
                <c:pt idx="968">
                  <c:v>86.553415240193303</c:v>
                </c:pt>
                <c:pt idx="969">
                  <c:v>86.544414993468905</c:v>
                </c:pt>
                <c:pt idx="970">
                  <c:v>86.535414746744493</c:v>
                </c:pt>
                <c:pt idx="971">
                  <c:v>86.526414500020095</c:v>
                </c:pt>
                <c:pt idx="972">
                  <c:v>86.517414253295698</c:v>
                </c:pt>
                <c:pt idx="973">
                  <c:v>86.5084140065713</c:v>
                </c:pt>
                <c:pt idx="974">
                  <c:v>86.499413759846902</c:v>
                </c:pt>
                <c:pt idx="975">
                  <c:v>86.490413513122505</c:v>
                </c:pt>
                <c:pt idx="976">
                  <c:v>86.466244039809297</c:v>
                </c:pt>
                <c:pt idx="977">
                  <c:v>86.469805808386695</c:v>
                </c:pt>
                <c:pt idx="978">
                  <c:v>86.457710948858605</c:v>
                </c:pt>
                <c:pt idx="979">
                  <c:v>86.445616089330599</c:v>
                </c:pt>
                <c:pt idx="980">
                  <c:v>86.433521229802594</c:v>
                </c:pt>
                <c:pt idx="981">
                  <c:v>86.421426370274503</c:v>
                </c:pt>
                <c:pt idx="982">
                  <c:v>86.409331510746497</c:v>
                </c:pt>
                <c:pt idx="983">
                  <c:v>86.397236651218506</c:v>
                </c:pt>
                <c:pt idx="984">
                  <c:v>86.385141791690401</c:v>
                </c:pt>
                <c:pt idx="985">
                  <c:v>86.373046932162396</c:v>
                </c:pt>
                <c:pt idx="986">
                  <c:v>86.361890533447195</c:v>
                </c:pt>
                <c:pt idx="987">
                  <c:v>86.352417649725098</c:v>
                </c:pt>
                <c:pt idx="988">
                  <c:v>86.343417102987402</c:v>
                </c:pt>
                <c:pt idx="989">
                  <c:v>86.334416556249806</c:v>
                </c:pt>
                <c:pt idx="990">
                  <c:v>86.325416009512196</c:v>
                </c:pt>
                <c:pt idx="991">
                  <c:v>86.3164154627746</c:v>
                </c:pt>
                <c:pt idx="992">
                  <c:v>86.307414916036905</c:v>
                </c:pt>
                <c:pt idx="993">
                  <c:v>86.298414369299294</c:v>
                </c:pt>
                <c:pt idx="994">
                  <c:v>86.289413822561698</c:v>
                </c:pt>
                <c:pt idx="995">
                  <c:v>86.280413275824003</c:v>
                </c:pt>
                <c:pt idx="996">
                  <c:v>86.286180494260705</c:v>
                </c:pt>
                <c:pt idx="997">
                  <c:v>86.264940848795504</c:v>
                </c:pt>
                <c:pt idx="998">
                  <c:v>86.258941092936197</c:v>
                </c:pt>
                <c:pt idx="999">
                  <c:v>86.252941337076805</c:v>
                </c:pt>
                <c:pt idx="1000">
                  <c:v>86.246941581217399</c:v>
                </c:pt>
                <c:pt idx="1001">
                  <c:v>86.240941825357993</c:v>
                </c:pt>
                <c:pt idx="1002">
                  <c:v>86.2349420694987</c:v>
                </c:pt>
                <c:pt idx="1003">
                  <c:v>86.228942313639294</c:v>
                </c:pt>
                <c:pt idx="1004">
                  <c:v>86.222942557779902</c:v>
                </c:pt>
                <c:pt idx="1005">
                  <c:v>86.216942801920496</c:v>
                </c:pt>
                <c:pt idx="1006">
                  <c:v>86.196176507298304</c:v>
                </c:pt>
                <c:pt idx="1007">
                  <c:v>86.202414876566195</c:v>
                </c:pt>
                <c:pt idx="1008">
                  <c:v>86.193414629841797</c:v>
                </c:pt>
                <c:pt idx="1009">
                  <c:v>86.184414383117399</c:v>
                </c:pt>
                <c:pt idx="1010">
                  <c:v>86.175414136393002</c:v>
                </c:pt>
                <c:pt idx="1011">
                  <c:v>86.166413889668604</c:v>
                </c:pt>
                <c:pt idx="1012">
                  <c:v>86.157413642944206</c:v>
                </c:pt>
                <c:pt idx="1013">
                  <c:v>86.148413396219794</c:v>
                </c:pt>
                <c:pt idx="1014">
                  <c:v>86.139413149495397</c:v>
                </c:pt>
                <c:pt idx="1015">
                  <c:v>86.130412902770999</c:v>
                </c:pt>
                <c:pt idx="1016">
                  <c:v>86.136185099818704</c:v>
                </c:pt>
                <c:pt idx="1017">
                  <c:v>86.114941165201301</c:v>
                </c:pt>
                <c:pt idx="1018">
                  <c:v>86.108942409134599</c:v>
                </c:pt>
                <c:pt idx="1019">
                  <c:v>86.102943653067896</c:v>
                </c:pt>
                <c:pt idx="1020">
                  <c:v>86.096944897001194</c:v>
                </c:pt>
                <c:pt idx="1021">
                  <c:v>86.090946140934506</c:v>
                </c:pt>
                <c:pt idx="1022">
                  <c:v>86.084947384867803</c:v>
                </c:pt>
                <c:pt idx="1023">
                  <c:v>86.078948628801101</c:v>
                </c:pt>
                <c:pt idx="1024">
                  <c:v>86.072949872734398</c:v>
                </c:pt>
                <c:pt idx="1025">
                  <c:v>86.066951116667695</c:v>
                </c:pt>
                <c:pt idx="1026">
                  <c:v>86.046184906645905</c:v>
                </c:pt>
                <c:pt idx="1027">
                  <c:v>86.052430240394102</c:v>
                </c:pt>
                <c:pt idx="1028">
                  <c:v>86.043430456608604</c:v>
                </c:pt>
                <c:pt idx="1029">
                  <c:v>86.034430672823206</c:v>
                </c:pt>
                <c:pt idx="1030">
                  <c:v>86.025430889037693</c:v>
                </c:pt>
                <c:pt idx="1031">
                  <c:v>86.016431105252295</c:v>
                </c:pt>
                <c:pt idx="1032">
                  <c:v>86.007431321466797</c:v>
                </c:pt>
                <c:pt idx="1033">
                  <c:v>85.998431537681299</c:v>
                </c:pt>
                <c:pt idx="1034">
                  <c:v>85.9894317538959</c:v>
                </c:pt>
                <c:pt idx="1035">
                  <c:v>85.980431970110402</c:v>
                </c:pt>
                <c:pt idx="1036">
                  <c:v>85.986189327660497</c:v>
                </c:pt>
                <c:pt idx="1037">
                  <c:v>85.964954700284594</c:v>
                </c:pt>
                <c:pt idx="1038">
                  <c:v>85.958954081475497</c:v>
                </c:pt>
                <c:pt idx="1039">
                  <c:v>85.952953462666301</c:v>
                </c:pt>
                <c:pt idx="1040">
                  <c:v>85.946952843857204</c:v>
                </c:pt>
                <c:pt idx="1041">
                  <c:v>85.940952225047994</c:v>
                </c:pt>
                <c:pt idx="1042">
                  <c:v>85.934951606238897</c:v>
                </c:pt>
                <c:pt idx="1043">
                  <c:v>85.928950987429701</c:v>
                </c:pt>
                <c:pt idx="1044">
                  <c:v>85.922950368620604</c:v>
                </c:pt>
                <c:pt idx="1045">
                  <c:v>85.916949749811494</c:v>
                </c:pt>
                <c:pt idx="1046">
                  <c:v>85.857870028370598</c:v>
                </c:pt>
                <c:pt idx="1047">
                  <c:v>85.847059549666895</c:v>
                </c:pt>
                <c:pt idx="1048">
                  <c:v>85.837553594559296</c:v>
                </c:pt>
                <c:pt idx="1049">
                  <c:v>85.828047639451597</c:v>
                </c:pt>
                <c:pt idx="1050">
                  <c:v>85.818541684343998</c:v>
                </c:pt>
                <c:pt idx="1051">
                  <c:v>85.8090357292363</c:v>
                </c:pt>
                <c:pt idx="1052">
                  <c:v>85.799529774128601</c:v>
                </c:pt>
                <c:pt idx="1053">
                  <c:v>85.790023819021002</c:v>
                </c:pt>
                <c:pt idx="1054">
                  <c:v>85.780517863913303</c:v>
                </c:pt>
                <c:pt idx="1055">
                  <c:v>85.771011908805704</c:v>
                </c:pt>
                <c:pt idx="1056">
                  <c:v>85.749583279675207</c:v>
                </c:pt>
                <c:pt idx="1057">
                  <c:v>85.749903085670795</c:v>
                </c:pt>
                <c:pt idx="1058">
                  <c:v>85.737903773940602</c:v>
                </c:pt>
                <c:pt idx="1059">
                  <c:v>85.725904462210295</c:v>
                </c:pt>
                <c:pt idx="1060">
                  <c:v>85.713905150480102</c:v>
                </c:pt>
                <c:pt idx="1061">
                  <c:v>85.701905838749894</c:v>
                </c:pt>
                <c:pt idx="1062">
                  <c:v>85.689906527019701</c:v>
                </c:pt>
                <c:pt idx="1063">
                  <c:v>85.677907215289494</c:v>
                </c:pt>
                <c:pt idx="1064">
                  <c:v>85.665907903559201</c:v>
                </c:pt>
                <c:pt idx="1065">
                  <c:v>85.653908591828994</c:v>
                </c:pt>
                <c:pt idx="1066">
                  <c:v>85.671436490552395</c:v>
                </c:pt>
                <c:pt idx="1067">
                  <c:v>85.634955351535694</c:v>
                </c:pt>
                <c:pt idx="1068">
                  <c:v>85.628956495504696</c:v>
                </c:pt>
                <c:pt idx="1069">
                  <c:v>85.622957639473796</c:v>
                </c:pt>
                <c:pt idx="1070">
                  <c:v>85.616958783442797</c:v>
                </c:pt>
                <c:pt idx="1071">
                  <c:v>85.610959927411798</c:v>
                </c:pt>
                <c:pt idx="1072">
                  <c:v>85.604961071380799</c:v>
                </c:pt>
                <c:pt idx="1073">
                  <c:v>85.5989622153499</c:v>
                </c:pt>
                <c:pt idx="1074">
                  <c:v>85.592963359318901</c:v>
                </c:pt>
                <c:pt idx="1075">
                  <c:v>85.586964503287902</c:v>
                </c:pt>
                <c:pt idx="1076">
                  <c:v>85.551453138166593</c:v>
                </c:pt>
                <c:pt idx="1077">
                  <c:v>85.569932956816302</c:v>
                </c:pt>
                <c:pt idx="1078">
                  <c:v>85.557936680916697</c:v>
                </c:pt>
                <c:pt idx="1079">
                  <c:v>85.545940405017106</c:v>
                </c:pt>
                <c:pt idx="1080">
                  <c:v>85.5339441291176</c:v>
                </c:pt>
                <c:pt idx="1081">
                  <c:v>85.521947853217995</c:v>
                </c:pt>
                <c:pt idx="1082">
                  <c:v>85.509951577318404</c:v>
                </c:pt>
                <c:pt idx="1083">
                  <c:v>85.497955301418898</c:v>
                </c:pt>
                <c:pt idx="1084">
                  <c:v>85.485959025519307</c:v>
                </c:pt>
                <c:pt idx="1085">
                  <c:v>85.473962749619702</c:v>
                </c:pt>
                <c:pt idx="1086">
                  <c:v>85.4914631751831</c:v>
                </c:pt>
                <c:pt idx="1087">
                  <c:v>85.454983372169394</c:v>
                </c:pt>
                <c:pt idx="1088">
                  <c:v>85.448983716304298</c:v>
                </c:pt>
                <c:pt idx="1089">
                  <c:v>85.442984060439201</c:v>
                </c:pt>
                <c:pt idx="1090">
                  <c:v>85.436984404574005</c:v>
                </c:pt>
                <c:pt idx="1091">
                  <c:v>85.430984748708894</c:v>
                </c:pt>
                <c:pt idx="1092">
                  <c:v>85.424985092843798</c:v>
                </c:pt>
                <c:pt idx="1093">
                  <c:v>85.418985436978701</c:v>
                </c:pt>
                <c:pt idx="1094">
                  <c:v>85.412985781113605</c:v>
                </c:pt>
                <c:pt idx="1095">
                  <c:v>85.406986125248494</c:v>
                </c:pt>
                <c:pt idx="1096">
                  <c:v>85.379285157523597</c:v>
                </c:pt>
                <c:pt idx="1097">
                  <c:v>85.389154217906807</c:v>
                </c:pt>
                <c:pt idx="1098">
                  <c:v>85.376176381848495</c:v>
                </c:pt>
                <c:pt idx="1099">
                  <c:v>85.363198545790198</c:v>
                </c:pt>
                <c:pt idx="1100">
                  <c:v>85.3654780794852</c:v>
                </c:pt>
                <c:pt idx="1101">
                  <c:v>85.338812530393596</c:v>
                </c:pt>
                <c:pt idx="1102">
                  <c:v>85.333232919253106</c:v>
                </c:pt>
                <c:pt idx="1103">
                  <c:v>85.327653308112602</c:v>
                </c:pt>
                <c:pt idx="1104">
                  <c:v>85.322073696972097</c:v>
                </c:pt>
                <c:pt idx="1105">
                  <c:v>85.316494085831593</c:v>
                </c:pt>
                <c:pt idx="1106">
                  <c:v>85.299320754468098</c:v>
                </c:pt>
                <c:pt idx="1107">
                  <c:v>85.302476613925805</c:v>
                </c:pt>
                <c:pt idx="1108">
                  <c:v>85.293476680138994</c:v>
                </c:pt>
                <c:pt idx="1109">
                  <c:v>85.284476746352098</c:v>
                </c:pt>
                <c:pt idx="1110">
                  <c:v>85.275476812565302</c:v>
                </c:pt>
                <c:pt idx="1111">
                  <c:v>85.266476878778406</c:v>
                </c:pt>
                <c:pt idx="1112">
                  <c:v>85.257476944991595</c:v>
                </c:pt>
                <c:pt idx="1113">
                  <c:v>85.248477011204699</c:v>
                </c:pt>
                <c:pt idx="1114">
                  <c:v>85.239477077417803</c:v>
                </c:pt>
                <c:pt idx="1115">
                  <c:v>85.230477143631006</c:v>
                </c:pt>
                <c:pt idx="1116">
                  <c:v>85.221475670830898</c:v>
                </c:pt>
                <c:pt idx="1117">
                  <c:v>85.212477014441504</c:v>
                </c:pt>
                <c:pt idx="1118">
                  <c:v>85.203476767717106</c:v>
                </c:pt>
                <c:pt idx="1119">
                  <c:v>85.194476520992694</c:v>
                </c:pt>
                <c:pt idx="1120">
                  <c:v>85.185476274268296</c:v>
                </c:pt>
                <c:pt idx="1121">
                  <c:v>85.176476027543899</c:v>
                </c:pt>
                <c:pt idx="1122">
                  <c:v>85.167475780819501</c:v>
                </c:pt>
                <c:pt idx="1123">
                  <c:v>85.158475534095103</c:v>
                </c:pt>
                <c:pt idx="1124">
                  <c:v>85.149475287370706</c:v>
                </c:pt>
                <c:pt idx="1125">
                  <c:v>85.140475040646294</c:v>
                </c:pt>
                <c:pt idx="1126">
                  <c:v>85.131485184587603</c:v>
                </c:pt>
                <c:pt idx="1127">
                  <c:v>85.122476312999297</c:v>
                </c:pt>
                <c:pt idx="1128">
                  <c:v>85.1134781788993</c:v>
                </c:pt>
                <c:pt idx="1129">
                  <c:v>85.104480044799203</c:v>
                </c:pt>
                <c:pt idx="1130">
                  <c:v>85.095481910699206</c:v>
                </c:pt>
                <c:pt idx="1131">
                  <c:v>85.086483776599096</c:v>
                </c:pt>
                <c:pt idx="1132">
                  <c:v>85.077485642499099</c:v>
                </c:pt>
                <c:pt idx="1133">
                  <c:v>85.068487508399002</c:v>
                </c:pt>
                <c:pt idx="1134">
                  <c:v>85.059489374299005</c:v>
                </c:pt>
                <c:pt idx="1135">
                  <c:v>85.050491240198895</c:v>
                </c:pt>
                <c:pt idx="1136">
                  <c:v>85.0414812420359</c:v>
                </c:pt>
                <c:pt idx="1137">
                  <c:v>85.032492959457002</c:v>
                </c:pt>
                <c:pt idx="1138">
                  <c:v>85.023492412719406</c:v>
                </c:pt>
                <c:pt idx="1139">
                  <c:v>85.014491865981697</c:v>
                </c:pt>
                <c:pt idx="1140">
                  <c:v>85.005491319244101</c:v>
                </c:pt>
                <c:pt idx="1141">
                  <c:v>84.996490772506505</c:v>
                </c:pt>
                <c:pt idx="1142">
                  <c:v>84.987490225768894</c:v>
                </c:pt>
                <c:pt idx="1143">
                  <c:v>84.978489679031199</c:v>
                </c:pt>
                <c:pt idx="1144">
                  <c:v>84.969489132293603</c:v>
                </c:pt>
                <c:pt idx="1145">
                  <c:v>84.960488585556007</c:v>
                </c:pt>
                <c:pt idx="1146">
                  <c:v>84.951492527899902</c:v>
                </c:pt>
                <c:pt idx="1147">
                  <c:v>84.942488253784106</c:v>
                </c:pt>
                <c:pt idx="1148">
                  <c:v>84.933488619995103</c:v>
                </c:pt>
                <c:pt idx="1149">
                  <c:v>84.924488986206001</c:v>
                </c:pt>
                <c:pt idx="1150">
                  <c:v>84.915489352416998</c:v>
                </c:pt>
                <c:pt idx="1151">
                  <c:v>84.906489718627896</c:v>
                </c:pt>
                <c:pt idx="1152">
                  <c:v>84.897490084838793</c:v>
                </c:pt>
                <c:pt idx="1153">
                  <c:v>84.888490451049805</c:v>
                </c:pt>
                <c:pt idx="1154">
                  <c:v>84.879490817260702</c:v>
                </c:pt>
                <c:pt idx="1155">
                  <c:v>84.8704911834716</c:v>
                </c:pt>
                <c:pt idx="1156">
                  <c:v>84.865541202682195</c:v>
                </c:pt>
                <c:pt idx="1157">
                  <c:v>84.853700312937505</c:v>
                </c:pt>
                <c:pt idx="1158">
                  <c:v>84.846149017595096</c:v>
                </c:pt>
                <c:pt idx="1159">
                  <c:v>84.8385977222527</c:v>
                </c:pt>
                <c:pt idx="1160">
                  <c:v>84.825490089162102</c:v>
                </c:pt>
                <c:pt idx="1161">
                  <c:v>84.821423498406205</c:v>
                </c:pt>
                <c:pt idx="1162">
                  <c:v>84.811467986628401</c:v>
                </c:pt>
                <c:pt idx="1163">
                  <c:v>84.801512474850696</c:v>
                </c:pt>
                <c:pt idx="1164">
                  <c:v>84.791556963073006</c:v>
                </c:pt>
                <c:pt idx="1165">
                  <c:v>84.781601451295302</c:v>
                </c:pt>
                <c:pt idx="1166">
                  <c:v>84.786113757459404</c:v>
                </c:pt>
                <c:pt idx="1167">
                  <c:v>84.764990930189597</c:v>
                </c:pt>
                <c:pt idx="1168">
                  <c:v>84.758991274324501</c:v>
                </c:pt>
                <c:pt idx="1169">
                  <c:v>84.752991618459305</c:v>
                </c:pt>
                <c:pt idx="1170">
                  <c:v>84.746991962594194</c:v>
                </c:pt>
                <c:pt idx="1171">
                  <c:v>84.740992306729098</c:v>
                </c:pt>
                <c:pt idx="1172">
                  <c:v>84.734992650864001</c:v>
                </c:pt>
                <c:pt idx="1173">
                  <c:v>84.728992994998904</c:v>
                </c:pt>
                <c:pt idx="1174">
                  <c:v>84.722993339133794</c:v>
                </c:pt>
                <c:pt idx="1175">
                  <c:v>84.716993683268697</c:v>
                </c:pt>
                <c:pt idx="1176">
                  <c:v>84.696244538775005</c:v>
                </c:pt>
                <c:pt idx="1177">
                  <c:v>84.702492379540601</c:v>
                </c:pt>
                <c:pt idx="1178">
                  <c:v>84.693493332669206</c:v>
                </c:pt>
                <c:pt idx="1179">
                  <c:v>84.684494285797697</c:v>
                </c:pt>
                <c:pt idx="1180">
                  <c:v>84.675495238926203</c:v>
                </c:pt>
                <c:pt idx="1181">
                  <c:v>84.666496192054694</c:v>
                </c:pt>
                <c:pt idx="1182">
                  <c:v>84.6574971451832</c:v>
                </c:pt>
                <c:pt idx="1183">
                  <c:v>84.648498098311705</c:v>
                </c:pt>
                <c:pt idx="1184">
                  <c:v>84.639499051440296</c:v>
                </c:pt>
                <c:pt idx="1185">
                  <c:v>84.630500004568802</c:v>
                </c:pt>
                <c:pt idx="1186">
                  <c:v>84.606748528436697</c:v>
                </c:pt>
                <c:pt idx="1187">
                  <c:v>84.610003523762998</c:v>
                </c:pt>
                <c:pt idx="1188">
                  <c:v>84.5980040120442</c:v>
                </c:pt>
                <c:pt idx="1189">
                  <c:v>84.586004500325501</c:v>
                </c:pt>
                <c:pt idx="1190">
                  <c:v>84.574004988606703</c:v>
                </c:pt>
                <c:pt idx="1191">
                  <c:v>84.562005476888004</c:v>
                </c:pt>
                <c:pt idx="1192">
                  <c:v>84.550005965169206</c:v>
                </c:pt>
                <c:pt idx="1193">
                  <c:v>84.538006453450507</c:v>
                </c:pt>
                <c:pt idx="1194">
                  <c:v>84.526006941731694</c:v>
                </c:pt>
                <c:pt idx="1195">
                  <c:v>84.514007430012995</c:v>
                </c:pt>
                <c:pt idx="1196">
                  <c:v>84.531500967152894</c:v>
                </c:pt>
                <c:pt idx="1197">
                  <c:v>84.495003568013502</c:v>
                </c:pt>
                <c:pt idx="1198">
                  <c:v>84.489003049214602</c:v>
                </c:pt>
                <c:pt idx="1199">
                  <c:v>84.483002530415803</c:v>
                </c:pt>
                <c:pt idx="1200">
                  <c:v>84.477002011617003</c:v>
                </c:pt>
                <c:pt idx="1201">
                  <c:v>84.471001492818203</c:v>
                </c:pt>
                <c:pt idx="1202">
                  <c:v>84.465000974019304</c:v>
                </c:pt>
                <c:pt idx="1203">
                  <c:v>84.459000455220504</c:v>
                </c:pt>
                <c:pt idx="1204">
                  <c:v>84.452999936421705</c:v>
                </c:pt>
                <c:pt idx="1205">
                  <c:v>84.446999417622806</c:v>
                </c:pt>
                <c:pt idx="1206">
                  <c:v>84.426254249826997</c:v>
                </c:pt>
                <c:pt idx="1207">
                  <c:v>84.4325011169433</c:v>
                </c:pt>
                <c:pt idx="1208">
                  <c:v>84.423501483154297</c:v>
                </c:pt>
                <c:pt idx="1209">
                  <c:v>84.414501849365195</c:v>
                </c:pt>
                <c:pt idx="1210">
                  <c:v>84.405502215576107</c:v>
                </c:pt>
                <c:pt idx="1211">
                  <c:v>84.396502581787104</c:v>
                </c:pt>
                <c:pt idx="1212">
                  <c:v>84.387502947998001</c:v>
                </c:pt>
                <c:pt idx="1213">
                  <c:v>84.378503314208899</c:v>
                </c:pt>
                <c:pt idx="1214">
                  <c:v>84.369503680419896</c:v>
                </c:pt>
                <c:pt idx="1215">
                  <c:v>84.360504046630794</c:v>
                </c:pt>
                <c:pt idx="1216">
                  <c:v>84.326788685207205</c:v>
                </c:pt>
                <c:pt idx="1217">
                  <c:v>84.317428953827999</c:v>
                </c:pt>
                <c:pt idx="1218">
                  <c:v>84.3111639473385</c:v>
                </c:pt>
                <c:pt idx="1219">
                  <c:v>84.3048989408491</c:v>
                </c:pt>
                <c:pt idx="1220">
                  <c:v>84.2986339343596</c:v>
                </c:pt>
                <c:pt idx="1221">
                  <c:v>84.2923689278702</c:v>
                </c:pt>
                <c:pt idx="1222">
                  <c:v>84.2861039213807</c:v>
                </c:pt>
                <c:pt idx="1223">
                  <c:v>84.2798389148913</c:v>
                </c:pt>
                <c:pt idx="1224">
                  <c:v>84.273573908401801</c:v>
                </c:pt>
                <c:pt idx="1225">
                  <c:v>84.267308901912301</c:v>
                </c:pt>
                <c:pt idx="1226">
                  <c:v>84.247898949466602</c:v>
                </c:pt>
                <c:pt idx="1227">
                  <c:v>84.252502186834505</c:v>
                </c:pt>
                <c:pt idx="1228">
                  <c:v>84.243502403049007</c:v>
                </c:pt>
                <c:pt idx="1229">
                  <c:v>84.234502619263594</c:v>
                </c:pt>
                <c:pt idx="1230">
                  <c:v>84.225502835478096</c:v>
                </c:pt>
                <c:pt idx="1231">
                  <c:v>84.216503051692698</c:v>
                </c:pt>
                <c:pt idx="1232">
                  <c:v>84.2075032679072</c:v>
                </c:pt>
                <c:pt idx="1233">
                  <c:v>84.198503484121701</c:v>
                </c:pt>
                <c:pt idx="1234">
                  <c:v>84.189503700336303</c:v>
                </c:pt>
                <c:pt idx="1235">
                  <c:v>84.180503916550805</c:v>
                </c:pt>
                <c:pt idx="1236">
                  <c:v>84.1715122437747</c:v>
                </c:pt>
                <c:pt idx="1237">
                  <c:v>84.162505722617993</c:v>
                </c:pt>
                <c:pt idx="1238">
                  <c:v>84.153507588517897</c:v>
                </c:pt>
                <c:pt idx="1239">
                  <c:v>84.1445094544179</c:v>
                </c:pt>
                <c:pt idx="1240">
                  <c:v>84.135511320317804</c:v>
                </c:pt>
                <c:pt idx="1241">
                  <c:v>84.126513186217807</c:v>
                </c:pt>
                <c:pt idx="1242">
                  <c:v>84.117515052117696</c:v>
                </c:pt>
                <c:pt idx="1243">
                  <c:v>84.108516918017699</c:v>
                </c:pt>
                <c:pt idx="1244">
                  <c:v>84.099518783917603</c:v>
                </c:pt>
                <c:pt idx="1245">
                  <c:v>84.090520649817606</c:v>
                </c:pt>
                <c:pt idx="1246">
                  <c:v>84.066764221877904</c:v>
                </c:pt>
                <c:pt idx="1247">
                  <c:v>84.070029602813705</c:v>
                </c:pt>
                <c:pt idx="1248">
                  <c:v>84.058029328155499</c:v>
                </c:pt>
                <c:pt idx="1249">
                  <c:v>84.046029053497307</c:v>
                </c:pt>
                <c:pt idx="1250">
                  <c:v>84.034028778839101</c:v>
                </c:pt>
                <c:pt idx="1251">
                  <c:v>84.022028504180895</c:v>
                </c:pt>
                <c:pt idx="1252">
                  <c:v>84.010028229522703</c:v>
                </c:pt>
                <c:pt idx="1253">
                  <c:v>83.998027954864497</c:v>
                </c:pt>
                <c:pt idx="1254">
                  <c:v>83.986027680206305</c:v>
                </c:pt>
                <c:pt idx="1255">
                  <c:v>83.9740274055481</c:v>
                </c:pt>
                <c:pt idx="1256">
                  <c:v>83.976788512851002</c:v>
                </c:pt>
                <c:pt idx="1257">
                  <c:v>83.952521997917202</c:v>
                </c:pt>
                <c:pt idx="1258">
                  <c:v>83.943524300497899</c:v>
                </c:pt>
                <c:pt idx="1259">
                  <c:v>83.934526603078595</c:v>
                </c:pt>
                <c:pt idx="1260">
                  <c:v>83.925528905659306</c:v>
                </c:pt>
                <c:pt idx="1261">
                  <c:v>83.916531208240002</c:v>
                </c:pt>
                <c:pt idx="1262">
                  <c:v>83.907533510820699</c:v>
                </c:pt>
                <c:pt idx="1263">
                  <c:v>83.898535813401494</c:v>
                </c:pt>
                <c:pt idx="1264">
                  <c:v>83.889538115982106</c:v>
                </c:pt>
                <c:pt idx="1265">
                  <c:v>83.880540418562902</c:v>
                </c:pt>
                <c:pt idx="1266">
                  <c:v>83.878551379283707</c:v>
                </c:pt>
                <c:pt idx="1267">
                  <c:v>83.863864051877798</c:v>
                </c:pt>
                <c:pt idx="1268">
                  <c:v>83.856459383629399</c:v>
                </c:pt>
                <c:pt idx="1269">
                  <c:v>83.849054715381101</c:v>
                </c:pt>
                <c:pt idx="1270">
                  <c:v>83.841650047132703</c:v>
                </c:pt>
                <c:pt idx="1271">
                  <c:v>83.834245378884305</c:v>
                </c:pt>
                <c:pt idx="1272">
                  <c:v>83.826840710636006</c:v>
                </c:pt>
                <c:pt idx="1273">
                  <c:v>83.819436042387593</c:v>
                </c:pt>
                <c:pt idx="1274">
                  <c:v>83.823031376507302</c:v>
                </c:pt>
                <c:pt idx="1275">
                  <c:v>83.809997558593693</c:v>
                </c:pt>
                <c:pt idx="1276">
                  <c:v>83.796946791078497</c:v>
                </c:pt>
                <c:pt idx="1277">
                  <c:v>83.802550237511198</c:v>
                </c:pt>
                <c:pt idx="1278">
                  <c:v>83.7935504537258</c:v>
                </c:pt>
                <c:pt idx="1279">
                  <c:v>83.784550669940302</c:v>
                </c:pt>
                <c:pt idx="1280">
                  <c:v>83.775550886154903</c:v>
                </c:pt>
                <c:pt idx="1281">
                  <c:v>83.766551102369405</c:v>
                </c:pt>
                <c:pt idx="1282">
                  <c:v>83.757551318583893</c:v>
                </c:pt>
                <c:pt idx="1283">
                  <c:v>83.748551534798494</c:v>
                </c:pt>
                <c:pt idx="1284">
                  <c:v>83.739551751012996</c:v>
                </c:pt>
                <c:pt idx="1285">
                  <c:v>83.730551967227598</c:v>
                </c:pt>
                <c:pt idx="1286">
                  <c:v>83.721556541714193</c:v>
                </c:pt>
                <c:pt idx="1287">
                  <c:v>83.712553133691998</c:v>
                </c:pt>
                <c:pt idx="1288">
                  <c:v>83.703554236779595</c:v>
                </c:pt>
                <c:pt idx="1289">
                  <c:v>83.694555339867193</c:v>
                </c:pt>
                <c:pt idx="1290">
                  <c:v>83.685556442954905</c:v>
                </c:pt>
                <c:pt idx="1291">
                  <c:v>83.676557546042503</c:v>
                </c:pt>
                <c:pt idx="1292">
                  <c:v>83.6675586491301</c:v>
                </c:pt>
                <c:pt idx="1293">
                  <c:v>83.658559752217798</c:v>
                </c:pt>
                <c:pt idx="1294">
                  <c:v>83.649560855305396</c:v>
                </c:pt>
                <c:pt idx="1295">
                  <c:v>83.640561958392993</c:v>
                </c:pt>
                <c:pt idx="1296">
                  <c:v>83.646299726881907</c:v>
                </c:pt>
                <c:pt idx="1297">
                  <c:v>83.625041537673297</c:v>
                </c:pt>
                <c:pt idx="1298">
                  <c:v>83.619041881808201</c:v>
                </c:pt>
                <c:pt idx="1299">
                  <c:v>83.613042225943104</c:v>
                </c:pt>
                <c:pt idx="1300">
                  <c:v>83.607042570077994</c:v>
                </c:pt>
                <c:pt idx="1301">
                  <c:v>83.601042914212897</c:v>
                </c:pt>
                <c:pt idx="1302">
                  <c:v>83.5950432583478</c:v>
                </c:pt>
                <c:pt idx="1303">
                  <c:v>83.589043602482704</c:v>
                </c:pt>
                <c:pt idx="1304">
                  <c:v>83.583043946617593</c:v>
                </c:pt>
                <c:pt idx="1305">
                  <c:v>83.577044290752497</c:v>
                </c:pt>
                <c:pt idx="1306">
                  <c:v>83.556302117879795</c:v>
                </c:pt>
                <c:pt idx="1307">
                  <c:v>83.562566867192501</c:v>
                </c:pt>
                <c:pt idx="1308">
                  <c:v>83.553566470464006</c:v>
                </c:pt>
                <c:pt idx="1309">
                  <c:v>83.544566073735496</c:v>
                </c:pt>
                <c:pt idx="1310">
                  <c:v>83.535565677007</c:v>
                </c:pt>
                <c:pt idx="1311">
                  <c:v>83.526565280278504</c:v>
                </c:pt>
                <c:pt idx="1312">
                  <c:v>83.517564883549994</c:v>
                </c:pt>
                <c:pt idx="1313">
                  <c:v>83.508564486821498</c:v>
                </c:pt>
                <c:pt idx="1314">
                  <c:v>83.499564090092903</c:v>
                </c:pt>
                <c:pt idx="1315">
                  <c:v>83.490563693364393</c:v>
                </c:pt>
                <c:pt idx="1316">
                  <c:v>83.481566307948995</c:v>
                </c:pt>
                <c:pt idx="1317">
                  <c:v>83.472563406096199</c:v>
                </c:pt>
                <c:pt idx="1318">
                  <c:v>83.463563622310701</c:v>
                </c:pt>
                <c:pt idx="1319">
                  <c:v>83.454563838525303</c:v>
                </c:pt>
                <c:pt idx="1320">
                  <c:v>83.445564054739805</c:v>
                </c:pt>
                <c:pt idx="1321">
                  <c:v>83.436564270954406</c:v>
                </c:pt>
                <c:pt idx="1322">
                  <c:v>83.427564487168894</c:v>
                </c:pt>
                <c:pt idx="1323">
                  <c:v>83.418564703383396</c:v>
                </c:pt>
                <c:pt idx="1324">
                  <c:v>83.409564919597997</c:v>
                </c:pt>
                <c:pt idx="1325">
                  <c:v>83.400565135812499</c:v>
                </c:pt>
                <c:pt idx="1326">
                  <c:v>83.377721052651694</c:v>
                </c:pt>
                <c:pt idx="1327">
                  <c:v>83.379806070135899</c:v>
                </c:pt>
                <c:pt idx="1328">
                  <c:v>83.3674654896124</c:v>
                </c:pt>
                <c:pt idx="1329">
                  <c:v>83.355124909088801</c:v>
                </c:pt>
                <c:pt idx="1330">
                  <c:v>83.342784328565301</c:v>
                </c:pt>
                <c:pt idx="1331">
                  <c:v>83.330443748041702</c:v>
                </c:pt>
                <c:pt idx="1332">
                  <c:v>83.318103167518103</c:v>
                </c:pt>
                <c:pt idx="1333">
                  <c:v>83.328563705507605</c:v>
                </c:pt>
                <c:pt idx="1334">
                  <c:v>83.299995422363196</c:v>
                </c:pt>
                <c:pt idx="1335">
                  <c:v>83.299995422363196</c:v>
                </c:pt>
                <c:pt idx="1336">
                  <c:v>83.282057537387004</c:v>
                </c:pt>
                <c:pt idx="1337">
                  <c:v>83.292563100920404</c:v>
                </c:pt>
                <c:pt idx="1338">
                  <c:v>83.283563317134906</c:v>
                </c:pt>
                <c:pt idx="1339">
                  <c:v>83.274563533349493</c:v>
                </c:pt>
                <c:pt idx="1340">
                  <c:v>83.265563749563995</c:v>
                </c:pt>
                <c:pt idx="1341">
                  <c:v>83.256563965778597</c:v>
                </c:pt>
                <c:pt idx="1342">
                  <c:v>83.247564181993098</c:v>
                </c:pt>
                <c:pt idx="1343">
                  <c:v>83.2385643982077</c:v>
                </c:pt>
                <c:pt idx="1344">
                  <c:v>83.229564614422202</c:v>
                </c:pt>
                <c:pt idx="1345">
                  <c:v>83.220564830636704</c:v>
                </c:pt>
                <c:pt idx="1346">
                  <c:v>83.211569404384306</c:v>
                </c:pt>
                <c:pt idx="1347">
                  <c:v>83.202565995623004</c:v>
                </c:pt>
                <c:pt idx="1348">
                  <c:v>83.193567098710602</c:v>
                </c:pt>
                <c:pt idx="1349">
                  <c:v>83.184568201798299</c:v>
                </c:pt>
                <c:pt idx="1350">
                  <c:v>83.175569304885897</c:v>
                </c:pt>
                <c:pt idx="1351">
                  <c:v>83.166570407973595</c:v>
                </c:pt>
                <c:pt idx="1352">
                  <c:v>83.157571511061207</c:v>
                </c:pt>
                <c:pt idx="1353">
                  <c:v>83.148572614148804</c:v>
                </c:pt>
                <c:pt idx="1354">
                  <c:v>83.139573717236502</c:v>
                </c:pt>
                <c:pt idx="1355">
                  <c:v>83.1305748203241</c:v>
                </c:pt>
                <c:pt idx="1356">
                  <c:v>83.1215730402605</c:v>
                </c:pt>
                <c:pt idx="1357">
                  <c:v>83.112576542710201</c:v>
                </c:pt>
                <c:pt idx="1358">
                  <c:v>83.103577058912606</c:v>
                </c:pt>
                <c:pt idx="1359">
                  <c:v>83.094577575114897</c:v>
                </c:pt>
                <c:pt idx="1360">
                  <c:v>83.085578091317203</c:v>
                </c:pt>
                <c:pt idx="1361">
                  <c:v>83.076578607519593</c:v>
                </c:pt>
                <c:pt idx="1362">
                  <c:v>83.067579123721899</c:v>
                </c:pt>
                <c:pt idx="1363">
                  <c:v>83.058579639924204</c:v>
                </c:pt>
                <c:pt idx="1364">
                  <c:v>83.049580156126595</c:v>
                </c:pt>
                <c:pt idx="1365">
                  <c:v>83.0405806723289</c:v>
                </c:pt>
                <c:pt idx="1366">
                  <c:v>83.031576704100104</c:v>
                </c:pt>
                <c:pt idx="1367">
                  <c:v>83.022580952326393</c:v>
                </c:pt>
                <c:pt idx="1368">
                  <c:v>83.013580555597898</c:v>
                </c:pt>
                <c:pt idx="1369">
                  <c:v>83.004580158869402</c:v>
                </c:pt>
                <c:pt idx="1370">
                  <c:v>82.995579762140906</c:v>
                </c:pt>
                <c:pt idx="1371">
                  <c:v>82.986579365412396</c:v>
                </c:pt>
                <c:pt idx="1372">
                  <c:v>82.977578968683801</c:v>
                </c:pt>
                <c:pt idx="1373">
                  <c:v>82.968578571955305</c:v>
                </c:pt>
                <c:pt idx="1374">
                  <c:v>82.959578175226795</c:v>
                </c:pt>
                <c:pt idx="1375">
                  <c:v>82.9505777784983</c:v>
                </c:pt>
                <c:pt idx="1376">
                  <c:v>82.956316779772393</c:v>
                </c:pt>
                <c:pt idx="1377">
                  <c:v>82.935050013224199</c:v>
                </c:pt>
                <c:pt idx="1378">
                  <c:v>82.929050257364906</c:v>
                </c:pt>
                <c:pt idx="1379">
                  <c:v>82.9230505015055</c:v>
                </c:pt>
                <c:pt idx="1380">
                  <c:v>82.917050745646094</c:v>
                </c:pt>
                <c:pt idx="1381">
                  <c:v>82.911050989786702</c:v>
                </c:pt>
                <c:pt idx="1382">
                  <c:v>82.905051233927395</c:v>
                </c:pt>
                <c:pt idx="1383">
                  <c:v>82.899051478068003</c:v>
                </c:pt>
                <c:pt idx="1384">
                  <c:v>82.893051722208597</c:v>
                </c:pt>
                <c:pt idx="1385">
                  <c:v>82.887051966349205</c:v>
                </c:pt>
                <c:pt idx="1386">
                  <c:v>82.835360498438902</c:v>
                </c:pt>
                <c:pt idx="1387">
                  <c:v>82.861831203500799</c:v>
                </c:pt>
                <c:pt idx="1388">
                  <c:v>82.839789484693398</c:v>
                </c:pt>
                <c:pt idx="1389">
                  <c:v>82.817747765885997</c:v>
                </c:pt>
                <c:pt idx="1390">
                  <c:v>82.834106203079202</c:v>
                </c:pt>
                <c:pt idx="1391">
                  <c:v>82.786242296309993</c:v>
                </c:pt>
                <c:pt idx="1392">
                  <c:v>82.781171076318302</c:v>
                </c:pt>
                <c:pt idx="1393">
                  <c:v>82.776099856326496</c:v>
                </c:pt>
                <c:pt idx="1394">
                  <c:v>82.771028636334705</c:v>
                </c:pt>
                <c:pt idx="1395">
                  <c:v>82.7659574163429</c:v>
                </c:pt>
                <c:pt idx="1396">
                  <c:v>82.757536683099701</c:v>
                </c:pt>
                <c:pt idx="1397">
                  <c:v>82.755049625633802</c:v>
                </c:pt>
                <c:pt idx="1398">
                  <c:v>82.749049769776803</c:v>
                </c:pt>
                <c:pt idx="1399">
                  <c:v>82.743049913919805</c:v>
                </c:pt>
                <c:pt idx="1400">
                  <c:v>82.737050058062806</c:v>
                </c:pt>
                <c:pt idx="1401">
                  <c:v>82.731050202205907</c:v>
                </c:pt>
                <c:pt idx="1402">
                  <c:v>82.725050346348894</c:v>
                </c:pt>
                <c:pt idx="1403">
                  <c:v>82.719050490491895</c:v>
                </c:pt>
                <c:pt idx="1404">
                  <c:v>82.713050634634996</c:v>
                </c:pt>
                <c:pt idx="1405">
                  <c:v>82.707050778777997</c:v>
                </c:pt>
                <c:pt idx="1406">
                  <c:v>82.686321780388099</c:v>
                </c:pt>
                <c:pt idx="1407">
                  <c:v>82.692579486365702</c:v>
                </c:pt>
                <c:pt idx="1408">
                  <c:v>82.683581352265605</c:v>
                </c:pt>
                <c:pt idx="1409">
                  <c:v>82.674583218165594</c:v>
                </c:pt>
                <c:pt idx="1410">
                  <c:v>82.665585084065498</c:v>
                </c:pt>
                <c:pt idx="1411">
                  <c:v>82.656586949965501</c:v>
                </c:pt>
                <c:pt idx="1412">
                  <c:v>82.647588815865404</c:v>
                </c:pt>
                <c:pt idx="1413">
                  <c:v>82.638590681765393</c:v>
                </c:pt>
                <c:pt idx="1414">
                  <c:v>82.629592547665396</c:v>
                </c:pt>
                <c:pt idx="1415">
                  <c:v>82.6205944135653</c:v>
                </c:pt>
                <c:pt idx="1416">
                  <c:v>82.6115851659832</c:v>
                </c:pt>
                <c:pt idx="1417">
                  <c:v>82.602596283976197</c:v>
                </c:pt>
                <c:pt idx="1418">
                  <c:v>82.593595887247702</c:v>
                </c:pt>
                <c:pt idx="1419">
                  <c:v>82.584595490519206</c:v>
                </c:pt>
                <c:pt idx="1420">
                  <c:v>82.575595093790696</c:v>
                </c:pt>
                <c:pt idx="1421">
                  <c:v>82.566594697062101</c:v>
                </c:pt>
                <c:pt idx="1422">
                  <c:v>82.557594300333605</c:v>
                </c:pt>
                <c:pt idx="1423">
                  <c:v>82.548593903605095</c:v>
                </c:pt>
                <c:pt idx="1424">
                  <c:v>82.539593506876599</c:v>
                </c:pt>
                <c:pt idx="1425">
                  <c:v>82.530593110148104</c:v>
                </c:pt>
                <c:pt idx="1426">
                  <c:v>82.536329247013498</c:v>
                </c:pt>
                <c:pt idx="1427">
                  <c:v>82.515060761648002</c:v>
                </c:pt>
                <c:pt idx="1428">
                  <c:v>82.509060905791102</c:v>
                </c:pt>
                <c:pt idx="1429">
                  <c:v>82.503061049934104</c:v>
                </c:pt>
                <c:pt idx="1430">
                  <c:v>82.497061194077105</c:v>
                </c:pt>
                <c:pt idx="1431">
                  <c:v>82.491061338220106</c:v>
                </c:pt>
                <c:pt idx="1432">
                  <c:v>82.485061482363193</c:v>
                </c:pt>
                <c:pt idx="1433">
                  <c:v>82.479061626506194</c:v>
                </c:pt>
                <c:pt idx="1434">
                  <c:v>82.473061770649196</c:v>
                </c:pt>
                <c:pt idx="1435">
                  <c:v>82.467061914792197</c:v>
                </c:pt>
                <c:pt idx="1436">
                  <c:v>82.461072861808503</c:v>
                </c:pt>
                <c:pt idx="1437">
                  <c:v>82.455064012634793</c:v>
                </c:pt>
                <c:pt idx="1438">
                  <c:v>82.449066355955296</c:v>
                </c:pt>
                <c:pt idx="1439">
                  <c:v>82.443068699275699</c:v>
                </c:pt>
                <c:pt idx="1440">
                  <c:v>82.437071042596202</c:v>
                </c:pt>
                <c:pt idx="1441">
                  <c:v>82.431073385916605</c:v>
                </c:pt>
                <c:pt idx="1442">
                  <c:v>82.425075729237093</c:v>
                </c:pt>
                <c:pt idx="1443">
                  <c:v>82.419078072557596</c:v>
                </c:pt>
                <c:pt idx="1444">
                  <c:v>82.413080415877999</c:v>
                </c:pt>
                <c:pt idx="1445">
                  <c:v>82.407082759198502</c:v>
                </c:pt>
                <c:pt idx="1446">
                  <c:v>82.386340589107405</c:v>
                </c:pt>
                <c:pt idx="1447">
                  <c:v>82.3926273237293</c:v>
                </c:pt>
                <c:pt idx="1448">
                  <c:v>82.383627077004903</c:v>
                </c:pt>
                <c:pt idx="1449">
                  <c:v>82.374626830280505</c:v>
                </c:pt>
                <c:pt idx="1450">
                  <c:v>82.365626583556093</c:v>
                </c:pt>
                <c:pt idx="1451">
                  <c:v>82.356626336831695</c:v>
                </c:pt>
                <c:pt idx="1452">
                  <c:v>82.347626090107298</c:v>
                </c:pt>
                <c:pt idx="1453">
                  <c:v>82.3386258433829</c:v>
                </c:pt>
                <c:pt idx="1454">
                  <c:v>82.329625596658502</c:v>
                </c:pt>
                <c:pt idx="1455">
                  <c:v>82.320625349934105</c:v>
                </c:pt>
                <c:pt idx="1456">
                  <c:v>82.292766965237803</c:v>
                </c:pt>
                <c:pt idx="1457">
                  <c:v>82.300167169763</c:v>
                </c:pt>
                <c:pt idx="1458">
                  <c:v>82.271700682847595</c:v>
                </c:pt>
                <c:pt idx="1459">
                  <c:v>82.261713004072107</c:v>
                </c:pt>
                <c:pt idx="1460">
                  <c:v>82.251725325296604</c:v>
                </c:pt>
                <c:pt idx="1461">
                  <c:v>82.241737646521102</c:v>
                </c:pt>
                <c:pt idx="1462">
                  <c:v>82.231749967745699</c:v>
                </c:pt>
                <c:pt idx="1463">
                  <c:v>82.221762288970197</c:v>
                </c:pt>
                <c:pt idx="1464">
                  <c:v>82.211774610194695</c:v>
                </c:pt>
                <c:pt idx="1465">
                  <c:v>82.201786931419207</c:v>
                </c:pt>
                <c:pt idx="1466">
                  <c:v>82.196396046368406</c:v>
                </c:pt>
                <c:pt idx="1467">
                  <c:v>82.182622340805693</c:v>
                </c:pt>
                <c:pt idx="1468">
                  <c:v>82.173624206705696</c:v>
                </c:pt>
                <c:pt idx="1469">
                  <c:v>82.1646260726056</c:v>
                </c:pt>
                <c:pt idx="1470">
                  <c:v>82.155627938505603</c:v>
                </c:pt>
                <c:pt idx="1471">
                  <c:v>82.146629804405507</c:v>
                </c:pt>
                <c:pt idx="1472">
                  <c:v>82.137631670305495</c:v>
                </c:pt>
                <c:pt idx="1473">
                  <c:v>82.128633536205399</c:v>
                </c:pt>
                <c:pt idx="1474">
                  <c:v>82.119635402105402</c:v>
                </c:pt>
                <c:pt idx="1475">
                  <c:v>82.110637268005306</c:v>
                </c:pt>
                <c:pt idx="1476">
                  <c:v>82.116358944956701</c:v>
                </c:pt>
                <c:pt idx="1477">
                  <c:v>82.095092673746706</c:v>
                </c:pt>
                <c:pt idx="1478">
                  <c:v>82.089092917887299</c:v>
                </c:pt>
                <c:pt idx="1479">
                  <c:v>82.083093162027893</c:v>
                </c:pt>
                <c:pt idx="1480">
                  <c:v>82.077093406168601</c:v>
                </c:pt>
                <c:pt idx="1481">
                  <c:v>82.071093650309194</c:v>
                </c:pt>
                <c:pt idx="1482">
                  <c:v>82.065093894449802</c:v>
                </c:pt>
                <c:pt idx="1483">
                  <c:v>82.059094138590496</c:v>
                </c:pt>
                <c:pt idx="1484">
                  <c:v>82.053094382731103</c:v>
                </c:pt>
                <c:pt idx="1485">
                  <c:v>82.047094626871697</c:v>
                </c:pt>
                <c:pt idx="1486">
                  <c:v>82.055817026646906</c:v>
                </c:pt>
                <c:pt idx="1487">
                  <c:v>82.037547391510003</c:v>
                </c:pt>
                <c:pt idx="1488">
                  <c:v>82.0345467506408</c:v>
                </c:pt>
                <c:pt idx="1489">
                  <c:v>82.031546109771696</c:v>
                </c:pt>
                <c:pt idx="1490">
                  <c:v>82.028545468902493</c:v>
                </c:pt>
                <c:pt idx="1491">
                  <c:v>82.025544828033404</c:v>
                </c:pt>
                <c:pt idx="1492">
                  <c:v>82.0225441871643</c:v>
                </c:pt>
                <c:pt idx="1493">
                  <c:v>82.019543546295097</c:v>
                </c:pt>
                <c:pt idx="1494">
                  <c:v>82.016542905425993</c:v>
                </c:pt>
                <c:pt idx="1495">
                  <c:v>82.013542264556804</c:v>
                </c:pt>
                <c:pt idx="1496">
                  <c:v>81.995819468053099</c:v>
                </c:pt>
                <c:pt idx="1497">
                  <c:v>82.005088706461507</c:v>
                </c:pt>
                <c:pt idx="1498">
                  <c:v>81.9990889506022</c:v>
                </c:pt>
                <c:pt idx="1499">
                  <c:v>81.993089194742794</c:v>
                </c:pt>
                <c:pt idx="1500">
                  <c:v>81.987089438883402</c:v>
                </c:pt>
                <c:pt idx="1501">
                  <c:v>81.981089683024095</c:v>
                </c:pt>
                <c:pt idx="1502">
                  <c:v>81.975089927164703</c:v>
                </c:pt>
                <c:pt idx="1503">
                  <c:v>81.969090171305297</c:v>
                </c:pt>
                <c:pt idx="1504">
                  <c:v>81.963090415445905</c:v>
                </c:pt>
                <c:pt idx="1505">
                  <c:v>81.957090659586498</c:v>
                </c:pt>
                <c:pt idx="1506">
                  <c:v>81.965817172648798</c:v>
                </c:pt>
                <c:pt idx="1507">
                  <c:v>81.947544088935999</c:v>
                </c:pt>
                <c:pt idx="1508">
                  <c:v>81.944544261003401</c:v>
                </c:pt>
                <c:pt idx="1509">
                  <c:v>81.941544433070803</c:v>
                </c:pt>
                <c:pt idx="1510">
                  <c:v>81.938544605138304</c:v>
                </c:pt>
                <c:pt idx="1511">
                  <c:v>81.935544777205706</c:v>
                </c:pt>
                <c:pt idx="1512">
                  <c:v>81.932544949273193</c:v>
                </c:pt>
                <c:pt idx="1513">
                  <c:v>81.929545121340595</c:v>
                </c:pt>
                <c:pt idx="1514">
                  <c:v>81.926545293408097</c:v>
                </c:pt>
                <c:pt idx="1515">
                  <c:v>81.923545465475499</c:v>
                </c:pt>
                <c:pt idx="1516">
                  <c:v>81.935271170179803</c:v>
                </c:pt>
                <c:pt idx="1517">
                  <c:v>81.919998168945298</c:v>
                </c:pt>
                <c:pt idx="1518">
                  <c:v>81.919998168945298</c:v>
                </c:pt>
                <c:pt idx="1519">
                  <c:v>81.919998168945298</c:v>
                </c:pt>
                <c:pt idx="1520">
                  <c:v>81.919998168945298</c:v>
                </c:pt>
                <c:pt idx="1521">
                  <c:v>81.919998168945298</c:v>
                </c:pt>
                <c:pt idx="1522">
                  <c:v>81.919998168945298</c:v>
                </c:pt>
                <c:pt idx="1523">
                  <c:v>81.919998168945298</c:v>
                </c:pt>
                <c:pt idx="1524">
                  <c:v>81.919998168945298</c:v>
                </c:pt>
                <c:pt idx="1525">
                  <c:v>81.919998168945298</c:v>
                </c:pt>
                <c:pt idx="1526">
                  <c:v>81.905273622498896</c:v>
                </c:pt>
                <c:pt idx="1527">
                  <c:v>81.917546136542597</c:v>
                </c:pt>
                <c:pt idx="1528">
                  <c:v>81.914546708527098</c:v>
                </c:pt>
                <c:pt idx="1529">
                  <c:v>81.911547280511599</c:v>
                </c:pt>
                <c:pt idx="1530">
                  <c:v>81.908547852496199</c:v>
                </c:pt>
                <c:pt idx="1531">
                  <c:v>81.905548424480699</c:v>
                </c:pt>
                <c:pt idx="1532">
                  <c:v>81.9025489964652</c:v>
                </c:pt>
                <c:pt idx="1533">
                  <c:v>81.8995495684497</c:v>
                </c:pt>
                <c:pt idx="1534">
                  <c:v>81.896550140434201</c:v>
                </c:pt>
                <c:pt idx="1535">
                  <c:v>81.893550712418701</c:v>
                </c:pt>
                <c:pt idx="1536">
                  <c:v>81.890549076052494</c:v>
                </c:pt>
                <c:pt idx="1537">
                  <c:v>81.887551489257802</c:v>
                </c:pt>
                <c:pt idx="1538">
                  <c:v>81.884551611328106</c:v>
                </c:pt>
                <c:pt idx="1539">
                  <c:v>81.881551733398396</c:v>
                </c:pt>
                <c:pt idx="1540">
                  <c:v>81.8785518554687</c:v>
                </c:pt>
                <c:pt idx="1541">
                  <c:v>81.875551977539004</c:v>
                </c:pt>
                <c:pt idx="1542">
                  <c:v>81.872552099609294</c:v>
                </c:pt>
                <c:pt idx="1543">
                  <c:v>81.869552221679598</c:v>
                </c:pt>
                <c:pt idx="1544">
                  <c:v>81.866552343750001</c:v>
                </c:pt>
                <c:pt idx="1545">
                  <c:v>81.863552465820305</c:v>
                </c:pt>
                <c:pt idx="1546">
                  <c:v>81.875276111463506</c:v>
                </c:pt>
                <c:pt idx="1547">
                  <c:v>81.860000610351506</c:v>
                </c:pt>
                <c:pt idx="1548">
                  <c:v>81.860000610351506</c:v>
                </c:pt>
                <c:pt idx="1549">
                  <c:v>81.860000610351506</c:v>
                </c:pt>
                <c:pt idx="1550">
                  <c:v>81.860000610351506</c:v>
                </c:pt>
                <c:pt idx="1551">
                  <c:v>81.860000610351506</c:v>
                </c:pt>
                <c:pt idx="1552">
                  <c:v>81.860000610351506</c:v>
                </c:pt>
                <c:pt idx="1553">
                  <c:v>81.860000610351506</c:v>
                </c:pt>
                <c:pt idx="1554">
                  <c:v>81.860000610351506</c:v>
                </c:pt>
                <c:pt idx="1555">
                  <c:v>81.860000610351506</c:v>
                </c:pt>
                <c:pt idx="1556">
                  <c:v>81.845277209472599</c:v>
                </c:pt>
                <c:pt idx="1557">
                  <c:v>81.857553169149895</c:v>
                </c:pt>
                <c:pt idx="1558">
                  <c:v>81.854553241221396</c:v>
                </c:pt>
                <c:pt idx="1559">
                  <c:v>81.851553313292897</c:v>
                </c:pt>
                <c:pt idx="1560">
                  <c:v>81.848553385364397</c:v>
                </c:pt>
                <c:pt idx="1561">
                  <c:v>81.845553457435898</c:v>
                </c:pt>
                <c:pt idx="1562">
                  <c:v>81.842553529507398</c:v>
                </c:pt>
                <c:pt idx="1563">
                  <c:v>81.839553601578899</c:v>
                </c:pt>
                <c:pt idx="1564">
                  <c:v>81.836553673650499</c:v>
                </c:pt>
                <c:pt idx="1565">
                  <c:v>81.833553745722</c:v>
                </c:pt>
                <c:pt idx="1566">
                  <c:v>81.845277336768504</c:v>
                </c:pt>
                <c:pt idx="1567">
                  <c:v>81.830001831054602</c:v>
                </c:pt>
                <c:pt idx="1568">
                  <c:v>81.830001831054602</c:v>
                </c:pt>
                <c:pt idx="1569">
                  <c:v>81.830001831054602</c:v>
                </c:pt>
                <c:pt idx="1570">
                  <c:v>81.830001831054602</c:v>
                </c:pt>
                <c:pt idx="1571">
                  <c:v>81.830001831054602</c:v>
                </c:pt>
                <c:pt idx="1572">
                  <c:v>81.830001831054602</c:v>
                </c:pt>
                <c:pt idx="1573">
                  <c:v>81.830001831054602</c:v>
                </c:pt>
                <c:pt idx="1574">
                  <c:v>81.830001831054602</c:v>
                </c:pt>
                <c:pt idx="1575">
                  <c:v>81.830001831054602</c:v>
                </c:pt>
                <c:pt idx="1576">
                  <c:v>81.830001831054602</c:v>
                </c:pt>
                <c:pt idx="1577">
                  <c:v>81.830001831054602</c:v>
                </c:pt>
                <c:pt idx="1578">
                  <c:v>81.830001831054602</c:v>
                </c:pt>
                <c:pt idx="1579">
                  <c:v>81.830001831054602</c:v>
                </c:pt>
                <c:pt idx="1580">
                  <c:v>81.830001831054602</c:v>
                </c:pt>
                <c:pt idx="1581">
                  <c:v>81.830001831054602</c:v>
                </c:pt>
                <c:pt idx="1582">
                  <c:v>81.830001831054602</c:v>
                </c:pt>
                <c:pt idx="1583">
                  <c:v>81.830001831054602</c:v>
                </c:pt>
                <c:pt idx="1584">
                  <c:v>81.830001831054602</c:v>
                </c:pt>
                <c:pt idx="1585">
                  <c:v>81.830001831054602</c:v>
                </c:pt>
                <c:pt idx="1586">
                  <c:v>81.830001831054602</c:v>
                </c:pt>
                <c:pt idx="1587">
                  <c:v>81.830001831054602</c:v>
                </c:pt>
                <c:pt idx="1588">
                  <c:v>81.830001831054602</c:v>
                </c:pt>
                <c:pt idx="1589">
                  <c:v>81.830001831054602</c:v>
                </c:pt>
                <c:pt idx="1590">
                  <c:v>81.830001831054602</c:v>
                </c:pt>
                <c:pt idx="1591">
                  <c:v>81.830001831054602</c:v>
                </c:pt>
                <c:pt idx="1592">
                  <c:v>81.830001831054602</c:v>
                </c:pt>
                <c:pt idx="1593">
                  <c:v>81.830001831054602</c:v>
                </c:pt>
                <c:pt idx="1594">
                  <c:v>81.830001831054602</c:v>
                </c:pt>
                <c:pt idx="1595">
                  <c:v>81.830001831054602</c:v>
                </c:pt>
                <c:pt idx="1596">
                  <c:v>81.815275794741098</c:v>
                </c:pt>
                <c:pt idx="1597">
                  <c:v>81.827554553046895</c:v>
                </c:pt>
                <c:pt idx="1598">
                  <c:v>81.824554212211794</c:v>
                </c:pt>
                <c:pt idx="1599">
                  <c:v>81.821553871376693</c:v>
                </c:pt>
                <c:pt idx="1600">
                  <c:v>81.818553530541706</c:v>
                </c:pt>
                <c:pt idx="1601">
                  <c:v>81.815553189706606</c:v>
                </c:pt>
                <c:pt idx="1602">
                  <c:v>81.812552848871604</c:v>
                </c:pt>
                <c:pt idx="1603">
                  <c:v>81.809552508036504</c:v>
                </c:pt>
                <c:pt idx="1604">
                  <c:v>81.806552167201403</c:v>
                </c:pt>
                <c:pt idx="1605">
                  <c:v>81.803551826366402</c:v>
                </c:pt>
                <c:pt idx="1606">
                  <c:v>81.815278375857702</c:v>
                </c:pt>
                <c:pt idx="1607">
                  <c:v>81.799995422363196</c:v>
                </c:pt>
                <c:pt idx="1608">
                  <c:v>81.799995422363196</c:v>
                </c:pt>
                <c:pt idx="1609">
                  <c:v>81.799995422363196</c:v>
                </c:pt>
                <c:pt idx="1610">
                  <c:v>81.799995422363196</c:v>
                </c:pt>
                <c:pt idx="1611">
                  <c:v>81.799995422363196</c:v>
                </c:pt>
                <c:pt idx="1612">
                  <c:v>81.799995422363196</c:v>
                </c:pt>
                <c:pt idx="1613">
                  <c:v>81.799995422363196</c:v>
                </c:pt>
                <c:pt idx="1614">
                  <c:v>81.799995422363196</c:v>
                </c:pt>
                <c:pt idx="1615">
                  <c:v>81.799995422363196</c:v>
                </c:pt>
                <c:pt idx="1616">
                  <c:v>81.782087809359197</c:v>
                </c:pt>
                <c:pt idx="1617">
                  <c:v>81.796214996837904</c:v>
                </c:pt>
                <c:pt idx="1618">
                  <c:v>81.791555474826495</c:v>
                </c:pt>
                <c:pt idx="1619">
                  <c:v>81.786895952815001</c:v>
                </c:pt>
                <c:pt idx="1620">
                  <c:v>81.782236430803493</c:v>
                </c:pt>
                <c:pt idx="1621">
                  <c:v>81.777576908792</c:v>
                </c:pt>
                <c:pt idx="1622">
                  <c:v>81.782562712844793</c:v>
                </c:pt>
                <c:pt idx="1623">
                  <c:v>81.769996643066406</c:v>
                </c:pt>
                <c:pt idx="1624">
                  <c:v>81.769996643066406</c:v>
                </c:pt>
                <c:pt idx="1625">
                  <c:v>81.769996643066406</c:v>
                </c:pt>
                <c:pt idx="1626">
                  <c:v>81.762535380802603</c:v>
                </c:pt>
                <c:pt idx="1627">
                  <c:v>81.767563742065406</c:v>
                </c:pt>
                <c:pt idx="1628">
                  <c:v>81.764563864135695</c:v>
                </c:pt>
                <c:pt idx="1629">
                  <c:v>81.761563986205999</c:v>
                </c:pt>
                <c:pt idx="1630">
                  <c:v>81.758564108276303</c:v>
                </c:pt>
                <c:pt idx="1631">
                  <c:v>81.755564230346593</c:v>
                </c:pt>
                <c:pt idx="1632">
                  <c:v>81.752564352416996</c:v>
                </c:pt>
                <c:pt idx="1633">
                  <c:v>81.7495644744873</c:v>
                </c:pt>
                <c:pt idx="1634">
                  <c:v>81.746564596557604</c:v>
                </c:pt>
                <c:pt idx="1635">
                  <c:v>81.743564718627894</c:v>
                </c:pt>
                <c:pt idx="1636">
                  <c:v>81.755280864513793</c:v>
                </c:pt>
                <c:pt idx="1637">
                  <c:v>81.739997863769503</c:v>
                </c:pt>
                <c:pt idx="1638">
                  <c:v>81.739997863769503</c:v>
                </c:pt>
                <c:pt idx="1639">
                  <c:v>81.739997863769503</c:v>
                </c:pt>
                <c:pt idx="1640">
                  <c:v>81.739997863769503</c:v>
                </c:pt>
                <c:pt idx="1641">
                  <c:v>81.739997863769503</c:v>
                </c:pt>
                <c:pt idx="1642">
                  <c:v>81.739997863769503</c:v>
                </c:pt>
                <c:pt idx="1643">
                  <c:v>81.739997863769503</c:v>
                </c:pt>
                <c:pt idx="1644">
                  <c:v>81.739997863769503</c:v>
                </c:pt>
                <c:pt idx="1645">
                  <c:v>81.739997863769503</c:v>
                </c:pt>
                <c:pt idx="1646">
                  <c:v>81.710566061401295</c:v>
                </c:pt>
                <c:pt idx="1647">
                  <c:v>81.735132980645503</c:v>
                </c:pt>
                <c:pt idx="1648">
                  <c:v>81.729133124788504</c:v>
                </c:pt>
                <c:pt idx="1649">
                  <c:v>81.723133268931505</c:v>
                </c:pt>
                <c:pt idx="1650">
                  <c:v>81.717133413074507</c:v>
                </c:pt>
                <c:pt idx="1651">
                  <c:v>81.711133557217593</c:v>
                </c:pt>
                <c:pt idx="1652">
                  <c:v>81.705133701360595</c:v>
                </c:pt>
                <c:pt idx="1653">
                  <c:v>81.699133845503596</c:v>
                </c:pt>
                <c:pt idx="1654">
                  <c:v>81.693133989646697</c:v>
                </c:pt>
                <c:pt idx="1655">
                  <c:v>81.687134133789698</c:v>
                </c:pt>
                <c:pt idx="1656">
                  <c:v>81.695854220959902</c:v>
                </c:pt>
                <c:pt idx="1657">
                  <c:v>81.677567809590698</c:v>
                </c:pt>
                <c:pt idx="1658">
                  <c:v>81.674568431557304</c:v>
                </c:pt>
                <c:pt idx="1659">
                  <c:v>81.671569053523996</c:v>
                </c:pt>
                <c:pt idx="1660">
                  <c:v>81.668569675490602</c:v>
                </c:pt>
                <c:pt idx="1661">
                  <c:v>81.665570297457293</c:v>
                </c:pt>
                <c:pt idx="1662">
                  <c:v>81.662570919423999</c:v>
                </c:pt>
                <c:pt idx="1663">
                  <c:v>81.659571541390605</c:v>
                </c:pt>
                <c:pt idx="1664">
                  <c:v>81.656572163357296</c:v>
                </c:pt>
                <c:pt idx="1665">
                  <c:v>81.653572785323902</c:v>
                </c:pt>
                <c:pt idx="1666">
                  <c:v>81.650567458219101</c:v>
                </c:pt>
                <c:pt idx="1667">
                  <c:v>81.647573047676701</c:v>
                </c:pt>
                <c:pt idx="1668">
                  <c:v>81.6445724568174</c:v>
                </c:pt>
                <c:pt idx="1669">
                  <c:v>81.641571865958198</c:v>
                </c:pt>
                <c:pt idx="1670">
                  <c:v>81.638571275098897</c:v>
                </c:pt>
                <c:pt idx="1671">
                  <c:v>81.635570684239596</c:v>
                </c:pt>
                <c:pt idx="1672">
                  <c:v>81.632570093380295</c:v>
                </c:pt>
                <c:pt idx="1673">
                  <c:v>81.629569502520994</c:v>
                </c:pt>
                <c:pt idx="1674">
                  <c:v>81.626568911661707</c:v>
                </c:pt>
                <c:pt idx="1675">
                  <c:v>81.623568320802406</c:v>
                </c:pt>
                <c:pt idx="1676">
                  <c:v>81.620570981343505</c:v>
                </c:pt>
                <c:pt idx="1677">
                  <c:v>81.617567675505299</c:v>
                </c:pt>
                <c:pt idx="1678">
                  <c:v>81.6145677475768</c:v>
                </c:pt>
                <c:pt idx="1679">
                  <c:v>81.6115678196484</c:v>
                </c:pt>
                <c:pt idx="1680">
                  <c:v>81.6085678917199</c:v>
                </c:pt>
                <c:pt idx="1681">
                  <c:v>81.605567963791401</c:v>
                </c:pt>
                <c:pt idx="1682">
                  <c:v>81.602568035862902</c:v>
                </c:pt>
                <c:pt idx="1683">
                  <c:v>81.599568107934402</c:v>
                </c:pt>
                <c:pt idx="1684">
                  <c:v>81.596568180005903</c:v>
                </c:pt>
                <c:pt idx="1685">
                  <c:v>81.593568252077404</c:v>
                </c:pt>
                <c:pt idx="1686">
                  <c:v>81.402906634377601</c:v>
                </c:pt>
                <c:pt idx="1687">
                  <c:v>81.547378085939798</c:v>
                </c:pt>
                <c:pt idx="1688">
                  <c:v>81.494719619773207</c:v>
                </c:pt>
                <c:pt idx="1689">
                  <c:v>81.442061153606701</c:v>
                </c:pt>
                <c:pt idx="1690">
                  <c:v>81.389402687440196</c:v>
                </c:pt>
                <c:pt idx="1691">
                  <c:v>81.336744221273605</c:v>
                </c:pt>
                <c:pt idx="1692">
                  <c:v>81.154296337890599</c:v>
                </c:pt>
                <c:pt idx="1693">
                  <c:v>81.198960798191905</c:v>
                </c:pt>
                <c:pt idx="1694">
                  <c:v>81.086456266129204</c:v>
                </c:pt>
                <c:pt idx="1695">
                  <c:v>80.973951734066503</c:v>
                </c:pt>
                <c:pt idx="1696">
                  <c:v>81.039032925793094</c:v>
                </c:pt>
                <c:pt idx="1697">
                  <c:v>80.823603291759895</c:v>
                </c:pt>
                <c:pt idx="1698">
                  <c:v>80.8033482924222</c:v>
                </c:pt>
                <c:pt idx="1699">
                  <c:v>80.783093293084505</c:v>
                </c:pt>
                <c:pt idx="1700">
                  <c:v>80.634298845718803</c:v>
                </c:pt>
                <c:pt idx="1701">
                  <c:v>80.720348797136793</c:v>
                </c:pt>
                <c:pt idx="1702">
                  <c:v>80.639371456590894</c:v>
                </c:pt>
                <c:pt idx="1703">
                  <c:v>80.558394116045093</c:v>
                </c:pt>
                <c:pt idx="1704">
                  <c:v>80.477416775499194</c:v>
                </c:pt>
                <c:pt idx="1705">
                  <c:v>80.396439434953393</c:v>
                </c:pt>
                <c:pt idx="1706">
                  <c:v>80.513685652070706</c:v>
                </c:pt>
                <c:pt idx="1707">
                  <c:v>80.291937758378097</c:v>
                </c:pt>
                <c:pt idx="1708">
                  <c:v>80.281977728730297</c:v>
                </c:pt>
                <c:pt idx="1709">
                  <c:v>80.272017699082397</c:v>
                </c:pt>
                <c:pt idx="1710">
                  <c:v>80.262057669434597</c:v>
                </c:pt>
                <c:pt idx="1711">
                  <c:v>80.252097639786697</c:v>
                </c:pt>
                <c:pt idx="1712">
                  <c:v>80.247723519269698</c:v>
                </c:pt>
                <c:pt idx="1713">
                  <c:v>80.234076043142295</c:v>
                </c:pt>
                <c:pt idx="1714">
                  <c:v>80.226533923897307</c:v>
                </c:pt>
                <c:pt idx="1715">
                  <c:v>80.218991804652404</c:v>
                </c:pt>
                <c:pt idx="1716">
                  <c:v>80.1993772945968</c:v>
                </c:pt>
                <c:pt idx="1717">
                  <c:v>80.200307024174705</c:v>
                </c:pt>
                <c:pt idx="1718">
                  <c:v>80.188306949517695</c:v>
                </c:pt>
                <c:pt idx="1719">
                  <c:v>80.176306874860799</c:v>
                </c:pt>
                <c:pt idx="1720">
                  <c:v>80.164306800203804</c:v>
                </c:pt>
                <c:pt idx="1721">
                  <c:v>80.152306725546794</c:v>
                </c:pt>
                <c:pt idx="1722">
                  <c:v>80.140306650889897</c:v>
                </c:pt>
                <c:pt idx="1723">
                  <c:v>80.128306576232902</c:v>
                </c:pt>
                <c:pt idx="1724">
                  <c:v>80.116306501576005</c:v>
                </c:pt>
                <c:pt idx="1725">
                  <c:v>80.104306426918995</c:v>
                </c:pt>
                <c:pt idx="1726">
                  <c:v>80.107016458866298</c:v>
                </c:pt>
                <c:pt idx="1727">
                  <c:v>80.082728649093298</c:v>
                </c:pt>
                <c:pt idx="1728">
                  <c:v>80.073728415288699</c:v>
                </c:pt>
                <c:pt idx="1729">
                  <c:v>80.064728181484</c:v>
                </c:pt>
                <c:pt idx="1730">
                  <c:v>80.055727947679401</c:v>
                </c:pt>
                <c:pt idx="1731">
                  <c:v>80.046727713874702</c:v>
                </c:pt>
                <c:pt idx="1732">
                  <c:v>80.037727480070103</c:v>
                </c:pt>
                <c:pt idx="1733">
                  <c:v>80.028727246265404</c:v>
                </c:pt>
                <c:pt idx="1734">
                  <c:v>80.019727012460805</c:v>
                </c:pt>
                <c:pt idx="1735">
                  <c:v>80.010726778656107</c:v>
                </c:pt>
                <c:pt idx="1736">
                  <c:v>80.001728688239993</c:v>
                </c:pt>
                <c:pt idx="1737">
                  <c:v>79.9927266642662</c:v>
                </c:pt>
                <c:pt idx="1738">
                  <c:v>79.983726867524197</c:v>
                </c:pt>
                <c:pt idx="1739">
                  <c:v>79.974727070782095</c:v>
                </c:pt>
                <c:pt idx="1740">
                  <c:v>79.965727274040006</c:v>
                </c:pt>
                <c:pt idx="1741">
                  <c:v>79.956727477298003</c:v>
                </c:pt>
                <c:pt idx="1742">
                  <c:v>79.9477276805559</c:v>
                </c:pt>
                <c:pt idx="1743">
                  <c:v>79.938727883813897</c:v>
                </c:pt>
                <c:pt idx="1744">
                  <c:v>79.929728087071794</c:v>
                </c:pt>
                <c:pt idx="1745">
                  <c:v>79.920728290329706</c:v>
                </c:pt>
                <c:pt idx="1746">
                  <c:v>79.897017273550404</c:v>
                </c:pt>
                <c:pt idx="1747">
                  <c:v>79.900306265505805</c:v>
                </c:pt>
                <c:pt idx="1748">
                  <c:v>79.888306553791793</c:v>
                </c:pt>
                <c:pt idx="1749">
                  <c:v>79.876306842077895</c:v>
                </c:pt>
                <c:pt idx="1750">
                  <c:v>79.864307130363997</c:v>
                </c:pt>
                <c:pt idx="1751">
                  <c:v>79.85230741865</c:v>
                </c:pt>
                <c:pt idx="1752">
                  <c:v>79.840307706936102</c:v>
                </c:pt>
                <c:pt idx="1753">
                  <c:v>79.828307995222104</c:v>
                </c:pt>
                <c:pt idx="1754">
                  <c:v>79.816308283508207</c:v>
                </c:pt>
                <c:pt idx="1755">
                  <c:v>79.804308571794195</c:v>
                </c:pt>
                <c:pt idx="1756">
                  <c:v>79.786606612982595</c:v>
                </c:pt>
                <c:pt idx="1757">
                  <c:v>79.778749362323794</c:v>
                </c:pt>
                <c:pt idx="1758">
                  <c:v>79.7648184256294</c:v>
                </c:pt>
                <c:pt idx="1759">
                  <c:v>79.750887488935007</c:v>
                </c:pt>
                <c:pt idx="1760">
                  <c:v>79.755730404917401</c:v>
                </c:pt>
                <c:pt idx="1761">
                  <c:v>79.727359109215797</c:v>
                </c:pt>
                <c:pt idx="1762">
                  <c:v>79.722089385718206</c:v>
                </c:pt>
                <c:pt idx="1763">
                  <c:v>79.716819662220701</c:v>
                </c:pt>
                <c:pt idx="1764">
                  <c:v>79.711549938723195</c:v>
                </c:pt>
                <c:pt idx="1765">
                  <c:v>79.706280215225704</c:v>
                </c:pt>
                <c:pt idx="1766">
                  <c:v>79.687937475285594</c:v>
                </c:pt>
                <c:pt idx="1767">
                  <c:v>79.692728365161599</c:v>
                </c:pt>
                <c:pt idx="1768">
                  <c:v>79.683728881363905</c:v>
                </c:pt>
                <c:pt idx="1769">
                  <c:v>79.674729397566196</c:v>
                </c:pt>
                <c:pt idx="1770">
                  <c:v>79.665729913768601</c:v>
                </c:pt>
                <c:pt idx="1771">
                  <c:v>79.656730429970906</c:v>
                </c:pt>
                <c:pt idx="1772">
                  <c:v>79.647730946173198</c:v>
                </c:pt>
                <c:pt idx="1773">
                  <c:v>79.638731462375603</c:v>
                </c:pt>
                <c:pt idx="1774">
                  <c:v>79.629731978577894</c:v>
                </c:pt>
                <c:pt idx="1775">
                  <c:v>79.620732494780199</c:v>
                </c:pt>
                <c:pt idx="1776">
                  <c:v>79.626445442197905</c:v>
                </c:pt>
                <c:pt idx="1777">
                  <c:v>79.605155998856702</c:v>
                </c:pt>
                <c:pt idx="1778">
                  <c:v>79.599156479977694</c:v>
                </c:pt>
                <c:pt idx="1779">
                  <c:v>79.5931569610987</c:v>
                </c:pt>
                <c:pt idx="1780">
                  <c:v>79.587157442219706</c:v>
                </c:pt>
                <c:pt idx="1781">
                  <c:v>79.581157923340697</c:v>
                </c:pt>
                <c:pt idx="1782">
                  <c:v>79.575158404461604</c:v>
                </c:pt>
                <c:pt idx="1783">
                  <c:v>79.569158885582596</c:v>
                </c:pt>
                <c:pt idx="1784">
                  <c:v>79.563159366703601</c:v>
                </c:pt>
                <c:pt idx="1785">
                  <c:v>79.557159847824593</c:v>
                </c:pt>
                <c:pt idx="1786">
                  <c:v>79.521754286895799</c:v>
                </c:pt>
                <c:pt idx="1787">
                  <c:v>79.5403288769093</c:v>
                </c:pt>
                <c:pt idx="1788">
                  <c:v>79.528333163832997</c:v>
                </c:pt>
                <c:pt idx="1789">
                  <c:v>79.516337450756694</c:v>
                </c:pt>
                <c:pt idx="1790">
                  <c:v>79.504341737680406</c:v>
                </c:pt>
                <c:pt idx="1791">
                  <c:v>79.492346024604203</c:v>
                </c:pt>
                <c:pt idx="1792">
                  <c:v>79.4803503115279</c:v>
                </c:pt>
                <c:pt idx="1793">
                  <c:v>79.468354598451597</c:v>
                </c:pt>
                <c:pt idx="1794">
                  <c:v>79.456358885375295</c:v>
                </c:pt>
                <c:pt idx="1795">
                  <c:v>79.444363172299106</c:v>
                </c:pt>
                <c:pt idx="1796">
                  <c:v>79.447050920784704</c:v>
                </c:pt>
                <c:pt idx="1797">
                  <c:v>79.422775986735004</c:v>
                </c:pt>
                <c:pt idx="1798">
                  <c:v>79.413775590006495</c:v>
                </c:pt>
                <c:pt idx="1799">
                  <c:v>79.404775193277999</c:v>
                </c:pt>
                <c:pt idx="1800">
                  <c:v>79.395774796549404</c:v>
                </c:pt>
                <c:pt idx="1801">
                  <c:v>79.386774399820894</c:v>
                </c:pt>
                <c:pt idx="1802">
                  <c:v>79.377774003092398</c:v>
                </c:pt>
                <c:pt idx="1803">
                  <c:v>79.368773606363902</c:v>
                </c:pt>
                <c:pt idx="1804">
                  <c:v>79.359773209635406</c:v>
                </c:pt>
                <c:pt idx="1805">
                  <c:v>79.350772812906897</c:v>
                </c:pt>
                <c:pt idx="1806">
                  <c:v>79.341776155598893</c:v>
                </c:pt>
                <c:pt idx="1807">
                  <c:v>79.332772631835894</c:v>
                </c:pt>
                <c:pt idx="1808">
                  <c:v>79.323772998046806</c:v>
                </c:pt>
                <c:pt idx="1809">
                  <c:v>79.314773364257803</c:v>
                </c:pt>
                <c:pt idx="1810">
                  <c:v>79.305773730468701</c:v>
                </c:pt>
                <c:pt idx="1811">
                  <c:v>79.296774096679599</c:v>
                </c:pt>
                <c:pt idx="1812">
                  <c:v>79.287774462890596</c:v>
                </c:pt>
                <c:pt idx="1813">
                  <c:v>79.278774829101494</c:v>
                </c:pt>
                <c:pt idx="1814">
                  <c:v>79.269775195312505</c:v>
                </c:pt>
                <c:pt idx="1815">
                  <c:v>79.260775561523403</c:v>
                </c:pt>
                <c:pt idx="1816">
                  <c:v>79.230235329920106</c:v>
                </c:pt>
                <c:pt idx="1817">
                  <c:v>79.219445337812601</c:v>
                </c:pt>
                <c:pt idx="1818">
                  <c:v>79.212981583271599</c:v>
                </c:pt>
                <c:pt idx="1819">
                  <c:v>79.206517828730696</c:v>
                </c:pt>
                <c:pt idx="1820">
                  <c:v>79.200054074189794</c:v>
                </c:pt>
                <c:pt idx="1821">
                  <c:v>79.193590319648806</c:v>
                </c:pt>
                <c:pt idx="1822">
                  <c:v>79.187126565107903</c:v>
                </c:pt>
                <c:pt idx="1823">
                  <c:v>79.180662810567</c:v>
                </c:pt>
                <c:pt idx="1824">
                  <c:v>79.174199056026097</c:v>
                </c:pt>
                <c:pt idx="1825">
                  <c:v>79.167735301485095</c:v>
                </c:pt>
                <c:pt idx="1826">
                  <c:v>79.149324719792901</c:v>
                </c:pt>
                <c:pt idx="1827">
                  <c:v>79.152772687827394</c:v>
                </c:pt>
                <c:pt idx="1828">
                  <c:v>79.143773503997494</c:v>
                </c:pt>
                <c:pt idx="1829">
                  <c:v>79.134774320167594</c:v>
                </c:pt>
                <c:pt idx="1830">
                  <c:v>79.125775136337793</c:v>
                </c:pt>
                <c:pt idx="1831">
                  <c:v>79.116775952507894</c:v>
                </c:pt>
                <c:pt idx="1832">
                  <c:v>79.107776768677994</c:v>
                </c:pt>
                <c:pt idx="1833">
                  <c:v>79.098777584848094</c:v>
                </c:pt>
                <c:pt idx="1834">
                  <c:v>79.089778401018293</c:v>
                </c:pt>
                <c:pt idx="1835">
                  <c:v>79.080779217188393</c:v>
                </c:pt>
                <c:pt idx="1836">
                  <c:v>79.071779969610404</c:v>
                </c:pt>
                <c:pt idx="1837">
                  <c:v>79.062780839095893</c:v>
                </c:pt>
                <c:pt idx="1838">
                  <c:v>79.053781642260304</c:v>
                </c:pt>
                <c:pt idx="1839">
                  <c:v>79.044782445424701</c:v>
                </c:pt>
                <c:pt idx="1840">
                  <c:v>79.035783248589098</c:v>
                </c:pt>
                <c:pt idx="1841">
                  <c:v>79.026784051753495</c:v>
                </c:pt>
                <c:pt idx="1842">
                  <c:v>79.017784854917906</c:v>
                </c:pt>
                <c:pt idx="1843">
                  <c:v>79.008785658082303</c:v>
                </c:pt>
                <c:pt idx="1844">
                  <c:v>78.9997864612467</c:v>
                </c:pt>
                <c:pt idx="1845">
                  <c:v>78.990787264411097</c:v>
                </c:pt>
                <c:pt idx="1846">
                  <c:v>78.981785926172904</c:v>
                </c:pt>
                <c:pt idx="1847">
                  <c:v>78.972788520812898</c:v>
                </c:pt>
                <c:pt idx="1848">
                  <c:v>78.963788887023895</c:v>
                </c:pt>
                <c:pt idx="1849">
                  <c:v>78.954789253234793</c:v>
                </c:pt>
                <c:pt idx="1850">
                  <c:v>78.945789619445804</c:v>
                </c:pt>
                <c:pt idx="1851">
                  <c:v>78.936789985656702</c:v>
                </c:pt>
                <c:pt idx="1852">
                  <c:v>78.9277903518676</c:v>
                </c:pt>
                <c:pt idx="1853">
                  <c:v>78.918790718078597</c:v>
                </c:pt>
                <c:pt idx="1854">
                  <c:v>78.909791084289495</c:v>
                </c:pt>
                <c:pt idx="1855">
                  <c:v>78.900791450500407</c:v>
                </c:pt>
                <c:pt idx="1856">
                  <c:v>78.891788077990199</c:v>
                </c:pt>
                <c:pt idx="1857">
                  <c:v>78.882791571935002</c:v>
                </c:pt>
                <c:pt idx="1858">
                  <c:v>78.873791175206506</c:v>
                </c:pt>
                <c:pt idx="1859">
                  <c:v>78.864790778477897</c:v>
                </c:pt>
                <c:pt idx="1860">
                  <c:v>78.855790381749401</c:v>
                </c:pt>
                <c:pt idx="1861">
                  <c:v>78.846789985020905</c:v>
                </c:pt>
                <c:pt idx="1862">
                  <c:v>78.837789588292395</c:v>
                </c:pt>
                <c:pt idx="1863">
                  <c:v>78.828789191563899</c:v>
                </c:pt>
                <c:pt idx="1864">
                  <c:v>78.819788794835404</c:v>
                </c:pt>
                <c:pt idx="1865">
                  <c:v>78.810788398106894</c:v>
                </c:pt>
                <c:pt idx="1866">
                  <c:v>78.799646614632707</c:v>
                </c:pt>
                <c:pt idx="1867">
                  <c:v>78.7924289335255</c:v>
                </c:pt>
                <c:pt idx="1868">
                  <c:v>78.782980664425395</c:v>
                </c:pt>
                <c:pt idx="1869">
                  <c:v>78.773532395325205</c:v>
                </c:pt>
                <c:pt idx="1870">
                  <c:v>78.764084126225001</c:v>
                </c:pt>
                <c:pt idx="1871">
                  <c:v>78.754635857124796</c:v>
                </c:pt>
                <c:pt idx="1872">
                  <c:v>78.745187588024706</c:v>
                </c:pt>
                <c:pt idx="1873">
                  <c:v>78.735739318924502</c:v>
                </c:pt>
                <c:pt idx="1874">
                  <c:v>78.726291049824297</c:v>
                </c:pt>
                <c:pt idx="1875">
                  <c:v>78.720791145324696</c:v>
                </c:pt>
                <c:pt idx="1876">
                  <c:v>78.707630408271498</c:v>
                </c:pt>
                <c:pt idx="1877">
                  <c:v>78.702791146626893</c:v>
                </c:pt>
                <c:pt idx="1878">
                  <c:v>78.693790599889297</c:v>
                </c:pt>
                <c:pt idx="1879">
                  <c:v>78.684790053151602</c:v>
                </c:pt>
                <c:pt idx="1880">
                  <c:v>78.675789506414006</c:v>
                </c:pt>
                <c:pt idx="1881">
                  <c:v>78.666788959676396</c:v>
                </c:pt>
                <c:pt idx="1882">
                  <c:v>78.6577884129388</c:v>
                </c:pt>
                <c:pt idx="1883">
                  <c:v>78.648787866201104</c:v>
                </c:pt>
                <c:pt idx="1884">
                  <c:v>78.639787319463494</c:v>
                </c:pt>
                <c:pt idx="1885">
                  <c:v>78.630786772725898</c:v>
                </c:pt>
                <c:pt idx="1886">
                  <c:v>78.607089925542795</c:v>
                </c:pt>
                <c:pt idx="1887">
                  <c:v>78.6103835083007</c:v>
                </c:pt>
                <c:pt idx="1888">
                  <c:v>78.598383996582001</c:v>
                </c:pt>
                <c:pt idx="1889">
                  <c:v>78.586384484863203</c:v>
                </c:pt>
                <c:pt idx="1890">
                  <c:v>78.574384973144504</c:v>
                </c:pt>
                <c:pt idx="1891">
                  <c:v>78.562385461425706</c:v>
                </c:pt>
                <c:pt idx="1892">
                  <c:v>78.550385949707007</c:v>
                </c:pt>
                <c:pt idx="1893">
                  <c:v>78.538386437988194</c:v>
                </c:pt>
                <c:pt idx="1894">
                  <c:v>78.526386926269495</c:v>
                </c:pt>
                <c:pt idx="1895">
                  <c:v>78.514387414550697</c:v>
                </c:pt>
                <c:pt idx="1896">
                  <c:v>78.517094498398393</c:v>
                </c:pt>
                <c:pt idx="1897">
                  <c:v>78.492792003686404</c:v>
                </c:pt>
                <c:pt idx="1898">
                  <c:v>78.483793256728205</c:v>
                </c:pt>
                <c:pt idx="1899">
                  <c:v>78.474794509769893</c:v>
                </c:pt>
                <c:pt idx="1900">
                  <c:v>78.465795762811695</c:v>
                </c:pt>
                <c:pt idx="1901">
                  <c:v>78.456797015853496</c:v>
                </c:pt>
                <c:pt idx="1902">
                  <c:v>78.447798268895198</c:v>
                </c:pt>
                <c:pt idx="1903">
                  <c:v>78.438799521937</c:v>
                </c:pt>
                <c:pt idx="1904">
                  <c:v>78.429800774978702</c:v>
                </c:pt>
                <c:pt idx="1905">
                  <c:v>78.420802028020503</c:v>
                </c:pt>
                <c:pt idx="1906">
                  <c:v>78.426498489881396</c:v>
                </c:pt>
                <c:pt idx="1907">
                  <c:v>78.405201227823895</c:v>
                </c:pt>
                <c:pt idx="1908">
                  <c:v>78.399201471964503</c:v>
                </c:pt>
                <c:pt idx="1909">
                  <c:v>78.393201716105096</c:v>
                </c:pt>
                <c:pt idx="1910">
                  <c:v>78.387201960245704</c:v>
                </c:pt>
                <c:pt idx="1911">
                  <c:v>78.381202204386398</c:v>
                </c:pt>
                <c:pt idx="1912">
                  <c:v>78.375202448527006</c:v>
                </c:pt>
                <c:pt idx="1913">
                  <c:v>78.369202692667599</c:v>
                </c:pt>
                <c:pt idx="1914">
                  <c:v>78.363202936808193</c:v>
                </c:pt>
                <c:pt idx="1915">
                  <c:v>78.357203180948801</c:v>
                </c:pt>
                <c:pt idx="1916">
                  <c:v>78.336500310169001</c:v>
                </c:pt>
                <c:pt idx="1917">
                  <c:v>78.342805417300298</c:v>
                </c:pt>
                <c:pt idx="1918">
                  <c:v>78.3338047205485</c:v>
                </c:pt>
                <c:pt idx="1919">
                  <c:v>78.324804023796801</c:v>
                </c:pt>
                <c:pt idx="1920">
                  <c:v>78.315803327045103</c:v>
                </c:pt>
                <c:pt idx="1921">
                  <c:v>78.306802630293305</c:v>
                </c:pt>
                <c:pt idx="1922">
                  <c:v>78.297801933541606</c:v>
                </c:pt>
                <c:pt idx="1923">
                  <c:v>78.288801236789794</c:v>
                </c:pt>
                <c:pt idx="1924">
                  <c:v>78.279800540038096</c:v>
                </c:pt>
                <c:pt idx="1925">
                  <c:v>78.270799843286397</c:v>
                </c:pt>
                <c:pt idx="1926">
                  <c:v>78.245632530330795</c:v>
                </c:pt>
                <c:pt idx="1927">
                  <c:v>78.248250105931007</c:v>
                </c:pt>
                <c:pt idx="1928">
                  <c:v>78.2335604237486</c:v>
                </c:pt>
                <c:pt idx="1929">
                  <c:v>78.218870741566207</c:v>
                </c:pt>
                <c:pt idx="1930">
                  <c:v>78.214403881747998</c:v>
                </c:pt>
                <c:pt idx="1931">
                  <c:v>78.192744031746599</c:v>
                </c:pt>
                <c:pt idx="1932">
                  <c:v>78.182602456595504</c:v>
                </c:pt>
                <c:pt idx="1933">
                  <c:v>78.172460881444493</c:v>
                </c:pt>
                <c:pt idx="1934">
                  <c:v>78.162319306293398</c:v>
                </c:pt>
                <c:pt idx="1935">
                  <c:v>78.152177731142302</c:v>
                </c:pt>
                <c:pt idx="1936">
                  <c:v>78.156908278013603</c:v>
                </c:pt>
                <c:pt idx="1937">
                  <c:v>78.135204504842704</c:v>
                </c:pt>
                <c:pt idx="1938">
                  <c:v>78.129204648985706</c:v>
                </c:pt>
                <c:pt idx="1939">
                  <c:v>78.123204793128707</c:v>
                </c:pt>
                <c:pt idx="1940">
                  <c:v>78.117204937271794</c:v>
                </c:pt>
                <c:pt idx="1941">
                  <c:v>78.111205081414795</c:v>
                </c:pt>
                <c:pt idx="1942">
                  <c:v>78.105205225557796</c:v>
                </c:pt>
                <c:pt idx="1943">
                  <c:v>78.099205369700897</c:v>
                </c:pt>
                <c:pt idx="1944">
                  <c:v>78.093205513843898</c:v>
                </c:pt>
                <c:pt idx="1945">
                  <c:v>78.0872056579869</c:v>
                </c:pt>
                <c:pt idx="1946">
                  <c:v>78.066504892031304</c:v>
                </c:pt>
                <c:pt idx="1947">
                  <c:v>78.072807633839602</c:v>
                </c:pt>
                <c:pt idx="1948">
                  <c:v>78.063807387115205</c:v>
                </c:pt>
                <c:pt idx="1949">
                  <c:v>78.054807140390807</c:v>
                </c:pt>
                <c:pt idx="1950">
                  <c:v>78.045806893666395</c:v>
                </c:pt>
                <c:pt idx="1951">
                  <c:v>78.036806646941997</c:v>
                </c:pt>
                <c:pt idx="1952">
                  <c:v>78.0278064002176</c:v>
                </c:pt>
                <c:pt idx="1953">
                  <c:v>78.018806153493202</c:v>
                </c:pt>
                <c:pt idx="1954">
                  <c:v>78.009805906768804</c:v>
                </c:pt>
                <c:pt idx="1955">
                  <c:v>78.000805660044406</c:v>
                </c:pt>
                <c:pt idx="1956">
                  <c:v>77.991829724555302</c:v>
                </c:pt>
                <c:pt idx="1957">
                  <c:v>77.982809130987206</c:v>
                </c:pt>
                <c:pt idx="1958">
                  <c:v>77.973813844919803</c:v>
                </c:pt>
                <c:pt idx="1959">
                  <c:v>77.964818558852301</c:v>
                </c:pt>
                <c:pt idx="1960">
                  <c:v>77.955823272784897</c:v>
                </c:pt>
                <c:pt idx="1961">
                  <c:v>77.946827986717395</c:v>
                </c:pt>
                <c:pt idx="1962">
                  <c:v>77.937832700649906</c:v>
                </c:pt>
                <c:pt idx="1963">
                  <c:v>77.928837414582503</c:v>
                </c:pt>
                <c:pt idx="1964">
                  <c:v>77.919842128515</c:v>
                </c:pt>
                <c:pt idx="1965">
                  <c:v>77.910846842447498</c:v>
                </c:pt>
                <c:pt idx="1966">
                  <c:v>77.901826522320206</c:v>
                </c:pt>
                <c:pt idx="1967">
                  <c:v>77.892852210744195</c:v>
                </c:pt>
                <c:pt idx="1968">
                  <c:v>77.883851814015699</c:v>
                </c:pt>
                <c:pt idx="1969">
                  <c:v>77.874851417287104</c:v>
                </c:pt>
                <c:pt idx="1970">
                  <c:v>77.865851020558594</c:v>
                </c:pt>
                <c:pt idx="1971">
                  <c:v>77.856850623830098</c:v>
                </c:pt>
                <c:pt idx="1972">
                  <c:v>77.847850227101603</c:v>
                </c:pt>
                <c:pt idx="1973">
                  <c:v>77.838849830373107</c:v>
                </c:pt>
                <c:pt idx="1974">
                  <c:v>77.829849433644597</c:v>
                </c:pt>
                <c:pt idx="1975">
                  <c:v>77.820849036916101</c:v>
                </c:pt>
                <c:pt idx="1976">
                  <c:v>77.811852376429201</c:v>
                </c:pt>
                <c:pt idx="1977">
                  <c:v>77.802848849487305</c:v>
                </c:pt>
                <c:pt idx="1978">
                  <c:v>77.793849215698202</c:v>
                </c:pt>
                <c:pt idx="1979">
                  <c:v>77.7848495819091</c:v>
                </c:pt>
                <c:pt idx="1980">
                  <c:v>77.775849948120097</c:v>
                </c:pt>
                <c:pt idx="1981">
                  <c:v>77.766850314330995</c:v>
                </c:pt>
                <c:pt idx="1982">
                  <c:v>77.757850680541907</c:v>
                </c:pt>
                <c:pt idx="1983">
                  <c:v>77.748851046752904</c:v>
                </c:pt>
                <c:pt idx="1984">
                  <c:v>77.739851412963802</c:v>
                </c:pt>
                <c:pt idx="1985">
                  <c:v>77.730851779174799</c:v>
                </c:pt>
                <c:pt idx="1986">
                  <c:v>77.714069144881506</c:v>
                </c:pt>
                <c:pt idx="1987">
                  <c:v>77.709418821426496</c:v>
                </c:pt>
                <c:pt idx="1988">
                  <c:v>77.703851777997301</c:v>
                </c:pt>
                <c:pt idx="1989">
                  <c:v>77.685797680328704</c:v>
                </c:pt>
                <c:pt idx="1990">
                  <c:v>77.678053894935701</c:v>
                </c:pt>
                <c:pt idx="1991">
                  <c:v>77.670310109542797</c:v>
                </c:pt>
                <c:pt idx="1992">
                  <c:v>77.662566324149793</c:v>
                </c:pt>
                <c:pt idx="1993">
                  <c:v>77.654822538756903</c:v>
                </c:pt>
                <c:pt idx="1994">
                  <c:v>77.6470787533639</c:v>
                </c:pt>
                <c:pt idx="1995">
                  <c:v>77.639334967970896</c:v>
                </c:pt>
                <c:pt idx="1996">
                  <c:v>77.626254413618298</c:v>
                </c:pt>
                <c:pt idx="1997">
                  <c:v>77.622850044250399</c:v>
                </c:pt>
                <c:pt idx="1998">
                  <c:v>77.613850410461396</c:v>
                </c:pt>
                <c:pt idx="1999">
                  <c:v>77.604850776672293</c:v>
                </c:pt>
                <c:pt idx="2000">
                  <c:v>77.595851142883305</c:v>
                </c:pt>
                <c:pt idx="2001">
                  <c:v>77.586851509094203</c:v>
                </c:pt>
                <c:pt idx="2002">
                  <c:v>77.5778518753051</c:v>
                </c:pt>
                <c:pt idx="2003">
                  <c:v>77.568852241516097</c:v>
                </c:pt>
                <c:pt idx="2004">
                  <c:v>77.559852607726995</c:v>
                </c:pt>
                <c:pt idx="2005">
                  <c:v>77.550852973937893</c:v>
                </c:pt>
                <c:pt idx="2006">
                  <c:v>77.527158951759304</c:v>
                </c:pt>
                <c:pt idx="2007">
                  <c:v>77.530470697402905</c:v>
                </c:pt>
                <c:pt idx="2008">
                  <c:v>77.518470422744699</c:v>
                </c:pt>
                <c:pt idx="2009">
                  <c:v>77.506470148086507</c:v>
                </c:pt>
                <c:pt idx="2010">
                  <c:v>77.494469873428301</c:v>
                </c:pt>
                <c:pt idx="2011">
                  <c:v>77.482469598770095</c:v>
                </c:pt>
                <c:pt idx="2012">
                  <c:v>77.470469324111903</c:v>
                </c:pt>
                <c:pt idx="2013">
                  <c:v>77.458469049453697</c:v>
                </c:pt>
                <c:pt idx="2014">
                  <c:v>77.446468774795505</c:v>
                </c:pt>
                <c:pt idx="2015">
                  <c:v>77.434468500137299</c:v>
                </c:pt>
                <c:pt idx="2016">
                  <c:v>77.451860611105502</c:v>
                </c:pt>
                <c:pt idx="2017">
                  <c:v>77.415234156835595</c:v>
                </c:pt>
                <c:pt idx="2018">
                  <c:v>77.409235400768907</c:v>
                </c:pt>
                <c:pt idx="2019">
                  <c:v>77.403236644702204</c:v>
                </c:pt>
                <c:pt idx="2020">
                  <c:v>77.397237888635502</c:v>
                </c:pt>
                <c:pt idx="2021">
                  <c:v>77.391239132568799</c:v>
                </c:pt>
                <c:pt idx="2022">
                  <c:v>77.385240376502196</c:v>
                </c:pt>
                <c:pt idx="2023">
                  <c:v>77.379241620435494</c:v>
                </c:pt>
                <c:pt idx="2024">
                  <c:v>77.373242864368706</c:v>
                </c:pt>
                <c:pt idx="2025">
                  <c:v>77.367244108302103</c:v>
                </c:pt>
                <c:pt idx="2026">
                  <c:v>77.346547292615995</c:v>
                </c:pt>
                <c:pt idx="2027">
                  <c:v>77.352867795944206</c:v>
                </c:pt>
                <c:pt idx="2028">
                  <c:v>77.343867399215696</c:v>
                </c:pt>
                <c:pt idx="2029">
                  <c:v>77.334867002487101</c:v>
                </c:pt>
                <c:pt idx="2030">
                  <c:v>77.325866605758605</c:v>
                </c:pt>
                <c:pt idx="2031">
                  <c:v>77.316866209030096</c:v>
                </c:pt>
                <c:pt idx="2032">
                  <c:v>77.3078658123016</c:v>
                </c:pt>
                <c:pt idx="2033">
                  <c:v>77.298865415573104</c:v>
                </c:pt>
                <c:pt idx="2034">
                  <c:v>77.289865018844594</c:v>
                </c:pt>
                <c:pt idx="2035">
                  <c:v>77.280864622115999</c:v>
                </c:pt>
                <c:pt idx="2036">
                  <c:v>77.262790121440304</c:v>
                </c:pt>
                <c:pt idx="2037">
                  <c:v>77.261226454381898</c:v>
                </c:pt>
                <c:pt idx="2038">
                  <c:v>77.250159970237505</c:v>
                </c:pt>
                <c:pt idx="2039">
                  <c:v>77.239093486092997</c:v>
                </c:pt>
                <c:pt idx="2040">
                  <c:v>77.228027001948604</c:v>
                </c:pt>
                <c:pt idx="2041">
                  <c:v>77.216960517804097</c:v>
                </c:pt>
                <c:pt idx="2042">
                  <c:v>77.205894033659703</c:v>
                </c:pt>
                <c:pt idx="2043">
                  <c:v>77.194827549515296</c:v>
                </c:pt>
                <c:pt idx="2044">
                  <c:v>77.199866996765095</c:v>
                </c:pt>
                <c:pt idx="2045">
                  <c:v>77.180000305175696</c:v>
                </c:pt>
                <c:pt idx="2046">
                  <c:v>77.167409659469897</c:v>
                </c:pt>
                <c:pt idx="2047">
                  <c:v>77.172867490768397</c:v>
                </c:pt>
                <c:pt idx="2048">
                  <c:v>77.163867094039901</c:v>
                </c:pt>
                <c:pt idx="2049">
                  <c:v>77.154866697311405</c:v>
                </c:pt>
                <c:pt idx="2050">
                  <c:v>77.145866300582796</c:v>
                </c:pt>
                <c:pt idx="2051">
                  <c:v>77.1368659038543</c:v>
                </c:pt>
                <c:pt idx="2052">
                  <c:v>77.127865507125804</c:v>
                </c:pt>
                <c:pt idx="2053">
                  <c:v>77.118865110397294</c:v>
                </c:pt>
                <c:pt idx="2054">
                  <c:v>77.109864713668799</c:v>
                </c:pt>
                <c:pt idx="2055">
                  <c:v>77.100864316940303</c:v>
                </c:pt>
                <c:pt idx="2056">
                  <c:v>77.091866921309204</c:v>
                </c:pt>
                <c:pt idx="2057">
                  <c:v>77.082864009240595</c:v>
                </c:pt>
                <c:pt idx="2058">
                  <c:v>77.073864225455196</c:v>
                </c:pt>
                <c:pt idx="2059">
                  <c:v>77.064864441669698</c:v>
                </c:pt>
                <c:pt idx="2060">
                  <c:v>77.0558646578842</c:v>
                </c:pt>
                <c:pt idx="2061">
                  <c:v>77.046864874098802</c:v>
                </c:pt>
                <c:pt idx="2062">
                  <c:v>77.037865090313304</c:v>
                </c:pt>
                <c:pt idx="2063">
                  <c:v>77.028865306527806</c:v>
                </c:pt>
                <c:pt idx="2064">
                  <c:v>77.019865522742407</c:v>
                </c:pt>
                <c:pt idx="2065">
                  <c:v>77.010865738956895</c:v>
                </c:pt>
                <c:pt idx="2066">
                  <c:v>77.001863688468902</c:v>
                </c:pt>
                <c:pt idx="2067">
                  <c:v>76.992865804429698</c:v>
                </c:pt>
                <c:pt idx="2068">
                  <c:v>76.9838655577053</c:v>
                </c:pt>
                <c:pt idx="2069">
                  <c:v>76.974865310980903</c:v>
                </c:pt>
                <c:pt idx="2070">
                  <c:v>76.965865064256505</c:v>
                </c:pt>
                <c:pt idx="2071">
                  <c:v>76.956864817532093</c:v>
                </c:pt>
                <c:pt idx="2072">
                  <c:v>76.947864570807695</c:v>
                </c:pt>
                <c:pt idx="2073">
                  <c:v>76.938864324083298</c:v>
                </c:pt>
                <c:pt idx="2074">
                  <c:v>76.9298640773589</c:v>
                </c:pt>
                <c:pt idx="2075">
                  <c:v>76.920863830634502</c:v>
                </c:pt>
                <c:pt idx="2076">
                  <c:v>76.897186016104698</c:v>
                </c:pt>
                <c:pt idx="2077">
                  <c:v>76.900487845905701</c:v>
                </c:pt>
                <c:pt idx="2078">
                  <c:v>76.888490133843803</c:v>
                </c:pt>
                <c:pt idx="2079">
                  <c:v>76.876492421781805</c:v>
                </c:pt>
                <c:pt idx="2080">
                  <c:v>76.864494709719906</c:v>
                </c:pt>
                <c:pt idx="2081">
                  <c:v>76.852496997657994</c:v>
                </c:pt>
                <c:pt idx="2082">
                  <c:v>76.840499285595996</c:v>
                </c:pt>
                <c:pt idx="2083">
                  <c:v>76.828501573534098</c:v>
                </c:pt>
                <c:pt idx="2084">
                  <c:v>76.8165038614721</c:v>
                </c:pt>
                <c:pt idx="2085">
                  <c:v>76.804506149410201</c:v>
                </c:pt>
                <c:pt idx="2086">
                  <c:v>76.807182941961699</c:v>
                </c:pt>
                <c:pt idx="2087">
                  <c:v>76.782881601715005</c:v>
                </c:pt>
                <c:pt idx="2088">
                  <c:v>76.773881204986495</c:v>
                </c:pt>
                <c:pt idx="2089">
                  <c:v>76.764880808257999</c:v>
                </c:pt>
                <c:pt idx="2090">
                  <c:v>76.755880411529503</c:v>
                </c:pt>
                <c:pt idx="2091">
                  <c:v>76.746880014800993</c:v>
                </c:pt>
                <c:pt idx="2092">
                  <c:v>76.737879618072498</c:v>
                </c:pt>
                <c:pt idx="2093">
                  <c:v>76.728879221343902</c:v>
                </c:pt>
                <c:pt idx="2094">
                  <c:v>76.719878824615407</c:v>
                </c:pt>
                <c:pt idx="2095">
                  <c:v>76.710878427886897</c:v>
                </c:pt>
                <c:pt idx="2096">
                  <c:v>76.677278156481805</c:v>
                </c:pt>
                <c:pt idx="2097">
                  <c:v>76.667694747186502</c:v>
                </c:pt>
                <c:pt idx="2098">
                  <c:v>76.661429774134604</c:v>
                </c:pt>
                <c:pt idx="2099">
                  <c:v>76.655164801082705</c:v>
                </c:pt>
                <c:pt idx="2100">
                  <c:v>76.648899828030807</c:v>
                </c:pt>
                <c:pt idx="2101">
                  <c:v>76.642634854978894</c:v>
                </c:pt>
                <c:pt idx="2102">
                  <c:v>76.636369881926996</c:v>
                </c:pt>
                <c:pt idx="2103">
                  <c:v>76.630104908875097</c:v>
                </c:pt>
                <c:pt idx="2104">
                  <c:v>76.623839935823199</c:v>
                </c:pt>
                <c:pt idx="2105">
                  <c:v>76.6175749627713</c:v>
                </c:pt>
                <c:pt idx="2106">
                  <c:v>76.612575434615394</c:v>
                </c:pt>
                <c:pt idx="2107">
                  <c:v>76.605254199981601</c:v>
                </c:pt>
                <c:pt idx="2108">
                  <c:v>76.599253681182802</c:v>
                </c:pt>
                <c:pt idx="2109">
                  <c:v>76.593253162384002</c:v>
                </c:pt>
                <c:pt idx="2110">
                  <c:v>76.587252643585202</c:v>
                </c:pt>
                <c:pt idx="2111">
                  <c:v>76.581252124786303</c:v>
                </c:pt>
                <c:pt idx="2112">
                  <c:v>76.575251605987503</c:v>
                </c:pt>
                <c:pt idx="2113">
                  <c:v>76.569251087188704</c:v>
                </c:pt>
                <c:pt idx="2114">
                  <c:v>76.563250568389805</c:v>
                </c:pt>
                <c:pt idx="2115">
                  <c:v>76.557250049591005</c:v>
                </c:pt>
                <c:pt idx="2116">
                  <c:v>76.536567363357506</c:v>
                </c:pt>
                <c:pt idx="2117">
                  <c:v>76.542876712036104</c:v>
                </c:pt>
                <c:pt idx="2118">
                  <c:v>76.533877078247002</c:v>
                </c:pt>
                <c:pt idx="2119">
                  <c:v>76.524877444457999</c:v>
                </c:pt>
                <c:pt idx="2120">
                  <c:v>76.515877810668897</c:v>
                </c:pt>
                <c:pt idx="2121">
                  <c:v>76.506878176879795</c:v>
                </c:pt>
                <c:pt idx="2122">
                  <c:v>76.497878543090806</c:v>
                </c:pt>
                <c:pt idx="2123">
                  <c:v>76.488878909301704</c:v>
                </c:pt>
                <c:pt idx="2124">
                  <c:v>76.479879275512701</c:v>
                </c:pt>
                <c:pt idx="2125">
                  <c:v>76.470879641723599</c:v>
                </c:pt>
                <c:pt idx="2126">
                  <c:v>76.461884349812706</c:v>
                </c:pt>
                <c:pt idx="2127">
                  <c:v>76.452881075628596</c:v>
                </c:pt>
                <c:pt idx="2128">
                  <c:v>76.443882328670398</c:v>
                </c:pt>
                <c:pt idx="2129">
                  <c:v>76.434883581712199</c:v>
                </c:pt>
                <c:pt idx="2130">
                  <c:v>76.425884834753901</c:v>
                </c:pt>
                <c:pt idx="2131">
                  <c:v>76.416886087795703</c:v>
                </c:pt>
                <c:pt idx="2132">
                  <c:v>76.407887340837405</c:v>
                </c:pt>
                <c:pt idx="2133">
                  <c:v>76.398888593879207</c:v>
                </c:pt>
                <c:pt idx="2134">
                  <c:v>76.389889846920994</c:v>
                </c:pt>
                <c:pt idx="2135">
                  <c:v>76.380891099962696</c:v>
                </c:pt>
                <c:pt idx="2136">
                  <c:v>76.3719019593551</c:v>
                </c:pt>
                <c:pt idx="2137">
                  <c:v>76.362895154510397</c:v>
                </c:pt>
                <c:pt idx="2138">
                  <c:v>76.353898369703202</c:v>
                </c:pt>
                <c:pt idx="2139">
                  <c:v>76.344901584895993</c:v>
                </c:pt>
                <c:pt idx="2140">
                  <c:v>76.335904800088798</c:v>
                </c:pt>
                <c:pt idx="2141">
                  <c:v>76.326908015281603</c:v>
                </c:pt>
                <c:pt idx="2142">
                  <c:v>76.317911230474394</c:v>
                </c:pt>
                <c:pt idx="2143">
                  <c:v>76.308914445667199</c:v>
                </c:pt>
                <c:pt idx="2144">
                  <c:v>76.299917660860004</c:v>
                </c:pt>
                <c:pt idx="2145">
                  <c:v>76.290920876052795</c:v>
                </c:pt>
                <c:pt idx="2146">
                  <c:v>76.281906415194399</c:v>
                </c:pt>
                <c:pt idx="2147">
                  <c:v>76.272924467468201</c:v>
                </c:pt>
                <c:pt idx="2148">
                  <c:v>76.263924070739705</c:v>
                </c:pt>
                <c:pt idx="2149">
                  <c:v>76.254923674011195</c:v>
                </c:pt>
                <c:pt idx="2150">
                  <c:v>76.245923277282699</c:v>
                </c:pt>
                <c:pt idx="2151">
                  <c:v>76.236922880554204</c:v>
                </c:pt>
                <c:pt idx="2152">
                  <c:v>76.227922483825594</c:v>
                </c:pt>
                <c:pt idx="2153">
                  <c:v>76.218922087097098</c:v>
                </c:pt>
                <c:pt idx="2154">
                  <c:v>76.209921690368603</c:v>
                </c:pt>
                <c:pt idx="2155">
                  <c:v>76.200921293640107</c:v>
                </c:pt>
                <c:pt idx="2156">
                  <c:v>76.181785974307999</c:v>
                </c:pt>
                <c:pt idx="2157">
                  <c:v>76.177947273634402</c:v>
                </c:pt>
                <c:pt idx="2158">
                  <c:v>76.1739214660644</c:v>
                </c:pt>
                <c:pt idx="2159">
                  <c:v>76.153813139893302</c:v>
                </c:pt>
                <c:pt idx="2160">
                  <c:v>76.146353385835596</c:v>
                </c:pt>
                <c:pt idx="2161">
                  <c:v>76.138893631777904</c:v>
                </c:pt>
                <c:pt idx="2162">
                  <c:v>76.131433877720198</c:v>
                </c:pt>
                <c:pt idx="2163">
                  <c:v>76.123974123662506</c:v>
                </c:pt>
                <c:pt idx="2164">
                  <c:v>76.116514369604801</c:v>
                </c:pt>
                <c:pt idx="2165">
                  <c:v>76.109054615547095</c:v>
                </c:pt>
                <c:pt idx="2166">
                  <c:v>76.107929832472294</c:v>
                </c:pt>
                <c:pt idx="2167">
                  <c:v>76.095282666015606</c:v>
                </c:pt>
                <c:pt idx="2168">
                  <c:v>76.0892829101562</c:v>
                </c:pt>
                <c:pt idx="2169">
                  <c:v>76.083283154296794</c:v>
                </c:pt>
                <c:pt idx="2170">
                  <c:v>76.077283398437501</c:v>
                </c:pt>
                <c:pt idx="2171">
                  <c:v>76.071283642578095</c:v>
                </c:pt>
                <c:pt idx="2172">
                  <c:v>76.065283886718703</c:v>
                </c:pt>
                <c:pt idx="2173">
                  <c:v>76.059284130859297</c:v>
                </c:pt>
                <c:pt idx="2174">
                  <c:v>76.053284375000004</c:v>
                </c:pt>
                <c:pt idx="2175">
                  <c:v>76.047284619140598</c:v>
                </c:pt>
                <c:pt idx="2176">
                  <c:v>76.026602727508504</c:v>
                </c:pt>
                <c:pt idx="2177">
                  <c:v>76.032926603698698</c:v>
                </c:pt>
                <c:pt idx="2178">
                  <c:v>76.023926206970202</c:v>
                </c:pt>
                <c:pt idx="2179">
                  <c:v>76.014925810241607</c:v>
                </c:pt>
                <c:pt idx="2180">
                  <c:v>76.005925413513097</c:v>
                </c:pt>
                <c:pt idx="2181">
                  <c:v>75.996925016784601</c:v>
                </c:pt>
                <c:pt idx="2182">
                  <c:v>75.987924620056106</c:v>
                </c:pt>
                <c:pt idx="2183">
                  <c:v>75.978924223327596</c:v>
                </c:pt>
                <c:pt idx="2184">
                  <c:v>75.9699238265991</c:v>
                </c:pt>
                <c:pt idx="2185">
                  <c:v>75.960923429870604</c:v>
                </c:pt>
                <c:pt idx="2186">
                  <c:v>75.966608226943407</c:v>
                </c:pt>
                <c:pt idx="2187">
                  <c:v>75.945281533087893</c:v>
                </c:pt>
                <c:pt idx="2188">
                  <c:v>75.939282277166598</c:v>
                </c:pt>
                <c:pt idx="2189">
                  <c:v>75.933283021245202</c:v>
                </c:pt>
                <c:pt idx="2190">
                  <c:v>75.927283765323807</c:v>
                </c:pt>
                <c:pt idx="2191">
                  <c:v>75.921284509402398</c:v>
                </c:pt>
                <c:pt idx="2192">
                  <c:v>75.915285253481002</c:v>
                </c:pt>
                <c:pt idx="2193">
                  <c:v>75.909285997559607</c:v>
                </c:pt>
                <c:pt idx="2194">
                  <c:v>75.903286741638297</c:v>
                </c:pt>
                <c:pt idx="2195">
                  <c:v>75.897287485716902</c:v>
                </c:pt>
                <c:pt idx="2196">
                  <c:v>75.876607928956403</c:v>
                </c:pt>
                <c:pt idx="2197">
                  <c:v>75.882933284760895</c:v>
                </c:pt>
                <c:pt idx="2198">
                  <c:v>75.873933787981997</c:v>
                </c:pt>
                <c:pt idx="2199">
                  <c:v>75.864934291203198</c:v>
                </c:pt>
                <c:pt idx="2200">
                  <c:v>75.8559347944244</c:v>
                </c:pt>
                <c:pt idx="2201">
                  <c:v>75.846935297645501</c:v>
                </c:pt>
                <c:pt idx="2202">
                  <c:v>75.837935800866703</c:v>
                </c:pt>
                <c:pt idx="2203">
                  <c:v>75.828936304087804</c:v>
                </c:pt>
                <c:pt idx="2204">
                  <c:v>75.819936807309006</c:v>
                </c:pt>
                <c:pt idx="2205">
                  <c:v>75.810937310530207</c:v>
                </c:pt>
                <c:pt idx="2206">
                  <c:v>75.8019371434509</c:v>
                </c:pt>
                <c:pt idx="2207">
                  <c:v>75.792938209533602</c:v>
                </c:pt>
                <c:pt idx="2208">
                  <c:v>75.7839385757446</c:v>
                </c:pt>
                <c:pt idx="2209">
                  <c:v>75.774938941955497</c:v>
                </c:pt>
                <c:pt idx="2210">
                  <c:v>75.765939308166494</c:v>
                </c:pt>
                <c:pt idx="2211">
                  <c:v>75.756939674377406</c:v>
                </c:pt>
                <c:pt idx="2212">
                  <c:v>75.747940040588304</c:v>
                </c:pt>
                <c:pt idx="2213">
                  <c:v>75.738940406799301</c:v>
                </c:pt>
                <c:pt idx="2214">
                  <c:v>75.729940773010199</c:v>
                </c:pt>
                <c:pt idx="2215">
                  <c:v>75.720941139221196</c:v>
                </c:pt>
                <c:pt idx="2216">
                  <c:v>75.710741033907397</c:v>
                </c:pt>
                <c:pt idx="2217">
                  <c:v>75.702696316054997</c:v>
                </c:pt>
                <c:pt idx="2218">
                  <c:v>75.693383540176995</c:v>
                </c:pt>
                <c:pt idx="2219">
                  <c:v>75.684070764299094</c:v>
                </c:pt>
                <c:pt idx="2220">
                  <c:v>75.674757988421106</c:v>
                </c:pt>
                <c:pt idx="2221">
                  <c:v>75.665445212543105</c:v>
                </c:pt>
                <c:pt idx="2222">
                  <c:v>75.657938422051004</c:v>
                </c:pt>
                <c:pt idx="2223">
                  <c:v>75.647119538537297</c:v>
                </c:pt>
                <c:pt idx="2224">
                  <c:v>75.638684453635307</c:v>
                </c:pt>
                <c:pt idx="2225">
                  <c:v>75.630249368733303</c:v>
                </c:pt>
                <c:pt idx="2226">
                  <c:v>75.627816981916595</c:v>
                </c:pt>
                <c:pt idx="2227">
                  <c:v>75.615289308675102</c:v>
                </c:pt>
                <c:pt idx="2228">
                  <c:v>75.609289552815696</c:v>
                </c:pt>
                <c:pt idx="2229">
                  <c:v>75.603289796956304</c:v>
                </c:pt>
                <c:pt idx="2230">
                  <c:v>75.597290041096997</c:v>
                </c:pt>
                <c:pt idx="2231">
                  <c:v>75.591290285237605</c:v>
                </c:pt>
                <c:pt idx="2232">
                  <c:v>75.585290529378199</c:v>
                </c:pt>
                <c:pt idx="2233">
                  <c:v>75.579290773518807</c:v>
                </c:pt>
                <c:pt idx="2234">
                  <c:v>75.5732910176595</c:v>
                </c:pt>
                <c:pt idx="2235">
                  <c:v>75.567291261800094</c:v>
                </c:pt>
                <c:pt idx="2236">
                  <c:v>75.546615603128998</c:v>
                </c:pt>
                <c:pt idx="2237">
                  <c:v>75.552938845825196</c:v>
                </c:pt>
                <c:pt idx="2238">
                  <c:v>75.543939212036094</c:v>
                </c:pt>
                <c:pt idx="2239">
                  <c:v>75.534939578247005</c:v>
                </c:pt>
                <c:pt idx="2240">
                  <c:v>75.525939944458003</c:v>
                </c:pt>
                <c:pt idx="2241">
                  <c:v>75.5169403106689</c:v>
                </c:pt>
                <c:pt idx="2242">
                  <c:v>75.507940676879798</c:v>
                </c:pt>
                <c:pt idx="2243">
                  <c:v>75.498941043090795</c:v>
                </c:pt>
                <c:pt idx="2244">
                  <c:v>75.489941409301693</c:v>
                </c:pt>
                <c:pt idx="2245">
                  <c:v>75.480941775512605</c:v>
                </c:pt>
                <c:pt idx="2246">
                  <c:v>75.486620426869294</c:v>
                </c:pt>
                <c:pt idx="2247">
                  <c:v>75.465295598062298</c:v>
                </c:pt>
                <c:pt idx="2248">
                  <c:v>75.459296079183304</c:v>
                </c:pt>
                <c:pt idx="2249">
                  <c:v>75.453296560304295</c:v>
                </c:pt>
                <c:pt idx="2250">
                  <c:v>75.447297041425301</c:v>
                </c:pt>
                <c:pt idx="2251">
                  <c:v>75.441297522546293</c:v>
                </c:pt>
                <c:pt idx="2252">
                  <c:v>75.435298003667199</c:v>
                </c:pt>
                <c:pt idx="2253">
                  <c:v>75.429298484788205</c:v>
                </c:pt>
                <c:pt idx="2254">
                  <c:v>75.423298965909197</c:v>
                </c:pt>
                <c:pt idx="2255">
                  <c:v>75.417299447030203</c:v>
                </c:pt>
                <c:pt idx="2256">
                  <c:v>75.396624088978697</c:v>
                </c:pt>
                <c:pt idx="2257">
                  <c:v>75.402952319335895</c:v>
                </c:pt>
                <c:pt idx="2258">
                  <c:v>75.393952685546793</c:v>
                </c:pt>
                <c:pt idx="2259">
                  <c:v>75.384953051757805</c:v>
                </c:pt>
                <c:pt idx="2260">
                  <c:v>75.375953417968702</c:v>
                </c:pt>
                <c:pt idx="2261">
                  <c:v>75.3669537841796</c:v>
                </c:pt>
                <c:pt idx="2262">
                  <c:v>75.357954150390597</c:v>
                </c:pt>
                <c:pt idx="2263">
                  <c:v>75.348954516601495</c:v>
                </c:pt>
                <c:pt idx="2264">
                  <c:v>75.339954882812506</c:v>
                </c:pt>
                <c:pt idx="2265">
                  <c:v>75.330955249023404</c:v>
                </c:pt>
                <c:pt idx="2266">
                  <c:v>75.321951883443106</c:v>
                </c:pt>
                <c:pt idx="2267">
                  <c:v>75.312955384318002</c:v>
                </c:pt>
                <c:pt idx="2268">
                  <c:v>75.303954987589506</c:v>
                </c:pt>
                <c:pt idx="2269">
                  <c:v>75.294954590860996</c:v>
                </c:pt>
                <c:pt idx="2270">
                  <c:v>75.285954194132401</c:v>
                </c:pt>
                <c:pt idx="2271">
                  <c:v>75.276953797403905</c:v>
                </c:pt>
                <c:pt idx="2272">
                  <c:v>75.267953400675395</c:v>
                </c:pt>
                <c:pt idx="2273">
                  <c:v>75.2589530039469</c:v>
                </c:pt>
                <c:pt idx="2274">
                  <c:v>75.249952607218404</c:v>
                </c:pt>
                <c:pt idx="2275">
                  <c:v>75.240952210489894</c:v>
                </c:pt>
                <c:pt idx="2276">
                  <c:v>75.215196668243806</c:v>
                </c:pt>
                <c:pt idx="2277">
                  <c:v>75.219640117464905</c:v>
                </c:pt>
                <c:pt idx="2278">
                  <c:v>75.206408929124905</c:v>
                </c:pt>
                <c:pt idx="2279">
                  <c:v>75.193177740784904</c:v>
                </c:pt>
                <c:pt idx="2280">
                  <c:v>75.179946552444903</c:v>
                </c:pt>
                <c:pt idx="2281">
                  <c:v>75.166715364104903</c:v>
                </c:pt>
                <c:pt idx="2282">
                  <c:v>75.153484175764902</c:v>
                </c:pt>
                <c:pt idx="2283">
                  <c:v>75.148607039387997</c:v>
                </c:pt>
                <c:pt idx="2284">
                  <c:v>75.130799180353407</c:v>
                </c:pt>
                <c:pt idx="2285">
                  <c:v>75.121419187869094</c:v>
                </c:pt>
                <c:pt idx="2286">
                  <c:v>75.119671806841495</c:v>
                </c:pt>
                <c:pt idx="2287">
                  <c:v>75.105304204305</c:v>
                </c:pt>
                <c:pt idx="2288">
                  <c:v>75.099303685506101</c:v>
                </c:pt>
                <c:pt idx="2289">
                  <c:v>75.093303166707301</c:v>
                </c:pt>
                <c:pt idx="2290">
                  <c:v>75.087302647908501</c:v>
                </c:pt>
                <c:pt idx="2291">
                  <c:v>75.081302129109702</c:v>
                </c:pt>
                <c:pt idx="2292">
                  <c:v>75.075301610310802</c:v>
                </c:pt>
                <c:pt idx="2293">
                  <c:v>75.069301091512003</c:v>
                </c:pt>
                <c:pt idx="2294">
                  <c:v>75.063300572713203</c:v>
                </c:pt>
                <c:pt idx="2295">
                  <c:v>75.057300053914304</c:v>
                </c:pt>
                <c:pt idx="2296">
                  <c:v>75.0513032669067</c:v>
                </c:pt>
                <c:pt idx="2297">
                  <c:v>75.045299613444001</c:v>
                </c:pt>
                <c:pt idx="2298">
                  <c:v>75.039299857584595</c:v>
                </c:pt>
                <c:pt idx="2299">
                  <c:v>75.033300101725203</c:v>
                </c:pt>
                <c:pt idx="2300">
                  <c:v>75.027300345865797</c:v>
                </c:pt>
                <c:pt idx="2301">
                  <c:v>75.021300590006504</c:v>
                </c:pt>
                <c:pt idx="2302">
                  <c:v>75.015300834147098</c:v>
                </c:pt>
                <c:pt idx="2303">
                  <c:v>75.009301078287706</c:v>
                </c:pt>
                <c:pt idx="2304">
                  <c:v>75.0033013224283</c:v>
                </c:pt>
                <c:pt idx="2305">
                  <c:v>74.997301566569007</c:v>
                </c:pt>
                <c:pt idx="2306">
                  <c:v>74.976634521204602</c:v>
                </c:pt>
                <c:pt idx="2307">
                  <c:v>74.982955324147198</c:v>
                </c:pt>
                <c:pt idx="2308">
                  <c:v>74.973957190047102</c:v>
                </c:pt>
                <c:pt idx="2309">
                  <c:v>74.964959055947105</c:v>
                </c:pt>
                <c:pt idx="2310">
                  <c:v>74.955960921847094</c:v>
                </c:pt>
                <c:pt idx="2311">
                  <c:v>74.946962787746997</c:v>
                </c:pt>
                <c:pt idx="2312">
                  <c:v>74.937964653647001</c:v>
                </c:pt>
                <c:pt idx="2313">
                  <c:v>74.928966519546904</c:v>
                </c:pt>
                <c:pt idx="2314">
                  <c:v>74.919968385446893</c:v>
                </c:pt>
                <c:pt idx="2315">
                  <c:v>74.910970251346797</c:v>
                </c:pt>
                <c:pt idx="2316">
                  <c:v>74.916645455513304</c:v>
                </c:pt>
                <c:pt idx="2317">
                  <c:v>74.895316682311503</c:v>
                </c:pt>
                <c:pt idx="2318">
                  <c:v>74.889318163019098</c:v>
                </c:pt>
                <c:pt idx="2319">
                  <c:v>74.883319643726693</c:v>
                </c:pt>
                <c:pt idx="2320">
                  <c:v>74.877321124434303</c:v>
                </c:pt>
                <c:pt idx="2321">
                  <c:v>74.871322605141899</c:v>
                </c:pt>
                <c:pt idx="2322">
                  <c:v>74.865324085849494</c:v>
                </c:pt>
                <c:pt idx="2323">
                  <c:v>74.859325566557104</c:v>
                </c:pt>
                <c:pt idx="2324">
                  <c:v>74.853327047264699</c:v>
                </c:pt>
                <c:pt idx="2325">
                  <c:v>74.847328527972294</c:v>
                </c:pt>
                <c:pt idx="2326">
                  <c:v>74.826655503984796</c:v>
                </c:pt>
                <c:pt idx="2327">
                  <c:v>74.832997622680594</c:v>
                </c:pt>
                <c:pt idx="2328">
                  <c:v>74.823997988891605</c:v>
                </c:pt>
                <c:pt idx="2329">
                  <c:v>74.814998355102503</c:v>
                </c:pt>
                <c:pt idx="2330">
                  <c:v>74.805998721313401</c:v>
                </c:pt>
                <c:pt idx="2331">
                  <c:v>74.796999087524398</c:v>
                </c:pt>
                <c:pt idx="2332">
                  <c:v>74.787999453735296</c:v>
                </c:pt>
                <c:pt idx="2333">
                  <c:v>74.778999819946193</c:v>
                </c:pt>
                <c:pt idx="2334">
                  <c:v>74.770000186157205</c:v>
                </c:pt>
                <c:pt idx="2335">
                  <c:v>74.761000552368102</c:v>
                </c:pt>
                <c:pt idx="2336">
                  <c:v>74.766663091913799</c:v>
                </c:pt>
                <c:pt idx="2337">
                  <c:v>74.745333596547397</c:v>
                </c:pt>
                <c:pt idx="2338">
                  <c:v>74.739333077748597</c:v>
                </c:pt>
                <c:pt idx="2339">
                  <c:v>74.733332558949698</c:v>
                </c:pt>
                <c:pt idx="2340">
                  <c:v>74.727332040150898</c:v>
                </c:pt>
                <c:pt idx="2341">
                  <c:v>74.721331521352099</c:v>
                </c:pt>
                <c:pt idx="2342">
                  <c:v>74.715331002553299</c:v>
                </c:pt>
                <c:pt idx="2343">
                  <c:v>74.7093304837544</c:v>
                </c:pt>
                <c:pt idx="2344">
                  <c:v>74.7033299649556</c:v>
                </c:pt>
                <c:pt idx="2345">
                  <c:v>74.6973294461568</c:v>
                </c:pt>
                <c:pt idx="2346">
                  <c:v>74.664875142002302</c:v>
                </c:pt>
                <c:pt idx="2347">
                  <c:v>74.677663903832197</c:v>
                </c:pt>
                <c:pt idx="2348">
                  <c:v>74.661807613845795</c:v>
                </c:pt>
                <c:pt idx="2349">
                  <c:v>74.645951323859293</c:v>
                </c:pt>
                <c:pt idx="2350">
                  <c:v>74.655997762051996</c:v>
                </c:pt>
                <c:pt idx="2351">
                  <c:v>74.625201212854193</c:v>
                </c:pt>
                <c:pt idx="2352">
                  <c:v>74.620375413192505</c:v>
                </c:pt>
                <c:pt idx="2353">
                  <c:v>74.615549613530803</c:v>
                </c:pt>
                <c:pt idx="2354">
                  <c:v>74.6107238138691</c:v>
                </c:pt>
                <c:pt idx="2355">
                  <c:v>74.605898014207497</c:v>
                </c:pt>
                <c:pt idx="2356">
                  <c:v>74.5745535616784</c:v>
                </c:pt>
                <c:pt idx="2357">
                  <c:v>74.590668105068104</c:v>
                </c:pt>
                <c:pt idx="2358">
                  <c:v>74.578667630401995</c:v>
                </c:pt>
                <c:pt idx="2359">
                  <c:v>74.5666671557359</c:v>
                </c:pt>
                <c:pt idx="2360">
                  <c:v>74.554666681069804</c:v>
                </c:pt>
                <c:pt idx="2361">
                  <c:v>74.542666206403695</c:v>
                </c:pt>
                <c:pt idx="2362">
                  <c:v>74.530665731737599</c:v>
                </c:pt>
                <c:pt idx="2363">
                  <c:v>74.518665257071504</c:v>
                </c:pt>
                <c:pt idx="2364">
                  <c:v>74.506664782405394</c:v>
                </c:pt>
                <c:pt idx="2365">
                  <c:v>74.4946643077392</c:v>
                </c:pt>
                <c:pt idx="2366">
                  <c:v>74.512002291531303</c:v>
                </c:pt>
                <c:pt idx="2367">
                  <c:v>74.475330150677905</c:v>
                </c:pt>
                <c:pt idx="2368">
                  <c:v>74.469330694791296</c:v>
                </c:pt>
                <c:pt idx="2369">
                  <c:v>74.463331238904701</c:v>
                </c:pt>
                <c:pt idx="2370">
                  <c:v>74.457331783018105</c:v>
                </c:pt>
                <c:pt idx="2371">
                  <c:v>74.451332327131595</c:v>
                </c:pt>
                <c:pt idx="2372">
                  <c:v>74.445332871245</c:v>
                </c:pt>
                <c:pt idx="2373">
                  <c:v>74.439333415358405</c:v>
                </c:pt>
                <c:pt idx="2374">
                  <c:v>74.433333959471796</c:v>
                </c:pt>
                <c:pt idx="2375">
                  <c:v>74.4273345035852</c:v>
                </c:pt>
                <c:pt idx="2376">
                  <c:v>74.4066723217299</c:v>
                </c:pt>
                <c:pt idx="2377">
                  <c:v>74.413004769448804</c:v>
                </c:pt>
                <c:pt idx="2378">
                  <c:v>74.404006185494495</c:v>
                </c:pt>
                <c:pt idx="2379">
                  <c:v>74.3950076015403</c:v>
                </c:pt>
                <c:pt idx="2380">
                  <c:v>74.386009017586005</c:v>
                </c:pt>
                <c:pt idx="2381">
                  <c:v>74.377010433631696</c:v>
                </c:pt>
                <c:pt idx="2382">
                  <c:v>74.368011849677501</c:v>
                </c:pt>
                <c:pt idx="2383">
                  <c:v>74.359013265723206</c:v>
                </c:pt>
                <c:pt idx="2384">
                  <c:v>74.350014681768897</c:v>
                </c:pt>
                <c:pt idx="2385">
                  <c:v>74.341016097814702</c:v>
                </c:pt>
                <c:pt idx="2386">
                  <c:v>74.3320093856764</c:v>
                </c:pt>
                <c:pt idx="2387">
                  <c:v>74.3230176395965</c:v>
                </c:pt>
                <c:pt idx="2388">
                  <c:v>74.314017392872103</c:v>
                </c:pt>
                <c:pt idx="2389">
                  <c:v>74.305017146147705</c:v>
                </c:pt>
                <c:pt idx="2390">
                  <c:v>74.296016899423293</c:v>
                </c:pt>
                <c:pt idx="2391">
                  <c:v>74.287016652698895</c:v>
                </c:pt>
                <c:pt idx="2392">
                  <c:v>74.278016405974498</c:v>
                </c:pt>
                <c:pt idx="2393">
                  <c:v>74.2690161592501</c:v>
                </c:pt>
                <c:pt idx="2394">
                  <c:v>74.260015912525702</c:v>
                </c:pt>
                <c:pt idx="2395">
                  <c:v>74.251015665801305</c:v>
                </c:pt>
                <c:pt idx="2396">
                  <c:v>74.256681085205003</c:v>
                </c:pt>
                <c:pt idx="2397">
                  <c:v>74.235342975600503</c:v>
                </c:pt>
                <c:pt idx="2398">
                  <c:v>74.229343119743504</c:v>
                </c:pt>
                <c:pt idx="2399">
                  <c:v>74.223343263886505</c:v>
                </c:pt>
                <c:pt idx="2400">
                  <c:v>74.217343408029507</c:v>
                </c:pt>
                <c:pt idx="2401">
                  <c:v>74.211343552172593</c:v>
                </c:pt>
                <c:pt idx="2402">
                  <c:v>74.205343696315595</c:v>
                </c:pt>
                <c:pt idx="2403">
                  <c:v>74.199343840458596</c:v>
                </c:pt>
                <c:pt idx="2404">
                  <c:v>74.193343984601597</c:v>
                </c:pt>
                <c:pt idx="2405">
                  <c:v>74.187344128744698</c:v>
                </c:pt>
                <c:pt idx="2406">
                  <c:v>74.160574225427695</c:v>
                </c:pt>
                <c:pt idx="2407">
                  <c:v>74.1702398190357</c:v>
                </c:pt>
                <c:pt idx="2408">
                  <c:v>74.157661872978906</c:v>
                </c:pt>
                <c:pt idx="2409">
                  <c:v>74.145083926922098</c:v>
                </c:pt>
                <c:pt idx="2410">
                  <c:v>74.146015373544401</c:v>
                </c:pt>
                <c:pt idx="2411">
                  <c:v>74.119964522773202</c:v>
                </c:pt>
                <c:pt idx="2412">
                  <c:v>74.114228070091897</c:v>
                </c:pt>
                <c:pt idx="2413">
                  <c:v>74.108491617410493</c:v>
                </c:pt>
                <c:pt idx="2414">
                  <c:v>74.102755164729203</c:v>
                </c:pt>
                <c:pt idx="2415">
                  <c:v>74.097018712047898</c:v>
                </c:pt>
                <c:pt idx="2416">
                  <c:v>74.090416562429894</c:v>
                </c:pt>
                <c:pt idx="2417">
                  <c:v>74.085341449721597</c:v>
                </c:pt>
                <c:pt idx="2418">
                  <c:v>74.079341593864598</c:v>
                </c:pt>
                <c:pt idx="2419">
                  <c:v>74.073341738007599</c:v>
                </c:pt>
                <c:pt idx="2420">
                  <c:v>74.0673418821506</c:v>
                </c:pt>
                <c:pt idx="2421">
                  <c:v>74.061342026293701</c:v>
                </c:pt>
                <c:pt idx="2422">
                  <c:v>74.055342170436703</c:v>
                </c:pt>
                <c:pt idx="2423">
                  <c:v>74.049342314579704</c:v>
                </c:pt>
                <c:pt idx="2424">
                  <c:v>74.043342458722705</c:v>
                </c:pt>
                <c:pt idx="2425">
                  <c:v>74.037342602865806</c:v>
                </c:pt>
                <c:pt idx="2426">
                  <c:v>74.016682951502602</c:v>
                </c:pt>
                <c:pt idx="2427">
                  <c:v>74.023015751657198</c:v>
                </c:pt>
                <c:pt idx="2428">
                  <c:v>74.014017004698999</c:v>
                </c:pt>
                <c:pt idx="2429">
                  <c:v>74.005018257740801</c:v>
                </c:pt>
                <c:pt idx="2430">
                  <c:v>73.996019510782503</c:v>
                </c:pt>
                <c:pt idx="2431">
                  <c:v>73.987020763824304</c:v>
                </c:pt>
                <c:pt idx="2432">
                  <c:v>73.978022016866007</c:v>
                </c:pt>
                <c:pt idx="2433">
                  <c:v>73.969023269907794</c:v>
                </c:pt>
                <c:pt idx="2434">
                  <c:v>73.960024522949595</c:v>
                </c:pt>
                <c:pt idx="2435">
                  <c:v>73.951025775991297</c:v>
                </c:pt>
                <c:pt idx="2436">
                  <c:v>73.942021961528397</c:v>
                </c:pt>
                <c:pt idx="2437">
                  <c:v>73.933027479397794</c:v>
                </c:pt>
                <c:pt idx="2438">
                  <c:v>73.924027695612295</c:v>
                </c:pt>
                <c:pt idx="2439">
                  <c:v>73.915027911826897</c:v>
                </c:pt>
                <c:pt idx="2440">
                  <c:v>73.906028128041399</c:v>
                </c:pt>
                <c:pt idx="2441">
                  <c:v>73.897028344255901</c:v>
                </c:pt>
                <c:pt idx="2442">
                  <c:v>73.888028560470502</c:v>
                </c:pt>
                <c:pt idx="2443">
                  <c:v>73.879028776685004</c:v>
                </c:pt>
                <c:pt idx="2444">
                  <c:v>73.870028992899506</c:v>
                </c:pt>
                <c:pt idx="2445">
                  <c:v>73.861029209114093</c:v>
                </c:pt>
                <c:pt idx="2446">
                  <c:v>73.866690933984998</c:v>
                </c:pt>
                <c:pt idx="2447">
                  <c:v>73.845352663167304</c:v>
                </c:pt>
                <c:pt idx="2448">
                  <c:v>73.839352907307898</c:v>
                </c:pt>
                <c:pt idx="2449">
                  <c:v>73.833353151448506</c:v>
                </c:pt>
                <c:pt idx="2450">
                  <c:v>73.827353395589199</c:v>
                </c:pt>
                <c:pt idx="2451">
                  <c:v>73.821353639729793</c:v>
                </c:pt>
                <c:pt idx="2452">
                  <c:v>73.815353883870401</c:v>
                </c:pt>
                <c:pt idx="2453">
                  <c:v>73.809354128010995</c:v>
                </c:pt>
                <c:pt idx="2454">
                  <c:v>73.803354372151603</c:v>
                </c:pt>
                <c:pt idx="2455">
                  <c:v>73.797354616292296</c:v>
                </c:pt>
                <c:pt idx="2456">
                  <c:v>73.776690839295597</c:v>
                </c:pt>
                <c:pt idx="2457">
                  <c:v>73.783031724480395</c:v>
                </c:pt>
                <c:pt idx="2458">
                  <c:v>73.774031477755997</c:v>
                </c:pt>
                <c:pt idx="2459">
                  <c:v>73.7650312310316</c:v>
                </c:pt>
                <c:pt idx="2460">
                  <c:v>73.756030984307202</c:v>
                </c:pt>
                <c:pt idx="2461">
                  <c:v>73.747030737582804</c:v>
                </c:pt>
                <c:pt idx="2462">
                  <c:v>73.738030490858307</c:v>
                </c:pt>
                <c:pt idx="2463">
                  <c:v>73.729030244133995</c:v>
                </c:pt>
                <c:pt idx="2464">
                  <c:v>73.720029997409497</c:v>
                </c:pt>
                <c:pt idx="2465">
                  <c:v>73.7110297506851</c:v>
                </c:pt>
                <c:pt idx="2466">
                  <c:v>73.695040290354498</c:v>
                </c:pt>
                <c:pt idx="2467">
                  <c:v>73.691826496567103</c:v>
                </c:pt>
                <c:pt idx="2468">
                  <c:v>73.681272630033106</c:v>
                </c:pt>
                <c:pt idx="2469">
                  <c:v>73.670718763499195</c:v>
                </c:pt>
                <c:pt idx="2470">
                  <c:v>73.660164896965199</c:v>
                </c:pt>
                <c:pt idx="2471">
                  <c:v>73.649611030431203</c:v>
                </c:pt>
                <c:pt idx="2472">
                  <c:v>73.639057163897306</c:v>
                </c:pt>
                <c:pt idx="2473">
                  <c:v>73.628503297363295</c:v>
                </c:pt>
                <c:pt idx="2474">
                  <c:v>73.630032295226997</c:v>
                </c:pt>
                <c:pt idx="2475">
                  <c:v>73.610000610351506</c:v>
                </c:pt>
                <c:pt idx="2476">
                  <c:v>73.600220384056797</c:v>
                </c:pt>
                <c:pt idx="2477">
                  <c:v>73.603033848231803</c:v>
                </c:pt>
                <c:pt idx="2478">
                  <c:v>73.594034801360394</c:v>
                </c:pt>
                <c:pt idx="2479">
                  <c:v>73.585035754488899</c:v>
                </c:pt>
                <c:pt idx="2480">
                  <c:v>73.576036707617405</c:v>
                </c:pt>
                <c:pt idx="2481">
                  <c:v>73.567037660745896</c:v>
                </c:pt>
                <c:pt idx="2482">
                  <c:v>73.558038613874402</c:v>
                </c:pt>
                <c:pt idx="2483">
                  <c:v>73.549039567002893</c:v>
                </c:pt>
                <c:pt idx="2484">
                  <c:v>73.540040520131498</c:v>
                </c:pt>
                <c:pt idx="2485">
                  <c:v>73.531041473260004</c:v>
                </c:pt>
                <c:pt idx="2486">
                  <c:v>73.536711326218807</c:v>
                </c:pt>
                <c:pt idx="2487">
                  <c:v>73.515362376461198</c:v>
                </c:pt>
                <c:pt idx="2488">
                  <c:v>73.509364619854097</c:v>
                </c:pt>
                <c:pt idx="2489">
                  <c:v>73.503366863246896</c:v>
                </c:pt>
                <c:pt idx="2490">
                  <c:v>73.497369106639695</c:v>
                </c:pt>
                <c:pt idx="2491">
                  <c:v>73.491371350032495</c:v>
                </c:pt>
                <c:pt idx="2492">
                  <c:v>73.485373593425393</c:v>
                </c:pt>
                <c:pt idx="2493">
                  <c:v>73.479375836818207</c:v>
                </c:pt>
                <c:pt idx="2494">
                  <c:v>73.473378080211006</c:v>
                </c:pt>
                <c:pt idx="2495">
                  <c:v>73.467380323603805</c:v>
                </c:pt>
                <c:pt idx="2496">
                  <c:v>73.432052754067698</c:v>
                </c:pt>
                <c:pt idx="2497">
                  <c:v>73.450765949855395</c:v>
                </c:pt>
                <c:pt idx="2498">
                  <c:v>73.438764475049794</c:v>
                </c:pt>
                <c:pt idx="2499">
                  <c:v>73.426763000244094</c:v>
                </c:pt>
                <c:pt idx="2500">
                  <c:v>73.414761525438394</c:v>
                </c:pt>
                <c:pt idx="2501">
                  <c:v>73.402760050632693</c:v>
                </c:pt>
                <c:pt idx="2502">
                  <c:v>73.390758575826993</c:v>
                </c:pt>
                <c:pt idx="2503">
                  <c:v>73.378757101021307</c:v>
                </c:pt>
                <c:pt idx="2504">
                  <c:v>73.366755626215607</c:v>
                </c:pt>
                <c:pt idx="2505">
                  <c:v>73.354754151410006</c:v>
                </c:pt>
                <c:pt idx="2506">
                  <c:v>73.372074935404399</c:v>
                </c:pt>
                <c:pt idx="2507">
                  <c:v>73.335374988095197</c:v>
                </c:pt>
                <c:pt idx="2508">
                  <c:v>73.329375832151399</c:v>
                </c:pt>
                <c:pt idx="2509">
                  <c:v>73.323376676207701</c:v>
                </c:pt>
                <c:pt idx="2510">
                  <c:v>73.317377520263904</c:v>
                </c:pt>
                <c:pt idx="2511">
                  <c:v>73.311378364320106</c:v>
                </c:pt>
                <c:pt idx="2512">
                  <c:v>73.305379208376294</c:v>
                </c:pt>
                <c:pt idx="2513">
                  <c:v>73.299380052432497</c:v>
                </c:pt>
                <c:pt idx="2514">
                  <c:v>73.293380896488799</c:v>
                </c:pt>
                <c:pt idx="2515">
                  <c:v>73.287381740545001</c:v>
                </c:pt>
                <c:pt idx="2516">
                  <c:v>73.266722366788301</c:v>
                </c:pt>
                <c:pt idx="2517">
                  <c:v>73.2730745894835</c:v>
                </c:pt>
                <c:pt idx="2518">
                  <c:v>73.264074342759102</c:v>
                </c:pt>
                <c:pt idx="2519">
                  <c:v>73.255074096034704</c:v>
                </c:pt>
                <c:pt idx="2520">
                  <c:v>73.246073849310307</c:v>
                </c:pt>
                <c:pt idx="2521">
                  <c:v>73.237073602585895</c:v>
                </c:pt>
                <c:pt idx="2522">
                  <c:v>73.228073355861497</c:v>
                </c:pt>
                <c:pt idx="2523">
                  <c:v>73.219073109137099</c:v>
                </c:pt>
                <c:pt idx="2524">
                  <c:v>73.210072862412702</c:v>
                </c:pt>
                <c:pt idx="2525">
                  <c:v>73.201072615688304</c:v>
                </c:pt>
                <c:pt idx="2526">
                  <c:v>73.206728644540306</c:v>
                </c:pt>
                <c:pt idx="2527">
                  <c:v>73.185379999796496</c:v>
                </c:pt>
                <c:pt idx="2528">
                  <c:v>73.179380243937104</c:v>
                </c:pt>
                <c:pt idx="2529">
                  <c:v>73.173380488077797</c:v>
                </c:pt>
                <c:pt idx="2530">
                  <c:v>73.167380732218405</c:v>
                </c:pt>
                <c:pt idx="2531">
                  <c:v>73.161380976358998</c:v>
                </c:pt>
                <c:pt idx="2532">
                  <c:v>73.155381220499606</c:v>
                </c:pt>
                <c:pt idx="2533">
                  <c:v>73.1493814646403</c:v>
                </c:pt>
                <c:pt idx="2534">
                  <c:v>73.143381708780893</c:v>
                </c:pt>
                <c:pt idx="2535">
                  <c:v>73.137381952921501</c:v>
                </c:pt>
                <c:pt idx="2536">
                  <c:v>73.105794726689098</c:v>
                </c:pt>
                <c:pt idx="2537">
                  <c:v>73.097943082593403</c:v>
                </c:pt>
                <c:pt idx="2538">
                  <c:v>73.091667077928705</c:v>
                </c:pt>
                <c:pt idx="2539">
                  <c:v>73.085391073264006</c:v>
                </c:pt>
                <c:pt idx="2540">
                  <c:v>73.079115068599293</c:v>
                </c:pt>
                <c:pt idx="2541">
                  <c:v>73.072839063934595</c:v>
                </c:pt>
                <c:pt idx="2542">
                  <c:v>73.066563059269896</c:v>
                </c:pt>
                <c:pt idx="2543">
                  <c:v>73.060287054605197</c:v>
                </c:pt>
                <c:pt idx="2544">
                  <c:v>73.054011049940499</c:v>
                </c:pt>
                <c:pt idx="2545">
                  <c:v>73.0477350452758</c:v>
                </c:pt>
                <c:pt idx="2546">
                  <c:v>73.028464790887995</c:v>
                </c:pt>
                <c:pt idx="2547">
                  <c:v>73.033091150320999</c:v>
                </c:pt>
                <c:pt idx="2548">
                  <c:v>73.024090153526103</c:v>
                </c:pt>
                <c:pt idx="2549">
                  <c:v>73.015089156731094</c:v>
                </c:pt>
                <c:pt idx="2550">
                  <c:v>73.006088159936098</c:v>
                </c:pt>
                <c:pt idx="2551">
                  <c:v>72.997087163141202</c:v>
                </c:pt>
                <c:pt idx="2552">
                  <c:v>72.988086166346207</c:v>
                </c:pt>
                <c:pt idx="2553">
                  <c:v>72.979085169551198</c:v>
                </c:pt>
                <c:pt idx="2554">
                  <c:v>72.970084172756202</c:v>
                </c:pt>
                <c:pt idx="2555">
                  <c:v>72.961083175961306</c:v>
                </c:pt>
                <c:pt idx="2556">
                  <c:v>72.966742670313494</c:v>
                </c:pt>
                <c:pt idx="2557">
                  <c:v>72.945387443123906</c:v>
                </c:pt>
                <c:pt idx="2558">
                  <c:v>72.939388087221502</c:v>
                </c:pt>
                <c:pt idx="2559">
                  <c:v>72.933388731319198</c:v>
                </c:pt>
                <c:pt idx="2560">
                  <c:v>72.927389375416894</c:v>
                </c:pt>
                <c:pt idx="2561">
                  <c:v>72.921390019514604</c:v>
                </c:pt>
                <c:pt idx="2562">
                  <c:v>72.9153906636123</c:v>
                </c:pt>
                <c:pt idx="2563">
                  <c:v>72.909391307709996</c:v>
                </c:pt>
                <c:pt idx="2564">
                  <c:v>72.903391951807706</c:v>
                </c:pt>
                <c:pt idx="2565">
                  <c:v>72.897392595905302</c:v>
                </c:pt>
                <c:pt idx="2566">
                  <c:v>72.862084729596504</c:v>
                </c:pt>
                <c:pt idx="2567">
                  <c:v>72.880787178802393</c:v>
                </c:pt>
                <c:pt idx="2568">
                  <c:v>72.868786904144201</c:v>
                </c:pt>
                <c:pt idx="2569">
                  <c:v>72.856786629485995</c:v>
                </c:pt>
                <c:pt idx="2570">
                  <c:v>72.844786354827804</c:v>
                </c:pt>
                <c:pt idx="2571">
                  <c:v>72.832786080169598</c:v>
                </c:pt>
                <c:pt idx="2572">
                  <c:v>72.820785805511406</c:v>
                </c:pt>
                <c:pt idx="2573">
                  <c:v>72.8087855308532</c:v>
                </c:pt>
                <c:pt idx="2574">
                  <c:v>72.796785256194994</c:v>
                </c:pt>
                <c:pt idx="2575">
                  <c:v>72.784784981536802</c:v>
                </c:pt>
                <c:pt idx="2576">
                  <c:v>72.787440191436701</c:v>
                </c:pt>
                <c:pt idx="2577">
                  <c:v>72.763088039337703</c:v>
                </c:pt>
                <c:pt idx="2578">
                  <c:v>72.754088555539994</c:v>
                </c:pt>
                <c:pt idx="2579">
                  <c:v>72.745089071742399</c:v>
                </c:pt>
                <c:pt idx="2580">
                  <c:v>72.736089587944704</c:v>
                </c:pt>
                <c:pt idx="2581">
                  <c:v>72.727090104146995</c:v>
                </c:pt>
                <c:pt idx="2582">
                  <c:v>72.7180906203494</c:v>
                </c:pt>
                <c:pt idx="2583">
                  <c:v>72.709091136551706</c:v>
                </c:pt>
                <c:pt idx="2584">
                  <c:v>72.700091652753997</c:v>
                </c:pt>
                <c:pt idx="2585">
                  <c:v>72.691092168956402</c:v>
                </c:pt>
                <c:pt idx="2586">
                  <c:v>72.679821852408296</c:v>
                </c:pt>
                <c:pt idx="2587">
                  <c:v>72.672726890369006</c:v>
                </c:pt>
                <c:pt idx="2588">
                  <c:v>72.663250128405807</c:v>
                </c:pt>
                <c:pt idx="2589">
                  <c:v>72.653773366442607</c:v>
                </c:pt>
                <c:pt idx="2590">
                  <c:v>72.644296604479393</c:v>
                </c:pt>
                <c:pt idx="2591">
                  <c:v>72.634819842516194</c:v>
                </c:pt>
                <c:pt idx="2592">
                  <c:v>72.625343080552994</c:v>
                </c:pt>
                <c:pt idx="2593">
                  <c:v>72.615866318589795</c:v>
                </c:pt>
                <c:pt idx="2594">
                  <c:v>72.606389556626596</c:v>
                </c:pt>
                <c:pt idx="2595">
                  <c:v>72.601088011653601</c:v>
                </c:pt>
                <c:pt idx="2596">
                  <c:v>72.587681673090003</c:v>
                </c:pt>
                <c:pt idx="2597">
                  <c:v>72.583088885384797</c:v>
                </c:pt>
                <c:pt idx="2598">
                  <c:v>72.574090901226199</c:v>
                </c:pt>
                <c:pt idx="2599">
                  <c:v>72.565092917067503</c:v>
                </c:pt>
                <c:pt idx="2600">
                  <c:v>72.556094932908906</c:v>
                </c:pt>
                <c:pt idx="2601">
                  <c:v>72.547096948750294</c:v>
                </c:pt>
                <c:pt idx="2602">
                  <c:v>72.538098964591597</c:v>
                </c:pt>
                <c:pt idx="2603">
                  <c:v>72.529100980433</c:v>
                </c:pt>
                <c:pt idx="2604">
                  <c:v>72.520102996274403</c:v>
                </c:pt>
                <c:pt idx="2605">
                  <c:v>72.511105012115706</c:v>
                </c:pt>
                <c:pt idx="2606">
                  <c:v>72.5167448074004</c:v>
                </c:pt>
                <c:pt idx="2607">
                  <c:v>72.495404602686506</c:v>
                </c:pt>
                <c:pt idx="2608">
                  <c:v>72.489404083887706</c:v>
                </c:pt>
                <c:pt idx="2609">
                  <c:v>72.483403565088906</c:v>
                </c:pt>
                <c:pt idx="2610">
                  <c:v>72.477403046289993</c:v>
                </c:pt>
                <c:pt idx="2611">
                  <c:v>72.471402527491193</c:v>
                </c:pt>
                <c:pt idx="2612">
                  <c:v>72.465402008692394</c:v>
                </c:pt>
                <c:pt idx="2613">
                  <c:v>72.459401489893594</c:v>
                </c:pt>
                <c:pt idx="2614">
                  <c:v>72.453400971094695</c:v>
                </c:pt>
                <c:pt idx="2615">
                  <c:v>72.447400452295895</c:v>
                </c:pt>
                <c:pt idx="2616">
                  <c:v>72.426754894550101</c:v>
                </c:pt>
                <c:pt idx="2617">
                  <c:v>72.433102477595995</c:v>
                </c:pt>
                <c:pt idx="2618">
                  <c:v>72.424102693810497</c:v>
                </c:pt>
                <c:pt idx="2619">
                  <c:v>72.415102910025098</c:v>
                </c:pt>
                <c:pt idx="2620">
                  <c:v>72.4061031262396</c:v>
                </c:pt>
                <c:pt idx="2621">
                  <c:v>72.397103342454102</c:v>
                </c:pt>
                <c:pt idx="2622">
                  <c:v>72.388103558668703</c:v>
                </c:pt>
                <c:pt idx="2623">
                  <c:v>72.379103774883205</c:v>
                </c:pt>
                <c:pt idx="2624">
                  <c:v>72.370103991097807</c:v>
                </c:pt>
                <c:pt idx="2625">
                  <c:v>72.361104207312295</c:v>
                </c:pt>
                <c:pt idx="2626">
                  <c:v>72.352105888366694</c:v>
                </c:pt>
                <c:pt idx="2627">
                  <c:v>72.343104869531999</c:v>
                </c:pt>
                <c:pt idx="2628">
                  <c:v>72.334105385734404</c:v>
                </c:pt>
                <c:pt idx="2629">
                  <c:v>72.325105901936695</c:v>
                </c:pt>
                <c:pt idx="2630">
                  <c:v>72.316106418139</c:v>
                </c:pt>
                <c:pt idx="2631">
                  <c:v>72.307106934341405</c:v>
                </c:pt>
                <c:pt idx="2632">
                  <c:v>72.298107450543696</c:v>
                </c:pt>
                <c:pt idx="2633">
                  <c:v>72.289107966746002</c:v>
                </c:pt>
                <c:pt idx="2634">
                  <c:v>72.280108482948407</c:v>
                </c:pt>
                <c:pt idx="2635">
                  <c:v>72.271108999150698</c:v>
                </c:pt>
                <c:pt idx="2636">
                  <c:v>72.262104325103707</c:v>
                </c:pt>
                <c:pt idx="2637">
                  <c:v>72.253109217520503</c:v>
                </c:pt>
                <c:pt idx="2638">
                  <c:v>72.244108670782893</c:v>
                </c:pt>
                <c:pt idx="2639">
                  <c:v>72.235108124045297</c:v>
                </c:pt>
                <c:pt idx="2640">
                  <c:v>72.226107577307602</c:v>
                </c:pt>
                <c:pt idx="2641">
                  <c:v>72.217107030570006</c:v>
                </c:pt>
                <c:pt idx="2642">
                  <c:v>72.208106483832395</c:v>
                </c:pt>
                <c:pt idx="2643">
                  <c:v>72.199105937094799</c:v>
                </c:pt>
                <c:pt idx="2644">
                  <c:v>72.190105390357104</c:v>
                </c:pt>
                <c:pt idx="2645">
                  <c:v>72.181104843619494</c:v>
                </c:pt>
                <c:pt idx="2646">
                  <c:v>72.161905837175595</c:v>
                </c:pt>
                <c:pt idx="2647">
                  <c:v>72.161293794506705</c:v>
                </c:pt>
                <c:pt idx="2648">
                  <c:v>72.149930381401603</c:v>
                </c:pt>
                <c:pt idx="2649">
                  <c:v>72.138566968296402</c:v>
                </c:pt>
                <c:pt idx="2650">
                  <c:v>72.127203555191301</c:v>
                </c:pt>
                <c:pt idx="2651">
                  <c:v>72.1158401420861</c:v>
                </c:pt>
                <c:pt idx="2652">
                  <c:v>72.104476728980998</c:v>
                </c:pt>
                <c:pt idx="2653">
                  <c:v>72.093113315875797</c:v>
                </c:pt>
                <c:pt idx="2654">
                  <c:v>72.100108177772597</c:v>
                </c:pt>
                <c:pt idx="2655">
                  <c:v>72.080001831054602</c:v>
                </c:pt>
                <c:pt idx="2656">
                  <c:v>72.052504439204696</c:v>
                </c:pt>
                <c:pt idx="2657">
                  <c:v>72.066223467225797</c:v>
                </c:pt>
                <c:pt idx="2658">
                  <c:v>72.048232132519999</c:v>
                </c:pt>
                <c:pt idx="2659">
                  <c:v>72.030240797814201</c:v>
                </c:pt>
                <c:pt idx="2660">
                  <c:v>72.012249463108404</c:v>
                </c:pt>
                <c:pt idx="2661">
                  <c:v>71.994258128402606</c:v>
                </c:pt>
                <c:pt idx="2662">
                  <c:v>71.976266793696794</c:v>
                </c:pt>
                <c:pt idx="2663">
                  <c:v>71.958275458990997</c:v>
                </c:pt>
                <c:pt idx="2664">
                  <c:v>71.940284124285199</c:v>
                </c:pt>
                <c:pt idx="2665">
                  <c:v>71.922292789579402</c:v>
                </c:pt>
                <c:pt idx="2666">
                  <c:v>71.962837463510596</c:v>
                </c:pt>
                <c:pt idx="2667">
                  <c:v>71.895435131073</c:v>
                </c:pt>
                <c:pt idx="2668">
                  <c:v>71.889434612274101</c:v>
                </c:pt>
                <c:pt idx="2669">
                  <c:v>71.883434093475302</c:v>
                </c:pt>
                <c:pt idx="2670">
                  <c:v>71.877433574676502</c:v>
                </c:pt>
                <c:pt idx="2671">
                  <c:v>71.871433055877603</c:v>
                </c:pt>
                <c:pt idx="2672">
                  <c:v>71.865432537078803</c:v>
                </c:pt>
                <c:pt idx="2673">
                  <c:v>71.859432018280003</c:v>
                </c:pt>
                <c:pt idx="2674">
                  <c:v>71.853431499481204</c:v>
                </c:pt>
                <c:pt idx="2675">
                  <c:v>71.847430980682304</c:v>
                </c:pt>
                <c:pt idx="2676">
                  <c:v>71.841434185409497</c:v>
                </c:pt>
                <c:pt idx="2677">
                  <c:v>71.835430523681595</c:v>
                </c:pt>
                <c:pt idx="2678">
                  <c:v>71.829430767822203</c:v>
                </c:pt>
                <c:pt idx="2679">
                  <c:v>71.823431011962896</c:v>
                </c:pt>
                <c:pt idx="2680">
                  <c:v>71.817431256103504</c:v>
                </c:pt>
                <c:pt idx="2681">
                  <c:v>71.811431500244097</c:v>
                </c:pt>
                <c:pt idx="2682">
                  <c:v>71.805431744384705</c:v>
                </c:pt>
                <c:pt idx="2683">
                  <c:v>71.799431988525299</c:v>
                </c:pt>
                <c:pt idx="2684">
                  <c:v>71.793432232666007</c:v>
                </c:pt>
                <c:pt idx="2685">
                  <c:v>71.7874324768066</c:v>
                </c:pt>
                <c:pt idx="2686">
                  <c:v>71.781433208973297</c:v>
                </c:pt>
                <c:pt idx="2687">
                  <c:v>71.775433041183504</c:v>
                </c:pt>
                <c:pt idx="2688">
                  <c:v>71.769433385318393</c:v>
                </c:pt>
                <c:pt idx="2689">
                  <c:v>71.763433729453297</c:v>
                </c:pt>
                <c:pt idx="2690">
                  <c:v>71.7574340735882</c:v>
                </c:pt>
                <c:pt idx="2691">
                  <c:v>71.751434417723004</c:v>
                </c:pt>
                <c:pt idx="2692">
                  <c:v>71.745434761857894</c:v>
                </c:pt>
                <c:pt idx="2693">
                  <c:v>71.739435105992797</c:v>
                </c:pt>
                <c:pt idx="2694">
                  <c:v>71.733435450127701</c:v>
                </c:pt>
                <c:pt idx="2695">
                  <c:v>71.727435794262604</c:v>
                </c:pt>
                <c:pt idx="2696">
                  <c:v>71.6921496303558</c:v>
                </c:pt>
                <c:pt idx="2697">
                  <c:v>71.710870859561297</c:v>
                </c:pt>
                <c:pt idx="2698">
                  <c:v>71.698870384895201</c:v>
                </c:pt>
                <c:pt idx="2699">
                  <c:v>71.686869910229007</c:v>
                </c:pt>
                <c:pt idx="2700">
                  <c:v>71.674869435562897</c:v>
                </c:pt>
                <c:pt idx="2701">
                  <c:v>71.662868960896802</c:v>
                </c:pt>
                <c:pt idx="2702">
                  <c:v>71.650868486230706</c:v>
                </c:pt>
                <c:pt idx="2703">
                  <c:v>71.638868011564597</c:v>
                </c:pt>
                <c:pt idx="2704">
                  <c:v>71.626867536898501</c:v>
                </c:pt>
                <c:pt idx="2705">
                  <c:v>71.614867062232406</c:v>
                </c:pt>
                <c:pt idx="2706">
                  <c:v>71.602852847433695</c:v>
                </c:pt>
                <c:pt idx="2707">
                  <c:v>71.590860753889601</c:v>
                </c:pt>
                <c:pt idx="2708">
                  <c:v>71.589434664687602</c:v>
                </c:pt>
                <c:pt idx="2709">
                  <c:v>71.568949537645807</c:v>
                </c:pt>
                <c:pt idx="2710">
                  <c:v>71.564951477321898</c:v>
                </c:pt>
                <c:pt idx="2711">
                  <c:v>71.560953416998004</c:v>
                </c:pt>
                <c:pt idx="2712">
                  <c:v>71.556955356674095</c:v>
                </c:pt>
                <c:pt idx="2713">
                  <c:v>71.552957296350201</c:v>
                </c:pt>
                <c:pt idx="2714">
                  <c:v>71.548959236026306</c:v>
                </c:pt>
                <c:pt idx="2715">
                  <c:v>71.544961175702497</c:v>
                </c:pt>
                <c:pt idx="2716">
                  <c:v>71.507760080921202</c:v>
                </c:pt>
                <c:pt idx="2717">
                  <c:v>71.530888858837798</c:v>
                </c:pt>
                <c:pt idx="2718">
                  <c:v>71.518888784180803</c:v>
                </c:pt>
                <c:pt idx="2719">
                  <c:v>71.506888709523906</c:v>
                </c:pt>
                <c:pt idx="2720">
                  <c:v>71.494888634866896</c:v>
                </c:pt>
                <c:pt idx="2721">
                  <c:v>71.482888560209901</c:v>
                </c:pt>
                <c:pt idx="2722">
                  <c:v>71.470888485553004</c:v>
                </c:pt>
                <c:pt idx="2723">
                  <c:v>71.458888410895995</c:v>
                </c:pt>
                <c:pt idx="2724">
                  <c:v>71.446888336239098</c:v>
                </c:pt>
                <c:pt idx="2725">
                  <c:v>71.434888261582103</c:v>
                </c:pt>
                <c:pt idx="2726">
                  <c:v>71.437528362274094</c:v>
                </c:pt>
                <c:pt idx="2727">
                  <c:v>71.413165833088101</c:v>
                </c:pt>
                <c:pt idx="2728">
                  <c:v>71.404166049302702</c:v>
                </c:pt>
                <c:pt idx="2729">
                  <c:v>71.395166265517204</c:v>
                </c:pt>
                <c:pt idx="2730">
                  <c:v>71.386166481731806</c:v>
                </c:pt>
                <c:pt idx="2731">
                  <c:v>71.377166697946294</c:v>
                </c:pt>
                <c:pt idx="2732">
                  <c:v>71.368166914160895</c:v>
                </c:pt>
                <c:pt idx="2733">
                  <c:v>71.359167130375397</c:v>
                </c:pt>
                <c:pt idx="2734">
                  <c:v>71.350167346589899</c:v>
                </c:pt>
                <c:pt idx="2735">
                  <c:v>71.3411675628045</c:v>
                </c:pt>
                <c:pt idx="2736">
                  <c:v>71.346803064420698</c:v>
                </c:pt>
                <c:pt idx="2737">
                  <c:v>71.325445437113402</c:v>
                </c:pt>
                <c:pt idx="2738">
                  <c:v>71.319444918314602</c:v>
                </c:pt>
                <c:pt idx="2739">
                  <c:v>71.313444399515703</c:v>
                </c:pt>
                <c:pt idx="2740">
                  <c:v>71.307443880716903</c:v>
                </c:pt>
                <c:pt idx="2741">
                  <c:v>71.301443361918103</c:v>
                </c:pt>
                <c:pt idx="2742">
                  <c:v>71.295442843119304</c:v>
                </c:pt>
                <c:pt idx="2743">
                  <c:v>71.289442324320405</c:v>
                </c:pt>
                <c:pt idx="2744">
                  <c:v>71.283441805521605</c:v>
                </c:pt>
                <c:pt idx="2745">
                  <c:v>71.277441286722805</c:v>
                </c:pt>
                <c:pt idx="2746">
                  <c:v>71.256806086476601</c:v>
                </c:pt>
                <c:pt idx="2747">
                  <c:v>71.263162921142495</c:v>
                </c:pt>
                <c:pt idx="2748">
                  <c:v>71.254163287353506</c:v>
                </c:pt>
                <c:pt idx="2749">
                  <c:v>71.245163653564404</c:v>
                </c:pt>
                <c:pt idx="2750">
                  <c:v>71.236164019775302</c:v>
                </c:pt>
                <c:pt idx="2751">
                  <c:v>71.227164385986299</c:v>
                </c:pt>
                <c:pt idx="2752">
                  <c:v>71.218164752197197</c:v>
                </c:pt>
                <c:pt idx="2753">
                  <c:v>71.209165118408194</c:v>
                </c:pt>
                <c:pt idx="2754">
                  <c:v>71.200165484619106</c:v>
                </c:pt>
                <c:pt idx="2755">
                  <c:v>71.191165850830004</c:v>
                </c:pt>
                <c:pt idx="2756">
                  <c:v>71.182162494150802</c:v>
                </c:pt>
                <c:pt idx="2757">
                  <c:v>71.173166003926596</c:v>
                </c:pt>
                <c:pt idx="2758">
                  <c:v>71.164165607198001</c:v>
                </c:pt>
                <c:pt idx="2759">
                  <c:v>71.155165210469505</c:v>
                </c:pt>
                <c:pt idx="2760">
                  <c:v>71.146164813740995</c:v>
                </c:pt>
                <c:pt idx="2761">
                  <c:v>71.137164417012499</c:v>
                </c:pt>
                <c:pt idx="2762">
                  <c:v>71.128164020284004</c:v>
                </c:pt>
                <c:pt idx="2763">
                  <c:v>71.119163623555494</c:v>
                </c:pt>
                <c:pt idx="2764">
                  <c:v>71.110163226826899</c:v>
                </c:pt>
                <c:pt idx="2765">
                  <c:v>71.101162830098403</c:v>
                </c:pt>
                <c:pt idx="2766">
                  <c:v>71.085387664421006</c:v>
                </c:pt>
                <c:pt idx="2767">
                  <c:v>71.080418591676406</c:v>
                </c:pt>
                <c:pt idx="2768">
                  <c:v>71.074165620630595</c:v>
                </c:pt>
                <c:pt idx="2769">
                  <c:v>71.056998992372797</c:v>
                </c:pt>
                <c:pt idx="2770">
                  <c:v>71.049128739824397</c:v>
                </c:pt>
                <c:pt idx="2771">
                  <c:v>71.041258487275996</c:v>
                </c:pt>
                <c:pt idx="2772">
                  <c:v>71.033388234727695</c:v>
                </c:pt>
                <c:pt idx="2773">
                  <c:v>71.025517982179295</c:v>
                </c:pt>
                <c:pt idx="2774">
                  <c:v>71.017647729630895</c:v>
                </c:pt>
                <c:pt idx="2775">
                  <c:v>71.009777477082594</c:v>
                </c:pt>
                <c:pt idx="2776">
                  <c:v>70.997174551670398</c:v>
                </c:pt>
                <c:pt idx="2777">
                  <c:v>70.993180813065095</c:v>
                </c:pt>
                <c:pt idx="2778">
                  <c:v>70.984180566340697</c:v>
                </c:pt>
                <c:pt idx="2779">
                  <c:v>70.9751803196163</c:v>
                </c:pt>
                <c:pt idx="2780">
                  <c:v>70.966180072891902</c:v>
                </c:pt>
                <c:pt idx="2781">
                  <c:v>70.957179826167504</c:v>
                </c:pt>
                <c:pt idx="2782">
                  <c:v>70.948179579443106</c:v>
                </c:pt>
                <c:pt idx="2783">
                  <c:v>70.939179332718695</c:v>
                </c:pt>
                <c:pt idx="2784">
                  <c:v>70.930179085994297</c:v>
                </c:pt>
                <c:pt idx="2785">
                  <c:v>70.921178839269899</c:v>
                </c:pt>
                <c:pt idx="2786">
                  <c:v>70.912177191826103</c:v>
                </c:pt>
                <c:pt idx="2787">
                  <c:v>70.903178128329102</c:v>
                </c:pt>
                <c:pt idx="2788">
                  <c:v>70.894177594486706</c:v>
                </c:pt>
                <c:pt idx="2789">
                  <c:v>70.885177060644295</c:v>
                </c:pt>
                <c:pt idx="2790">
                  <c:v>70.8761765268018</c:v>
                </c:pt>
                <c:pt idx="2791">
                  <c:v>70.867175992959403</c:v>
                </c:pt>
                <c:pt idx="2792">
                  <c:v>70.858175459116893</c:v>
                </c:pt>
                <c:pt idx="2793">
                  <c:v>70.849174925274497</c:v>
                </c:pt>
                <c:pt idx="2794">
                  <c:v>70.840174391432001</c:v>
                </c:pt>
                <c:pt idx="2795">
                  <c:v>70.831173857589604</c:v>
                </c:pt>
                <c:pt idx="2796">
                  <c:v>70.822177652007298</c:v>
                </c:pt>
                <c:pt idx="2797">
                  <c:v>70.8131734627583</c:v>
                </c:pt>
                <c:pt idx="2798">
                  <c:v>70.804173816000301</c:v>
                </c:pt>
                <c:pt idx="2799">
                  <c:v>70.795174169242401</c:v>
                </c:pt>
                <c:pt idx="2800">
                  <c:v>70.786174522484401</c:v>
                </c:pt>
                <c:pt idx="2801">
                  <c:v>70.777174875726502</c:v>
                </c:pt>
                <c:pt idx="2802">
                  <c:v>70.768175228968502</c:v>
                </c:pt>
                <c:pt idx="2803">
                  <c:v>70.759175582210602</c:v>
                </c:pt>
                <c:pt idx="2804">
                  <c:v>70.750175935452603</c:v>
                </c:pt>
                <c:pt idx="2805">
                  <c:v>70.741176288694604</c:v>
                </c:pt>
                <c:pt idx="2806">
                  <c:v>70.732176705212495</c:v>
                </c:pt>
                <c:pt idx="2807">
                  <c:v>70.7231770050048</c:v>
                </c:pt>
                <c:pt idx="2808">
                  <c:v>70.714177371215797</c:v>
                </c:pt>
                <c:pt idx="2809">
                  <c:v>70.705177737426695</c:v>
                </c:pt>
                <c:pt idx="2810">
                  <c:v>70.696178103637607</c:v>
                </c:pt>
                <c:pt idx="2811">
                  <c:v>70.687178469848604</c:v>
                </c:pt>
                <c:pt idx="2812">
                  <c:v>70.678178836059502</c:v>
                </c:pt>
                <c:pt idx="2813">
                  <c:v>70.669179202270499</c:v>
                </c:pt>
                <c:pt idx="2814">
                  <c:v>70.660179568481396</c:v>
                </c:pt>
                <c:pt idx="2815">
                  <c:v>70.651179934692294</c:v>
                </c:pt>
                <c:pt idx="2816">
                  <c:v>70.656816815166806</c:v>
                </c:pt>
                <c:pt idx="2817">
                  <c:v>70.635453650387902</c:v>
                </c:pt>
                <c:pt idx="2818">
                  <c:v>70.629453994522805</c:v>
                </c:pt>
                <c:pt idx="2819">
                  <c:v>70.623454338657695</c:v>
                </c:pt>
                <c:pt idx="2820">
                  <c:v>70.617454682792598</c:v>
                </c:pt>
                <c:pt idx="2821">
                  <c:v>70.611455026927501</c:v>
                </c:pt>
                <c:pt idx="2822">
                  <c:v>70.605455371062405</c:v>
                </c:pt>
                <c:pt idx="2823">
                  <c:v>70.599455715197294</c:v>
                </c:pt>
                <c:pt idx="2824">
                  <c:v>70.593456059332198</c:v>
                </c:pt>
                <c:pt idx="2825">
                  <c:v>70.587456403467002</c:v>
                </c:pt>
                <c:pt idx="2826">
                  <c:v>70.560807152484102</c:v>
                </c:pt>
                <c:pt idx="2827">
                  <c:v>70.573184939451707</c:v>
                </c:pt>
                <c:pt idx="2828">
                  <c:v>70.545499252225099</c:v>
                </c:pt>
                <c:pt idx="2829">
                  <c:v>70.538766778846394</c:v>
                </c:pt>
                <c:pt idx="2830">
                  <c:v>70.532034305467604</c:v>
                </c:pt>
                <c:pt idx="2831">
                  <c:v>70.5253018320888</c:v>
                </c:pt>
                <c:pt idx="2832">
                  <c:v>70.518569358710096</c:v>
                </c:pt>
                <c:pt idx="2833">
                  <c:v>70.511836885331306</c:v>
                </c:pt>
                <c:pt idx="2834">
                  <c:v>70.505104411952502</c:v>
                </c:pt>
                <c:pt idx="2835">
                  <c:v>70.498371938573797</c:v>
                </c:pt>
                <c:pt idx="2836">
                  <c:v>70.467510680213806</c:v>
                </c:pt>
                <c:pt idx="2837">
                  <c:v>70.480926830943602</c:v>
                </c:pt>
                <c:pt idx="2838">
                  <c:v>70.468930754911995</c:v>
                </c:pt>
                <c:pt idx="2839">
                  <c:v>70.456934678880401</c:v>
                </c:pt>
                <c:pt idx="2840">
                  <c:v>70.444938602848794</c:v>
                </c:pt>
                <c:pt idx="2841">
                  <c:v>70.4329425268172</c:v>
                </c:pt>
                <c:pt idx="2842">
                  <c:v>70.420946450785607</c:v>
                </c:pt>
                <c:pt idx="2843">
                  <c:v>70.408950374753999</c:v>
                </c:pt>
                <c:pt idx="2844">
                  <c:v>70.396954298722406</c:v>
                </c:pt>
                <c:pt idx="2845">
                  <c:v>70.384958222690898</c:v>
                </c:pt>
                <c:pt idx="2846">
                  <c:v>70.402207578202194</c:v>
                </c:pt>
                <c:pt idx="2847">
                  <c:v>70.365479300944003</c:v>
                </c:pt>
                <c:pt idx="2848">
                  <c:v>70.359479545084596</c:v>
                </c:pt>
                <c:pt idx="2849">
                  <c:v>70.353479789225204</c:v>
                </c:pt>
                <c:pt idx="2850">
                  <c:v>70.347480033365798</c:v>
                </c:pt>
                <c:pt idx="2851">
                  <c:v>70.341480277506506</c:v>
                </c:pt>
                <c:pt idx="2852">
                  <c:v>70.335480521647099</c:v>
                </c:pt>
                <c:pt idx="2853">
                  <c:v>70.329480765787693</c:v>
                </c:pt>
                <c:pt idx="2854">
                  <c:v>70.323481009928301</c:v>
                </c:pt>
                <c:pt idx="2855">
                  <c:v>70.317481254068994</c:v>
                </c:pt>
                <c:pt idx="2856">
                  <c:v>70.282221699818706</c:v>
                </c:pt>
                <c:pt idx="2857">
                  <c:v>70.300965502401894</c:v>
                </c:pt>
                <c:pt idx="2858">
                  <c:v>70.288965427744898</c:v>
                </c:pt>
                <c:pt idx="2859">
                  <c:v>70.276965353088002</c:v>
                </c:pt>
                <c:pt idx="2860">
                  <c:v>70.264965278431006</c:v>
                </c:pt>
                <c:pt idx="2861">
                  <c:v>70.252965203774096</c:v>
                </c:pt>
                <c:pt idx="2862">
                  <c:v>70.2409651291171</c:v>
                </c:pt>
                <c:pt idx="2863">
                  <c:v>70.228965054460105</c:v>
                </c:pt>
                <c:pt idx="2864">
                  <c:v>70.216964979803194</c:v>
                </c:pt>
                <c:pt idx="2865">
                  <c:v>70.204964905146198</c:v>
                </c:pt>
                <c:pt idx="2866">
                  <c:v>70.222224872657904</c:v>
                </c:pt>
                <c:pt idx="2867">
                  <c:v>70.185480070973199</c:v>
                </c:pt>
                <c:pt idx="2868">
                  <c:v>70.179480415108102</c:v>
                </c:pt>
                <c:pt idx="2869">
                  <c:v>70.173480759243006</c:v>
                </c:pt>
                <c:pt idx="2870">
                  <c:v>70.167481103377895</c:v>
                </c:pt>
                <c:pt idx="2871">
                  <c:v>70.161481447512699</c:v>
                </c:pt>
                <c:pt idx="2872">
                  <c:v>70.155481791647603</c:v>
                </c:pt>
                <c:pt idx="2873">
                  <c:v>70.149482135782506</c:v>
                </c:pt>
                <c:pt idx="2874">
                  <c:v>70.143482479917395</c:v>
                </c:pt>
                <c:pt idx="2875">
                  <c:v>70.137482824052299</c:v>
                </c:pt>
                <c:pt idx="2876">
                  <c:v>70.108108589695107</c:v>
                </c:pt>
                <c:pt idx="2877">
                  <c:v>70.121387299213296</c:v>
                </c:pt>
                <c:pt idx="2878">
                  <c:v>70.109942964869504</c:v>
                </c:pt>
                <c:pt idx="2879">
                  <c:v>70.098498630525697</c:v>
                </c:pt>
                <c:pt idx="2880">
                  <c:v>70.087054296181904</c:v>
                </c:pt>
                <c:pt idx="2881">
                  <c:v>70.075609961838097</c:v>
                </c:pt>
                <c:pt idx="2882">
                  <c:v>70.064165627494205</c:v>
                </c:pt>
                <c:pt idx="2883">
                  <c:v>70.052721293150398</c:v>
                </c:pt>
                <c:pt idx="2884">
                  <c:v>70.060238393588506</c:v>
                </c:pt>
                <c:pt idx="2885">
                  <c:v>70.040000915527301</c:v>
                </c:pt>
                <c:pt idx="2886">
                  <c:v>70.025997002677201</c:v>
                </c:pt>
                <c:pt idx="2887">
                  <c:v>70.033241617584196</c:v>
                </c:pt>
                <c:pt idx="2888">
                  <c:v>70.0242412208557</c:v>
                </c:pt>
                <c:pt idx="2889">
                  <c:v>70.015240824127204</c:v>
                </c:pt>
                <c:pt idx="2890">
                  <c:v>70.006240427398595</c:v>
                </c:pt>
                <c:pt idx="2891">
                  <c:v>69.997240030670099</c:v>
                </c:pt>
                <c:pt idx="2892">
                  <c:v>69.988239633941603</c:v>
                </c:pt>
                <c:pt idx="2893">
                  <c:v>69.979239237213093</c:v>
                </c:pt>
                <c:pt idx="2894">
                  <c:v>69.970238840484598</c:v>
                </c:pt>
                <c:pt idx="2895">
                  <c:v>69.961238443756102</c:v>
                </c:pt>
                <c:pt idx="2896">
                  <c:v>69.952241035406502</c:v>
                </c:pt>
                <c:pt idx="2897">
                  <c:v>69.943238110619305</c:v>
                </c:pt>
                <c:pt idx="2898">
                  <c:v>69.934238326833807</c:v>
                </c:pt>
                <c:pt idx="2899">
                  <c:v>69.925238543048394</c:v>
                </c:pt>
                <c:pt idx="2900">
                  <c:v>69.916238759262896</c:v>
                </c:pt>
                <c:pt idx="2901">
                  <c:v>69.907238975477398</c:v>
                </c:pt>
                <c:pt idx="2902">
                  <c:v>69.898239191691999</c:v>
                </c:pt>
                <c:pt idx="2903">
                  <c:v>69.889239407906501</c:v>
                </c:pt>
                <c:pt idx="2904">
                  <c:v>69.880239624121003</c:v>
                </c:pt>
                <c:pt idx="2905">
                  <c:v>69.871239840335605</c:v>
                </c:pt>
                <c:pt idx="2906">
                  <c:v>69.862238530773794</c:v>
                </c:pt>
                <c:pt idx="2907">
                  <c:v>69.853240037694704</c:v>
                </c:pt>
                <c:pt idx="2908">
                  <c:v>69.844239940969402</c:v>
                </c:pt>
                <c:pt idx="2909">
                  <c:v>69.8352398442441</c:v>
                </c:pt>
                <c:pt idx="2910">
                  <c:v>69.826239747518798</c:v>
                </c:pt>
                <c:pt idx="2911">
                  <c:v>69.817239650793496</c:v>
                </c:pt>
                <c:pt idx="2912">
                  <c:v>69.808239554068294</c:v>
                </c:pt>
                <c:pt idx="2913">
                  <c:v>69.799239457342907</c:v>
                </c:pt>
                <c:pt idx="2914">
                  <c:v>69.790239360617704</c:v>
                </c:pt>
                <c:pt idx="2915">
                  <c:v>69.781239263892402</c:v>
                </c:pt>
                <c:pt idx="2916">
                  <c:v>69.772241424213604</c:v>
                </c:pt>
                <c:pt idx="2917">
                  <c:v>69.763239418029698</c:v>
                </c:pt>
                <c:pt idx="2918">
                  <c:v>69.754239784240696</c:v>
                </c:pt>
                <c:pt idx="2919">
                  <c:v>69.745240150451593</c:v>
                </c:pt>
                <c:pt idx="2920">
                  <c:v>69.736240516662605</c:v>
                </c:pt>
                <c:pt idx="2921">
                  <c:v>69.727240882873502</c:v>
                </c:pt>
                <c:pt idx="2922">
                  <c:v>69.7182412490844</c:v>
                </c:pt>
                <c:pt idx="2923">
                  <c:v>69.709241615295397</c:v>
                </c:pt>
                <c:pt idx="2924">
                  <c:v>69.700241981506295</c:v>
                </c:pt>
                <c:pt idx="2925">
                  <c:v>69.691242347717207</c:v>
                </c:pt>
                <c:pt idx="2926">
                  <c:v>69.682238262960595</c:v>
                </c:pt>
                <c:pt idx="2927">
                  <c:v>69.6732423946669</c:v>
                </c:pt>
                <c:pt idx="2928">
                  <c:v>69.664241847929304</c:v>
                </c:pt>
                <c:pt idx="2929">
                  <c:v>69.655241301191694</c:v>
                </c:pt>
                <c:pt idx="2930">
                  <c:v>69.646240754453999</c:v>
                </c:pt>
                <c:pt idx="2931">
                  <c:v>69.637240207716403</c:v>
                </c:pt>
                <c:pt idx="2932">
                  <c:v>69.628239660978807</c:v>
                </c:pt>
                <c:pt idx="2933">
                  <c:v>69.619239114241097</c:v>
                </c:pt>
                <c:pt idx="2934">
                  <c:v>69.610238567503501</c:v>
                </c:pt>
                <c:pt idx="2935">
                  <c:v>69.601238020765905</c:v>
                </c:pt>
                <c:pt idx="2936">
                  <c:v>69.590427160550206</c:v>
                </c:pt>
                <c:pt idx="2937">
                  <c:v>69.582877206909103</c:v>
                </c:pt>
                <c:pt idx="2938">
                  <c:v>69.573397671647399</c:v>
                </c:pt>
                <c:pt idx="2939">
                  <c:v>69.563918136385695</c:v>
                </c:pt>
                <c:pt idx="2940">
                  <c:v>69.554438601124005</c:v>
                </c:pt>
                <c:pt idx="2941">
                  <c:v>69.544959065862301</c:v>
                </c:pt>
                <c:pt idx="2942">
                  <c:v>69.555492317010305</c:v>
                </c:pt>
                <c:pt idx="2943">
                  <c:v>69.529998779296804</c:v>
                </c:pt>
                <c:pt idx="2944">
                  <c:v>69.529998779296804</c:v>
                </c:pt>
                <c:pt idx="2945">
                  <c:v>69.529998779296804</c:v>
                </c:pt>
                <c:pt idx="2946">
                  <c:v>69.4999655448228</c:v>
                </c:pt>
                <c:pt idx="2947">
                  <c:v>69.5209899244025</c:v>
                </c:pt>
                <c:pt idx="2948">
                  <c:v>69.508991449515605</c:v>
                </c:pt>
                <c:pt idx="2949">
                  <c:v>69.496992974628597</c:v>
                </c:pt>
                <c:pt idx="2950">
                  <c:v>69.484994499741603</c:v>
                </c:pt>
                <c:pt idx="2951">
                  <c:v>69.472996024854694</c:v>
                </c:pt>
                <c:pt idx="2952">
                  <c:v>69.460997549967701</c:v>
                </c:pt>
                <c:pt idx="2953">
                  <c:v>69.448999075080707</c:v>
                </c:pt>
                <c:pt idx="2954">
                  <c:v>69.437000600193699</c:v>
                </c:pt>
                <c:pt idx="2955">
                  <c:v>69.425002125306804</c:v>
                </c:pt>
                <c:pt idx="2956">
                  <c:v>69.427624006885594</c:v>
                </c:pt>
                <c:pt idx="2957">
                  <c:v>69.403252419522403</c:v>
                </c:pt>
                <c:pt idx="2958">
                  <c:v>69.394252935724793</c:v>
                </c:pt>
                <c:pt idx="2959">
                  <c:v>69.385253451927099</c:v>
                </c:pt>
                <c:pt idx="2960">
                  <c:v>69.376253968129404</c:v>
                </c:pt>
                <c:pt idx="2961">
                  <c:v>69.367254484331795</c:v>
                </c:pt>
                <c:pt idx="2962">
                  <c:v>69.358255000534101</c:v>
                </c:pt>
                <c:pt idx="2963">
                  <c:v>69.349255516736406</c:v>
                </c:pt>
                <c:pt idx="2964">
                  <c:v>69.340256032938797</c:v>
                </c:pt>
                <c:pt idx="2965">
                  <c:v>69.331256549141102</c:v>
                </c:pt>
                <c:pt idx="2966">
                  <c:v>69.322251883951793</c:v>
                </c:pt>
                <c:pt idx="2967">
                  <c:v>69.313256785226599</c:v>
                </c:pt>
                <c:pt idx="2968">
                  <c:v>69.304256238488904</c:v>
                </c:pt>
                <c:pt idx="2969">
                  <c:v>69.295255691751294</c:v>
                </c:pt>
                <c:pt idx="2970">
                  <c:v>69.286255145013698</c:v>
                </c:pt>
                <c:pt idx="2971">
                  <c:v>69.277254598276102</c:v>
                </c:pt>
                <c:pt idx="2972">
                  <c:v>69.268254051538406</c:v>
                </c:pt>
                <c:pt idx="2973">
                  <c:v>69.259253504800796</c:v>
                </c:pt>
                <c:pt idx="2974">
                  <c:v>69.2502529580632</c:v>
                </c:pt>
                <c:pt idx="2975">
                  <c:v>69.241252411325505</c:v>
                </c:pt>
                <c:pt idx="2976">
                  <c:v>69.232257046063694</c:v>
                </c:pt>
                <c:pt idx="2977">
                  <c:v>69.223252114346593</c:v>
                </c:pt>
                <c:pt idx="2978">
                  <c:v>69.214252630548998</c:v>
                </c:pt>
                <c:pt idx="2979">
                  <c:v>69.205253146751303</c:v>
                </c:pt>
                <c:pt idx="2980">
                  <c:v>69.196253662953595</c:v>
                </c:pt>
                <c:pt idx="2981">
                  <c:v>69.187254179156</c:v>
                </c:pt>
                <c:pt idx="2982">
                  <c:v>69.178254695358305</c:v>
                </c:pt>
                <c:pt idx="2983">
                  <c:v>69.169255211560596</c:v>
                </c:pt>
                <c:pt idx="2984">
                  <c:v>69.160255727763001</c:v>
                </c:pt>
                <c:pt idx="2985">
                  <c:v>69.151256243965307</c:v>
                </c:pt>
                <c:pt idx="2986">
                  <c:v>69.142252309971099</c:v>
                </c:pt>
                <c:pt idx="2987">
                  <c:v>69.133256592432602</c:v>
                </c:pt>
                <c:pt idx="2988">
                  <c:v>69.124256195704106</c:v>
                </c:pt>
                <c:pt idx="2989">
                  <c:v>69.115255798975596</c:v>
                </c:pt>
                <c:pt idx="2990">
                  <c:v>69.106255402247101</c:v>
                </c:pt>
                <c:pt idx="2991">
                  <c:v>69.097255005518505</c:v>
                </c:pt>
                <c:pt idx="2992">
                  <c:v>69.088254608789995</c:v>
                </c:pt>
                <c:pt idx="2993">
                  <c:v>69.0792542120615</c:v>
                </c:pt>
                <c:pt idx="2994">
                  <c:v>69.070253815333004</c:v>
                </c:pt>
                <c:pt idx="2995">
                  <c:v>69.061253418604494</c:v>
                </c:pt>
                <c:pt idx="2996">
                  <c:v>69.028787858076001</c:v>
                </c:pt>
                <c:pt idx="2997">
                  <c:v>69.019270972473905</c:v>
                </c:pt>
                <c:pt idx="2998">
                  <c:v>69.0161067111694</c:v>
                </c:pt>
                <c:pt idx="2999">
                  <c:v>69.012942449864994</c:v>
                </c:pt>
                <c:pt idx="3000">
                  <c:v>69.009778188560503</c:v>
                </c:pt>
                <c:pt idx="3001">
                  <c:v>69.006613927256097</c:v>
                </c:pt>
                <c:pt idx="3002">
                  <c:v>69.003449665951607</c:v>
                </c:pt>
                <c:pt idx="3003">
                  <c:v>69.000285404647201</c:v>
                </c:pt>
                <c:pt idx="3004">
                  <c:v>68.997121143342696</c:v>
                </c:pt>
                <c:pt idx="3005">
                  <c:v>68.993956882038205</c:v>
                </c:pt>
                <c:pt idx="3006">
                  <c:v>68.963146692608007</c:v>
                </c:pt>
                <c:pt idx="3007">
                  <c:v>68.983258750318996</c:v>
                </c:pt>
                <c:pt idx="3008">
                  <c:v>68.974259266521301</c:v>
                </c:pt>
                <c:pt idx="3009">
                  <c:v>68.965259782723706</c:v>
                </c:pt>
                <c:pt idx="3010">
                  <c:v>68.956260298925997</c:v>
                </c:pt>
                <c:pt idx="3011">
                  <c:v>68.947260815128303</c:v>
                </c:pt>
                <c:pt idx="3012">
                  <c:v>68.938261331330693</c:v>
                </c:pt>
                <c:pt idx="3013">
                  <c:v>68.929261847532999</c:v>
                </c:pt>
                <c:pt idx="3014">
                  <c:v>68.920262363735304</c:v>
                </c:pt>
                <c:pt idx="3015">
                  <c:v>68.911262879937695</c:v>
                </c:pt>
                <c:pt idx="3016">
                  <c:v>68.902278682822995</c:v>
                </c:pt>
                <c:pt idx="3017">
                  <c:v>68.893266259731206</c:v>
                </c:pt>
                <c:pt idx="3018">
                  <c:v>68.884269911359496</c:v>
                </c:pt>
                <c:pt idx="3019">
                  <c:v>68.875273562987701</c:v>
                </c:pt>
                <c:pt idx="3020">
                  <c:v>68.866277214616005</c:v>
                </c:pt>
                <c:pt idx="3021">
                  <c:v>68.857280866244196</c:v>
                </c:pt>
                <c:pt idx="3022">
                  <c:v>68.8482845178725</c:v>
                </c:pt>
                <c:pt idx="3023">
                  <c:v>68.839288169500705</c:v>
                </c:pt>
                <c:pt idx="3024">
                  <c:v>68.830291821128995</c:v>
                </c:pt>
                <c:pt idx="3025">
                  <c:v>68.8212954727572</c:v>
                </c:pt>
                <c:pt idx="3026">
                  <c:v>68.812282382940296</c:v>
                </c:pt>
                <c:pt idx="3027">
                  <c:v>68.803300219493394</c:v>
                </c:pt>
                <c:pt idx="3028">
                  <c:v>68.794300435707896</c:v>
                </c:pt>
                <c:pt idx="3029">
                  <c:v>68.785300651922398</c:v>
                </c:pt>
                <c:pt idx="3030">
                  <c:v>68.776300868137</c:v>
                </c:pt>
                <c:pt idx="3031">
                  <c:v>68.767301084351502</c:v>
                </c:pt>
                <c:pt idx="3032">
                  <c:v>68.758301300566103</c:v>
                </c:pt>
                <c:pt idx="3033">
                  <c:v>68.749301516780605</c:v>
                </c:pt>
                <c:pt idx="3034">
                  <c:v>68.740301732995107</c:v>
                </c:pt>
                <c:pt idx="3035">
                  <c:v>68.731301949209694</c:v>
                </c:pt>
                <c:pt idx="3036">
                  <c:v>68.707683402028294</c:v>
                </c:pt>
                <c:pt idx="3037">
                  <c:v>68.711069016265796</c:v>
                </c:pt>
                <c:pt idx="3038">
                  <c:v>68.699068741607604</c:v>
                </c:pt>
                <c:pt idx="3039">
                  <c:v>68.687068466949398</c:v>
                </c:pt>
                <c:pt idx="3040">
                  <c:v>68.675068192291207</c:v>
                </c:pt>
                <c:pt idx="3041">
                  <c:v>68.663067917633001</c:v>
                </c:pt>
                <c:pt idx="3042">
                  <c:v>68.651067642974795</c:v>
                </c:pt>
                <c:pt idx="3043">
                  <c:v>68.639067368316603</c:v>
                </c:pt>
                <c:pt idx="3044">
                  <c:v>68.627067093658397</c:v>
                </c:pt>
                <c:pt idx="3045">
                  <c:v>68.615066819000205</c:v>
                </c:pt>
                <c:pt idx="3046">
                  <c:v>68.632302802836506</c:v>
                </c:pt>
                <c:pt idx="3047">
                  <c:v>68.595532730272097</c:v>
                </c:pt>
                <c:pt idx="3048">
                  <c:v>68.589533074407001</c:v>
                </c:pt>
                <c:pt idx="3049">
                  <c:v>68.583533418541904</c:v>
                </c:pt>
                <c:pt idx="3050">
                  <c:v>68.577533762676794</c:v>
                </c:pt>
                <c:pt idx="3051">
                  <c:v>68.571534106811697</c:v>
                </c:pt>
                <c:pt idx="3052">
                  <c:v>68.5655344509466</c:v>
                </c:pt>
                <c:pt idx="3053">
                  <c:v>68.559534795081504</c:v>
                </c:pt>
                <c:pt idx="3054">
                  <c:v>68.553535139216393</c:v>
                </c:pt>
                <c:pt idx="3055">
                  <c:v>68.547535483351197</c:v>
                </c:pt>
                <c:pt idx="3056">
                  <c:v>68.528386983415103</c:v>
                </c:pt>
                <c:pt idx="3057">
                  <c:v>68.530060689214807</c:v>
                </c:pt>
                <c:pt idx="3058">
                  <c:v>68.524302723566606</c:v>
                </c:pt>
                <c:pt idx="3059">
                  <c:v>68.506145811414001</c:v>
                </c:pt>
                <c:pt idx="3060">
                  <c:v>68.498407366966305</c:v>
                </c:pt>
                <c:pt idx="3061">
                  <c:v>68.490668922518594</c:v>
                </c:pt>
                <c:pt idx="3062">
                  <c:v>68.482930478070898</c:v>
                </c:pt>
                <c:pt idx="3063">
                  <c:v>68.475192033623102</c:v>
                </c:pt>
                <c:pt idx="3064">
                  <c:v>68.467453589175406</c:v>
                </c:pt>
                <c:pt idx="3065">
                  <c:v>68.459715144727696</c:v>
                </c:pt>
                <c:pt idx="3066">
                  <c:v>68.446656112395104</c:v>
                </c:pt>
                <c:pt idx="3067">
                  <c:v>68.443300836782697</c:v>
                </c:pt>
                <c:pt idx="3068">
                  <c:v>68.434302702682601</c:v>
                </c:pt>
                <c:pt idx="3069">
                  <c:v>68.425304568582604</c:v>
                </c:pt>
                <c:pt idx="3070">
                  <c:v>68.416306434482493</c:v>
                </c:pt>
                <c:pt idx="3071">
                  <c:v>68.407308300382496</c:v>
                </c:pt>
                <c:pt idx="3072">
                  <c:v>68.398310166282499</c:v>
                </c:pt>
                <c:pt idx="3073">
                  <c:v>68.389312032182403</c:v>
                </c:pt>
                <c:pt idx="3074">
                  <c:v>68.380313898082406</c:v>
                </c:pt>
                <c:pt idx="3075">
                  <c:v>68.371315763982295</c:v>
                </c:pt>
                <c:pt idx="3076">
                  <c:v>68.362306607086396</c:v>
                </c:pt>
                <c:pt idx="3077">
                  <c:v>68.353317815780599</c:v>
                </c:pt>
                <c:pt idx="3078">
                  <c:v>68.344317419052103</c:v>
                </c:pt>
                <c:pt idx="3079">
                  <c:v>68.335317022323594</c:v>
                </c:pt>
                <c:pt idx="3080">
                  <c:v>68.326316625595098</c:v>
                </c:pt>
                <c:pt idx="3081">
                  <c:v>68.317316228866503</c:v>
                </c:pt>
                <c:pt idx="3082">
                  <c:v>68.308315832138007</c:v>
                </c:pt>
                <c:pt idx="3083">
                  <c:v>68.299315435409497</c:v>
                </c:pt>
                <c:pt idx="3084">
                  <c:v>68.290315038681001</c:v>
                </c:pt>
                <c:pt idx="3085">
                  <c:v>68.281314641952505</c:v>
                </c:pt>
                <c:pt idx="3086">
                  <c:v>68.286930508140202</c:v>
                </c:pt>
                <c:pt idx="3087">
                  <c:v>68.265541750092595</c:v>
                </c:pt>
                <c:pt idx="3088">
                  <c:v>68.259541894235596</c:v>
                </c:pt>
                <c:pt idx="3089">
                  <c:v>68.253542038378598</c:v>
                </c:pt>
                <c:pt idx="3090">
                  <c:v>68.247542182521599</c:v>
                </c:pt>
                <c:pt idx="3091">
                  <c:v>68.2415423266647</c:v>
                </c:pt>
                <c:pt idx="3092">
                  <c:v>68.235542470807701</c:v>
                </c:pt>
                <c:pt idx="3093">
                  <c:v>68.229542614950702</c:v>
                </c:pt>
                <c:pt idx="3094">
                  <c:v>68.223542759093704</c:v>
                </c:pt>
                <c:pt idx="3095">
                  <c:v>68.217542903236804</c:v>
                </c:pt>
                <c:pt idx="3096">
                  <c:v>68.196926540855102</c:v>
                </c:pt>
                <c:pt idx="3097">
                  <c:v>68.203314789835602</c:v>
                </c:pt>
                <c:pt idx="3098">
                  <c:v>68.194314393107007</c:v>
                </c:pt>
                <c:pt idx="3099">
                  <c:v>68.185313996378497</c:v>
                </c:pt>
                <c:pt idx="3100">
                  <c:v>68.176313599650001</c:v>
                </c:pt>
                <c:pt idx="3101">
                  <c:v>68.167313202921505</c:v>
                </c:pt>
                <c:pt idx="3102">
                  <c:v>68.158312806192995</c:v>
                </c:pt>
                <c:pt idx="3103">
                  <c:v>68.1493124094645</c:v>
                </c:pt>
                <c:pt idx="3104">
                  <c:v>68.140312012736004</c:v>
                </c:pt>
                <c:pt idx="3105">
                  <c:v>68.131311616007494</c:v>
                </c:pt>
                <c:pt idx="3106">
                  <c:v>68.105005828612306</c:v>
                </c:pt>
                <c:pt idx="3107">
                  <c:v>68.110601096874603</c:v>
                </c:pt>
                <c:pt idx="3108">
                  <c:v>68.097952056956004</c:v>
                </c:pt>
                <c:pt idx="3109">
                  <c:v>68.085303017037504</c:v>
                </c:pt>
                <c:pt idx="3110">
                  <c:v>68.072653977118904</c:v>
                </c:pt>
                <c:pt idx="3111">
                  <c:v>68.060004937200304</c:v>
                </c:pt>
                <c:pt idx="3112">
                  <c:v>68.047355897281804</c:v>
                </c:pt>
                <c:pt idx="3113">
                  <c:v>68.034706857363204</c:v>
                </c:pt>
                <c:pt idx="3114">
                  <c:v>68.022057817444605</c:v>
                </c:pt>
                <c:pt idx="3115">
                  <c:v>68.015089134500698</c:v>
                </c:pt>
                <c:pt idx="3116">
                  <c:v>67.998537966869506</c:v>
                </c:pt>
                <c:pt idx="3117">
                  <c:v>67.995544614791797</c:v>
                </c:pt>
                <c:pt idx="3118">
                  <c:v>67.989544095992997</c:v>
                </c:pt>
                <c:pt idx="3119">
                  <c:v>67.983543577194197</c:v>
                </c:pt>
                <c:pt idx="3120">
                  <c:v>67.977543058395298</c:v>
                </c:pt>
                <c:pt idx="3121">
                  <c:v>67.971542539596499</c:v>
                </c:pt>
                <c:pt idx="3122">
                  <c:v>67.965542020797699</c:v>
                </c:pt>
                <c:pt idx="3123">
                  <c:v>67.959541501998899</c:v>
                </c:pt>
                <c:pt idx="3124">
                  <c:v>67.9535409832</c:v>
                </c:pt>
                <c:pt idx="3125">
                  <c:v>67.9475404644012</c:v>
                </c:pt>
                <c:pt idx="3126">
                  <c:v>67.926932942274803</c:v>
                </c:pt>
                <c:pt idx="3127">
                  <c:v>67.933313029375498</c:v>
                </c:pt>
                <c:pt idx="3128">
                  <c:v>67.924313995521999</c:v>
                </c:pt>
                <c:pt idx="3129">
                  <c:v>67.9153149616685</c:v>
                </c:pt>
                <c:pt idx="3130">
                  <c:v>67.906315927815101</c:v>
                </c:pt>
                <c:pt idx="3131">
                  <c:v>67.897316893961602</c:v>
                </c:pt>
                <c:pt idx="3132">
                  <c:v>67.888317860108103</c:v>
                </c:pt>
                <c:pt idx="3133">
                  <c:v>67.879318826254604</c:v>
                </c:pt>
                <c:pt idx="3134">
                  <c:v>67.870319792401204</c:v>
                </c:pt>
                <c:pt idx="3135">
                  <c:v>67.861320758547706</c:v>
                </c:pt>
                <c:pt idx="3136">
                  <c:v>67.852323185790596</c:v>
                </c:pt>
                <c:pt idx="3137">
                  <c:v>67.843322913344593</c:v>
                </c:pt>
                <c:pt idx="3138">
                  <c:v>67.834324179428904</c:v>
                </c:pt>
                <c:pt idx="3139">
                  <c:v>67.8253254455133</c:v>
                </c:pt>
                <c:pt idx="3140">
                  <c:v>67.816326711597597</c:v>
                </c:pt>
                <c:pt idx="3141">
                  <c:v>67.807327977681894</c:v>
                </c:pt>
                <c:pt idx="3142">
                  <c:v>67.798329243766304</c:v>
                </c:pt>
                <c:pt idx="3143">
                  <c:v>67.7893305098506</c:v>
                </c:pt>
                <c:pt idx="3144">
                  <c:v>67.780331775934897</c:v>
                </c:pt>
                <c:pt idx="3145">
                  <c:v>67.771333042019194</c:v>
                </c:pt>
                <c:pt idx="3146">
                  <c:v>67.776937025105198</c:v>
                </c:pt>
                <c:pt idx="3147">
                  <c:v>67.755556677795994</c:v>
                </c:pt>
                <c:pt idx="3148">
                  <c:v>67.749556058986798</c:v>
                </c:pt>
                <c:pt idx="3149">
                  <c:v>67.743555440177701</c:v>
                </c:pt>
                <c:pt idx="3150">
                  <c:v>67.737554821368605</c:v>
                </c:pt>
                <c:pt idx="3151">
                  <c:v>67.731554202559394</c:v>
                </c:pt>
                <c:pt idx="3152">
                  <c:v>67.725553583750298</c:v>
                </c:pt>
                <c:pt idx="3153">
                  <c:v>67.719552964941101</c:v>
                </c:pt>
                <c:pt idx="3154">
                  <c:v>67.713552346132005</c:v>
                </c:pt>
                <c:pt idx="3155">
                  <c:v>67.707551727322894</c:v>
                </c:pt>
                <c:pt idx="3156">
                  <c:v>67.6869445342505</c:v>
                </c:pt>
                <c:pt idx="3157">
                  <c:v>67.693328219604496</c:v>
                </c:pt>
                <c:pt idx="3158">
                  <c:v>67.684328585815393</c:v>
                </c:pt>
                <c:pt idx="3159">
                  <c:v>67.675328952026305</c:v>
                </c:pt>
                <c:pt idx="3160">
                  <c:v>67.666329318237302</c:v>
                </c:pt>
                <c:pt idx="3161">
                  <c:v>67.6573296844482</c:v>
                </c:pt>
                <c:pt idx="3162">
                  <c:v>67.648330050659098</c:v>
                </c:pt>
                <c:pt idx="3163">
                  <c:v>67.639330416870095</c:v>
                </c:pt>
                <c:pt idx="3164">
                  <c:v>67.630330783081007</c:v>
                </c:pt>
                <c:pt idx="3165">
                  <c:v>67.621331149291905</c:v>
                </c:pt>
                <c:pt idx="3166">
                  <c:v>67.594262915755195</c:v>
                </c:pt>
                <c:pt idx="3167">
                  <c:v>67.600486840535098</c:v>
                </c:pt>
                <c:pt idx="3168">
                  <c:v>67.587647744966404</c:v>
                </c:pt>
                <c:pt idx="3169">
                  <c:v>67.574808649397696</c:v>
                </c:pt>
                <c:pt idx="3170">
                  <c:v>67.561969553829002</c:v>
                </c:pt>
                <c:pt idx="3171">
                  <c:v>67.549130458260393</c:v>
                </c:pt>
                <c:pt idx="3172">
                  <c:v>67.536291362691699</c:v>
                </c:pt>
                <c:pt idx="3173">
                  <c:v>67.523452267123005</c:v>
                </c:pt>
                <c:pt idx="3174">
                  <c:v>67.510613171554297</c:v>
                </c:pt>
                <c:pt idx="3175">
                  <c:v>67.505106209564204</c:v>
                </c:pt>
                <c:pt idx="3176">
                  <c:v>67.486667220803696</c:v>
                </c:pt>
                <c:pt idx="3177">
                  <c:v>67.483330357507896</c:v>
                </c:pt>
                <c:pt idx="3178">
                  <c:v>67.474332373349299</c:v>
                </c:pt>
                <c:pt idx="3179">
                  <c:v>67.465334389190701</c:v>
                </c:pt>
                <c:pt idx="3180">
                  <c:v>67.456336405032005</c:v>
                </c:pt>
                <c:pt idx="3181">
                  <c:v>67.447338420873393</c:v>
                </c:pt>
                <c:pt idx="3182">
                  <c:v>67.438340436714796</c:v>
                </c:pt>
                <c:pt idx="3183">
                  <c:v>67.429342452556099</c:v>
                </c:pt>
                <c:pt idx="3184">
                  <c:v>67.420344468397502</c:v>
                </c:pt>
                <c:pt idx="3185">
                  <c:v>67.411346484238905</c:v>
                </c:pt>
                <c:pt idx="3186">
                  <c:v>67.416958489095293</c:v>
                </c:pt>
                <c:pt idx="3187">
                  <c:v>67.395567620368595</c:v>
                </c:pt>
                <c:pt idx="3188">
                  <c:v>67.389569101076205</c:v>
                </c:pt>
                <c:pt idx="3189">
                  <c:v>67.3835705817838</c:v>
                </c:pt>
                <c:pt idx="3190">
                  <c:v>67.377572062491396</c:v>
                </c:pt>
                <c:pt idx="3191">
                  <c:v>67.371573543199005</c:v>
                </c:pt>
                <c:pt idx="3192">
                  <c:v>67.365575023906601</c:v>
                </c:pt>
                <c:pt idx="3193">
                  <c:v>67.359576504614196</c:v>
                </c:pt>
                <c:pt idx="3194">
                  <c:v>67.353577985321806</c:v>
                </c:pt>
                <c:pt idx="3195">
                  <c:v>67.347579466029401</c:v>
                </c:pt>
                <c:pt idx="3196">
                  <c:v>67.3123627534099</c:v>
                </c:pt>
                <c:pt idx="3197">
                  <c:v>67.331166550021095</c:v>
                </c:pt>
                <c:pt idx="3198">
                  <c:v>67.319166838307098</c:v>
                </c:pt>
                <c:pt idx="3199">
                  <c:v>67.3071671265932</c:v>
                </c:pt>
                <c:pt idx="3200">
                  <c:v>67.295167414879202</c:v>
                </c:pt>
                <c:pt idx="3201">
                  <c:v>67.283167703165304</c:v>
                </c:pt>
                <c:pt idx="3202">
                  <c:v>67.271167991451307</c:v>
                </c:pt>
                <c:pt idx="3203">
                  <c:v>67.259168279737395</c:v>
                </c:pt>
                <c:pt idx="3204">
                  <c:v>67.247168568023497</c:v>
                </c:pt>
                <c:pt idx="3205">
                  <c:v>67.2351688563095</c:v>
                </c:pt>
                <c:pt idx="3206">
                  <c:v>67.252372959138697</c:v>
                </c:pt>
                <c:pt idx="3207">
                  <c:v>67.215584838867102</c:v>
                </c:pt>
                <c:pt idx="3208">
                  <c:v>67.209584320068302</c:v>
                </c:pt>
                <c:pt idx="3209">
                  <c:v>67.203583801269502</c:v>
                </c:pt>
                <c:pt idx="3210">
                  <c:v>67.197583282470703</c:v>
                </c:pt>
                <c:pt idx="3211">
                  <c:v>67.191582763671803</c:v>
                </c:pt>
                <c:pt idx="3212">
                  <c:v>67.185582244873004</c:v>
                </c:pt>
                <c:pt idx="3213">
                  <c:v>67.179581726074204</c:v>
                </c:pt>
                <c:pt idx="3214">
                  <c:v>67.173581207275305</c:v>
                </c:pt>
                <c:pt idx="3215">
                  <c:v>67.167580688476505</c:v>
                </c:pt>
                <c:pt idx="3216">
                  <c:v>67.146981086406399</c:v>
                </c:pt>
                <c:pt idx="3217">
                  <c:v>67.153372412639698</c:v>
                </c:pt>
                <c:pt idx="3218">
                  <c:v>67.144372928842103</c:v>
                </c:pt>
                <c:pt idx="3219">
                  <c:v>67.135373445044394</c:v>
                </c:pt>
                <c:pt idx="3220">
                  <c:v>67.126373961246699</c:v>
                </c:pt>
                <c:pt idx="3221">
                  <c:v>67.117374477449104</c:v>
                </c:pt>
                <c:pt idx="3222">
                  <c:v>67.108374993651395</c:v>
                </c:pt>
                <c:pt idx="3223">
                  <c:v>67.099375509853701</c:v>
                </c:pt>
                <c:pt idx="3224">
                  <c:v>67.090376026056106</c:v>
                </c:pt>
                <c:pt idx="3225">
                  <c:v>67.081376542258397</c:v>
                </c:pt>
                <c:pt idx="3226">
                  <c:v>67.059583512998302</c:v>
                </c:pt>
                <c:pt idx="3227">
                  <c:v>67.061113222072507</c:v>
                </c:pt>
                <c:pt idx="3228">
                  <c:v>67.0490364754111</c:v>
                </c:pt>
                <c:pt idx="3229">
                  <c:v>67.036959728749693</c:v>
                </c:pt>
                <c:pt idx="3230">
                  <c:v>67.0248829820883</c:v>
                </c:pt>
                <c:pt idx="3231">
                  <c:v>67.012806235426893</c:v>
                </c:pt>
                <c:pt idx="3232">
                  <c:v>67.000729488765501</c:v>
                </c:pt>
                <c:pt idx="3233">
                  <c:v>67.009374522526997</c:v>
                </c:pt>
                <c:pt idx="3234">
                  <c:v>66.979995727539006</c:v>
                </c:pt>
                <c:pt idx="3235">
                  <c:v>66.979995727539006</c:v>
                </c:pt>
                <c:pt idx="3236">
                  <c:v>66.963621564831101</c:v>
                </c:pt>
                <c:pt idx="3237">
                  <c:v>66.9733744901948</c:v>
                </c:pt>
                <c:pt idx="3238">
                  <c:v>66.964376206148401</c:v>
                </c:pt>
                <c:pt idx="3239">
                  <c:v>66.955377922101903</c:v>
                </c:pt>
                <c:pt idx="3240">
                  <c:v>66.946379638055504</c:v>
                </c:pt>
                <c:pt idx="3241">
                  <c:v>66.937381354009005</c:v>
                </c:pt>
                <c:pt idx="3242">
                  <c:v>66.928383069962607</c:v>
                </c:pt>
                <c:pt idx="3243">
                  <c:v>66.919384785916094</c:v>
                </c:pt>
                <c:pt idx="3244">
                  <c:v>66.910386501869695</c:v>
                </c:pt>
                <c:pt idx="3245">
                  <c:v>66.901388217823197</c:v>
                </c:pt>
                <c:pt idx="3246">
                  <c:v>66.892452597325303</c:v>
                </c:pt>
                <c:pt idx="3247">
                  <c:v>66.883401095474397</c:v>
                </c:pt>
                <c:pt idx="3248">
                  <c:v>66.874415674447604</c:v>
                </c:pt>
                <c:pt idx="3249">
                  <c:v>66.865430253420797</c:v>
                </c:pt>
                <c:pt idx="3250">
                  <c:v>66.856444832394004</c:v>
                </c:pt>
                <c:pt idx="3251">
                  <c:v>66.847459411367197</c:v>
                </c:pt>
                <c:pt idx="3252">
                  <c:v>66.838473990340404</c:v>
                </c:pt>
                <c:pt idx="3253">
                  <c:v>66.829488569313597</c:v>
                </c:pt>
                <c:pt idx="3254">
                  <c:v>66.820503148286704</c:v>
                </c:pt>
                <c:pt idx="3255">
                  <c:v>66.811517727259897</c:v>
                </c:pt>
                <c:pt idx="3256">
                  <c:v>66.8170525439062</c:v>
                </c:pt>
                <c:pt idx="3257">
                  <c:v>66.795689669337406</c:v>
                </c:pt>
                <c:pt idx="3258">
                  <c:v>66.789690013472296</c:v>
                </c:pt>
                <c:pt idx="3259">
                  <c:v>66.783690357607199</c:v>
                </c:pt>
                <c:pt idx="3260">
                  <c:v>66.777690701742003</c:v>
                </c:pt>
                <c:pt idx="3261">
                  <c:v>66.771691045876906</c:v>
                </c:pt>
                <c:pt idx="3262">
                  <c:v>66.765691390011796</c:v>
                </c:pt>
                <c:pt idx="3263">
                  <c:v>66.759691734146699</c:v>
                </c:pt>
                <c:pt idx="3264">
                  <c:v>66.753692078281603</c:v>
                </c:pt>
                <c:pt idx="3265">
                  <c:v>66.747692422416506</c:v>
                </c:pt>
                <c:pt idx="3266">
                  <c:v>66.727115887959798</c:v>
                </c:pt>
                <c:pt idx="3267">
                  <c:v>66.733540518903396</c:v>
                </c:pt>
                <c:pt idx="3268">
                  <c:v>66.724540735117998</c:v>
                </c:pt>
                <c:pt idx="3269">
                  <c:v>66.7155409513325</c:v>
                </c:pt>
                <c:pt idx="3270">
                  <c:v>66.706541167547002</c:v>
                </c:pt>
                <c:pt idx="3271">
                  <c:v>66.697541383761603</c:v>
                </c:pt>
                <c:pt idx="3272">
                  <c:v>66.688541599976105</c:v>
                </c:pt>
                <c:pt idx="3273">
                  <c:v>66.679541816190707</c:v>
                </c:pt>
                <c:pt idx="3274">
                  <c:v>66.670542032405194</c:v>
                </c:pt>
                <c:pt idx="3275">
                  <c:v>66.661542248619796</c:v>
                </c:pt>
                <c:pt idx="3276">
                  <c:v>66.652539486672396</c:v>
                </c:pt>
                <c:pt idx="3277">
                  <c:v>66.643542241160006</c:v>
                </c:pt>
                <c:pt idx="3278">
                  <c:v>66.634541844431496</c:v>
                </c:pt>
                <c:pt idx="3279">
                  <c:v>66.625541447703</c:v>
                </c:pt>
                <c:pt idx="3280">
                  <c:v>66.616541050974504</c:v>
                </c:pt>
                <c:pt idx="3281">
                  <c:v>66.607540654245994</c:v>
                </c:pt>
                <c:pt idx="3282">
                  <c:v>66.598540257517499</c:v>
                </c:pt>
                <c:pt idx="3283">
                  <c:v>66.589539860788904</c:v>
                </c:pt>
                <c:pt idx="3284">
                  <c:v>66.580539464060394</c:v>
                </c:pt>
                <c:pt idx="3285">
                  <c:v>66.571539067331898</c:v>
                </c:pt>
                <c:pt idx="3286">
                  <c:v>66.550789000415804</c:v>
                </c:pt>
                <c:pt idx="3287">
                  <c:v>66.551533373923107</c:v>
                </c:pt>
                <c:pt idx="3288">
                  <c:v>66.539739340476004</c:v>
                </c:pt>
                <c:pt idx="3289">
                  <c:v>66.527945307028901</c:v>
                </c:pt>
                <c:pt idx="3290">
                  <c:v>66.516151273581698</c:v>
                </c:pt>
                <c:pt idx="3291">
                  <c:v>66.504357240134595</c:v>
                </c:pt>
                <c:pt idx="3292">
                  <c:v>66.492563206687393</c:v>
                </c:pt>
                <c:pt idx="3293">
                  <c:v>66.499542026268898</c:v>
                </c:pt>
                <c:pt idx="3294">
                  <c:v>66.470001220703097</c:v>
                </c:pt>
                <c:pt idx="3295">
                  <c:v>66.470001220703097</c:v>
                </c:pt>
                <c:pt idx="3296">
                  <c:v>66.454817666493099</c:v>
                </c:pt>
                <c:pt idx="3297">
                  <c:v>66.463544512168497</c:v>
                </c:pt>
                <c:pt idx="3298">
                  <c:v>66.454545615256094</c:v>
                </c:pt>
                <c:pt idx="3299">
                  <c:v>66.445546718343707</c:v>
                </c:pt>
                <c:pt idx="3300">
                  <c:v>66.436547821431404</c:v>
                </c:pt>
                <c:pt idx="3301">
                  <c:v>66.427548924519002</c:v>
                </c:pt>
                <c:pt idx="3302">
                  <c:v>66.418550027606599</c:v>
                </c:pt>
                <c:pt idx="3303">
                  <c:v>66.409551130694297</c:v>
                </c:pt>
                <c:pt idx="3304">
                  <c:v>66.400552233781895</c:v>
                </c:pt>
                <c:pt idx="3305">
                  <c:v>66.391553336869507</c:v>
                </c:pt>
                <c:pt idx="3306">
                  <c:v>66.382550859955899</c:v>
                </c:pt>
                <c:pt idx="3307">
                  <c:v>66.373555015563895</c:v>
                </c:pt>
                <c:pt idx="3308">
                  <c:v>66.364555381774906</c:v>
                </c:pt>
                <c:pt idx="3309">
                  <c:v>66.355555747985804</c:v>
                </c:pt>
                <c:pt idx="3310">
                  <c:v>66.346556114196702</c:v>
                </c:pt>
                <c:pt idx="3311">
                  <c:v>66.337556480407699</c:v>
                </c:pt>
                <c:pt idx="3312">
                  <c:v>66.328556846618596</c:v>
                </c:pt>
                <c:pt idx="3313">
                  <c:v>66.319557212829594</c:v>
                </c:pt>
                <c:pt idx="3314">
                  <c:v>66.310557579040506</c:v>
                </c:pt>
                <c:pt idx="3315">
                  <c:v>66.301557945251403</c:v>
                </c:pt>
                <c:pt idx="3316">
                  <c:v>66.292553876471302</c:v>
                </c:pt>
                <c:pt idx="3317">
                  <c:v>66.283558024154303</c:v>
                </c:pt>
                <c:pt idx="3318">
                  <c:v>66.274557477416593</c:v>
                </c:pt>
                <c:pt idx="3319">
                  <c:v>66.265556930678997</c:v>
                </c:pt>
                <c:pt idx="3320">
                  <c:v>66.256556383941401</c:v>
                </c:pt>
                <c:pt idx="3321">
                  <c:v>66.247555837203805</c:v>
                </c:pt>
                <c:pt idx="3322">
                  <c:v>66.238555290466095</c:v>
                </c:pt>
                <c:pt idx="3323">
                  <c:v>66.229554743728499</c:v>
                </c:pt>
                <c:pt idx="3324">
                  <c:v>66.220554196990904</c:v>
                </c:pt>
                <c:pt idx="3325">
                  <c:v>66.211553650253293</c:v>
                </c:pt>
                <c:pt idx="3326">
                  <c:v>66.202557538580606</c:v>
                </c:pt>
                <c:pt idx="3327">
                  <c:v>66.193553210449195</c:v>
                </c:pt>
                <c:pt idx="3328">
                  <c:v>66.184553576660093</c:v>
                </c:pt>
                <c:pt idx="3329">
                  <c:v>66.175553942871005</c:v>
                </c:pt>
                <c:pt idx="3330">
                  <c:v>66.166554309082002</c:v>
                </c:pt>
                <c:pt idx="3331">
                  <c:v>66.1575546752929</c:v>
                </c:pt>
                <c:pt idx="3332">
                  <c:v>66.148555041503897</c:v>
                </c:pt>
                <c:pt idx="3333">
                  <c:v>66.139555407714795</c:v>
                </c:pt>
                <c:pt idx="3334">
                  <c:v>66.130555773925707</c:v>
                </c:pt>
                <c:pt idx="3335">
                  <c:v>66.121556140136704</c:v>
                </c:pt>
                <c:pt idx="3336">
                  <c:v>66.127126814221299</c:v>
                </c:pt>
                <c:pt idx="3337">
                  <c:v>66.105704310496606</c:v>
                </c:pt>
                <c:pt idx="3338">
                  <c:v>66.099703891704706</c:v>
                </c:pt>
                <c:pt idx="3339">
                  <c:v>66.093703472912907</c:v>
                </c:pt>
                <c:pt idx="3340">
                  <c:v>66.087703054120993</c:v>
                </c:pt>
                <c:pt idx="3341">
                  <c:v>66.081702635329194</c:v>
                </c:pt>
                <c:pt idx="3342">
                  <c:v>66.075702216537294</c:v>
                </c:pt>
                <c:pt idx="3343">
                  <c:v>66.069701797745495</c:v>
                </c:pt>
                <c:pt idx="3344">
                  <c:v>66.063701378953596</c:v>
                </c:pt>
                <c:pt idx="3345">
                  <c:v>66.057700960161796</c:v>
                </c:pt>
                <c:pt idx="3346">
                  <c:v>66.017215964453698</c:v>
                </c:pt>
                <c:pt idx="3347">
                  <c:v>66.038707772811804</c:v>
                </c:pt>
                <c:pt idx="3348">
                  <c:v>66.022939228618796</c:v>
                </c:pt>
                <c:pt idx="3349">
                  <c:v>66.007170684425901</c:v>
                </c:pt>
                <c:pt idx="3350">
                  <c:v>65.991402140232907</c:v>
                </c:pt>
                <c:pt idx="3351">
                  <c:v>66.007561014514195</c:v>
                </c:pt>
                <c:pt idx="3352">
                  <c:v>65.959999084472599</c:v>
                </c:pt>
                <c:pt idx="3353">
                  <c:v>65.959999084472599</c:v>
                </c:pt>
                <c:pt idx="3354">
                  <c:v>65.959999084472599</c:v>
                </c:pt>
                <c:pt idx="3355">
                  <c:v>65.959999084472599</c:v>
                </c:pt>
                <c:pt idx="3356">
                  <c:v>65.934759649064901</c:v>
                </c:pt>
                <c:pt idx="3357">
                  <c:v>65.953569908229099</c:v>
                </c:pt>
                <c:pt idx="3358">
                  <c:v>65.944569661504701</c:v>
                </c:pt>
                <c:pt idx="3359">
                  <c:v>65.935569414780304</c:v>
                </c:pt>
                <c:pt idx="3360">
                  <c:v>65.926569168055906</c:v>
                </c:pt>
                <c:pt idx="3361">
                  <c:v>65.917568921331494</c:v>
                </c:pt>
                <c:pt idx="3362">
                  <c:v>65.908568674607096</c:v>
                </c:pt>
                <c:pt idx="3363">
                  <c:v>65.899568427882699</c:v>
                </c:pt>
                <c:pt idx="3364">
                  <c:v>65.890568181158301</c:v>
                </c:pt>
                <c:pt idx="3365">
                  <c:v>65.881567934433903</c:v>
                </c:pt>
                <c:pt idx="3366">
                  <c:v>65.872585233667493</c:v>
                </c:pt>
                <c:pt idx="3367">
                  <c:v>65.863570020422003</c:v>
                </c:pt>
                <c:pt idx="3368">
                  <c:v>65.854573385511301</c:v>
                </c:pt>
                <c:pt idx="3369">
                  <c:v>65.8455767506005</c:v>
                </c:pt>
                <c:pt idx="3370">
                  <c:v>65.836580115689699</c:v>
                </c:pt>
                <c:pt idx="3371">
                  <c:v>65.827583480778998</c:v>
                </c:pt>
                <c:pt idx="3372">
                  <c:v>65.818586845868197</c:v>
                </c:pt>
                <c:pt idx="3373">
                  <c:v>65.809590210957495</c:v>
                </c:pt>
                <c:pt idx="3374">
                  <c:v>65.800593576046694</c:v>
                </c:pt>
                <c:pt idx="3375">
                  <c:v>65.791596941135893</c:v>
                </c:pt>
                <c:pt idx="3376">
                  <c:v>65.7825820378076</c:v>
                </c:pt>
                <c:pt idx="3377">
                  <c:v>65.773600997288995</c:v>
                </c:pt>
                <c:pt idx="3378">
                  <c:v>65.764600600560499</c:v>
                </c:pt>
                <c:pt idx="3379">
                  <c:v>65.755600203831904</c:v>
                </c:pt>
                <c:pt idx="3380">
                  <c:v>65.746599807103394</c:v>
                </c:pt>
                <c:pt idx="3381">
                  <c:v>65.737599410374898</c:v>
                </c:pt>
                <c:pt idx="3382">
                  <c:v>65.728599013646402</c:v>
                </c:pt>
                <c:pt idx="3383">
                  <c:v>65.719598616917906</c:v>
                </c:pt>
                <c:pt idx="3384">
                  <c:v>65.710598220189397</c:v>
                </c:pt>
                <c:pt idx="3385">
                  <c:v>65.701597823460901</c:v>
                </c:pt>
                <c:pt idx="3386">
                  <c:v>65.692600402801503</c:v>
                </c:pt>
                <c:pt idx="3387">
                  <c:v>65.683597465704196</c:v>
                </c:pt>
                <c:pt idx="3388">
                  <c:v>65.674597681918698</c:v>
                </c:pt>
                <c:pt idx="3389">
                  <c:v>65.665597898133299</c:v>
                </c:pt>
                <c:pt idx="3390">
                  <c:v>65.656598114347801</c:v>
                </c:pt>
                <c:pt idx="3391">
                  <c:v>65.647598330562303</c:v>
                </c:pt>
                <c:pt idx="3392">
                  <c:v>65.638598546776905</c:v>
                </c:pt>
                <c:pt idx="3393">
                  <c:v>65.629598762991407</c:v>
                </c:pt>
                <c:pt idx="3394">
                  <c:v>65.620598979205994</c:v>
                </c:pt>
                <c:pt idx="3395">
                  <c:v>65.611599195420496</c:v>
                </c:pt>
                <c:pt idx="3396">
                  <c:v>65.617166525522805</c:v>
                </c:pt>
                <c:pt idx="3397">
                  <c:v>65.595732718801003</c:v>
                </c:pt>
                <c:pt idx="3398">
                  <c:v>65.589733062935807</c:v>
                </c:pt>
                <c:pt idx="3399">
                  <c:v>65.583733407070696</c:v>
                </c:pt>
                <c:pt idx="3400">
                  <c:v>65.577733751205599</c:v>
                </c:pt>
                <c:pt idx="3401">
                  <c:v>65.571734095340503</c:v>
                </c:pt>
                <c:pt idx="3402">
                  <c:v>65.565734439475406</c:v>
                </c:pt>
                <c:pt idx="3403">
                  <c:v>65.559734783610295</c:v>
                </c:pt>
                <c:pt idx="3404">
                  <c:v>65.553735127745199</c:v>
                </c:pt>
                <c:pt idx="3405">
                  <c:v>65.547735471880102</c:v>
                </c:pt>
                <c:pt idx="3406">
                  <c:v>65.517522406301296</c:v>
                </c:pt>
                <c:pt idx="3407">
                  <c:v>65.531650354921894</c:v>
                </c:pt>
                <c:pt idx="3408">
                  <c:v>65.519902790177994</c:v>
                </c:pt>
                <c:pt idx="3409">
                  <c:v>65.508155225434095</c:v>
                </c:pt>
                <c:pt idx="3410">
                  <c:v>65.496407660690295</c:v>
                </c:pt>
                <c:pt idx="3411">
                  <c:v>65.484660095946396</c:v>
                </c:pt>
                <c:pt idx="3412">
                  <c:v>65.472912531202496</c:v>
                </c:pt>
                <c:pt idx="3413">
                  <c:v>65.459482492079104</c:v>
                </c:pt>
                <c:pt idx="3414">
                  <c:v>65.449364540388601</c:v>
                </c:pt>
                <c:pt idx="3415">
                  <c:v>65.436545462275802</c:v>
                </c:pt>
                <c:pt idx="3416">
                  <c:v>65.435051041020301</c:v>
                </c:pt>
                <c:pt idx="3417">
                  <c:v>65.415743271166704</c:v>
                </c:pt>
                <c:pt idx="3418">
                  <c:v>65.409743415309705</c:v>
                </c:pt>
                <c:pt idx="3419">
                  <c:v>65.403743559452707</c:v>
                </c:pt>
                <c:pt idx="3420">
                  <c:v>65.397743703595793</c:v>
                </c:pt>
                <c:pt idx="3421">
                  <c:v>65.391743847738795</c:v>
                </c:pt>
                <c:pt idx="3422">
                  <c:v>65.385743991881796</c:v>
                </c:pt>
                <c:pt idx="3423">
                  <c:v>65.379744136024897</c:v>
                </c:pt>
                <c:pt idx="3424">
                  <c:v>65.373744280167898</c:v>
                </c:pt>
                <c:pt idx="3425">
                  <c:v>65.367744424310899</c:v>
                </c:pt>
                <c:pt idx="3426">
                  <c:v>65.347178678194595</c:v>
                </c:pt>
                <c:pt idx="3427">
                  <c:v>65.353616435341706</c:v>
                </c:pt>
                <c:pt idx="3428">
                  <c:v>65.344616188617294</c:v>
                </c:pt>
                <c:pt idx="3429">
                  <c:v>65.335615941892897</c:v>
                </c:pt>
                <c:pt idx="3430">
                  <c:v>65.326615695168499</c:v>
                </c:pt>
                <c:pt idx="3431">
                  <c:v>65.317615448444101</c:v>
                </c:pt>
                <c:pt idx="3432">
                  <c:v>65.308615201719704</c:v>
                </c:pt>
                <c:pt idx="3433">
                  <c:v>65.299614954995207</c:v>
                </c:pt>
                <c:pt idx="3434">
                  <c:v>65.290614708270894</c:v>
                </c:pt>
                <c:pt idx="3435">
                  <c:v>65.281614461546496</c:v>
                </c:pt>
                <c:pt idx="3436">
                  <c:v>65.272616462198897</c:v>
                </c:pt>
                <c:pt idx="3437">
                  <c:v>65.263614296398501</c:v>
                </c:pt>
                <c:pt idx="3438">
                  <c:v>65.254614512613003</c:v>
                </c:pt>
                <c:pt idx="3439">
                  <c:v>65.245614728827604</c:v>
                </c:pt>
                <c:pt idx="3440">
                  <c:v>65.236614945042106</c:v>
                </c:pt>
                <c:pt idx="3441">
                  <c:v>65.227615161256693</c:v>
                </c:pt>
                <c:pt idx="3442">
                  <c:v>65.218615377471195</c:v>
                </c:pt>
                <c:pt idx="3443">
                  <c:v>65.209615593685797</c:v>
                </c:pt>
                <c:pt idx="3444">
                  <c:v>65.200615809900299</c:v>
                </c:pt>
                <c:pt idx="3445">
                  <c:v>65.191616026114801</c:v>
                </c:pt>
                <c:pt idx="3446">
                  <c:v>65.182613994916196</c:v>
                </c:pt>
                <c:pt idx="3447">
                  <c:v>65.173616130165897</c:v>
                </c:pt>
                <c:pt idx="3448">
                  <c:v>65.164615883441499</c:v>
                </c:pt>
                <c:pt idx="3449">
                  <c:v>65.155615636717101</c:v>
                </c:pt>
                <c:pt idx="3450">
                  <c:v>65.146615389992704</c:v>
                </c:pt>
                <c:pt idx="3451">
                  <c:v>65.137615143268306</c:v>
                </c:pt>
                <c:pt idx="3452">
                  <c:v>65.128614896543894</c:v>
                </c:pt>
                <c:pt idx="3453">
                  <c:v>65.119614649819496</c:v>
                </c:pt>
                <c:pt idx="3454">
                  <c:v>65.110614403095099</c:v>
                </c:pt>
                <c:pt idx="3455">
                  <c:v>65.101614156370701</c:v>
                </c:pt>
                <c:pt idx="3456">
                  <c:v>65.107179564412405</c:v>
                </c:pt>
                <c:pt idx="3457">
                  <c:v>65.085741440112002</c:v>
                </c:pt>
                <c:pt idx="3458">
                  <c:v>65.079741584255004</c:v>
                </c:pt>
                <c:pt idx="3459">
                  <c:v>65.073741728398105</c:v>
                </c:pt>
                <c:pt idx="3460">
                  <c:v>65.067741872541106</c:v>
                </c:pt>
                <c:pt idx="3461">
                  <c:v>65.061742016684093</c:v>
                </c:pt>
                <c:pt idx="3462">
                  <c:v>65.055742160827194</c:v>
                </c:pt>
                <c:pt idx="3463">
                  <c:v>65.049742304970195</c:v>
                </c:pt>
                <c:pt idx="3464">
                  <c:v>65.043742449113196</c:v>
                </c:pt>
                <c:pt idx="3465">
                  <c:v>65.037742593256198</c:v>
                </c:pt>
                <c:pt idx="3466">
                  <c:v>65.007724498378707</c:v>
                </c:pt>
                <c:pt idx="3467">
                  <c:v>65.021710016481094</c:v>
                </c:pt>
                <c:pt idx="3468">
                  <c:v>65.010024730556694</c:v>
                </c:pt>
                <c:pt idx="3469">
                  <c:v>64.998339444632293</c:v>
                </c:pt>
                <c:pt idx="3470">
                  <c:v>64.986654158707907</c:v>
                </c:pt>
                <c:pt idx="3471">
                  <c:v>64.974968872783407</c:v>
                </c:pt>
                <c:pt idx="3472">
                  <c:v>64.963283586859006</c:v>
                </c:pt>
                <c:pt idx="3473">
                  <c:v>64.969622180279501</c:v>
                </c:pt>
                <c:pt idx="3474">
                  <c:v>64.939994812011705</c:v>
                </c:pt>
                <c:pt idx="3475">
                  <c:v>64.939994812011705</c:v>
                </c:pt>
                <c:pt idx="3476">
                  <c:v>64.925309247741495</c:v>
                </c:pt>
                <c:pt idx="3477">
                  <c:v>64.933626071166998</c:v>
                </c:pt>
                <c:pt idx="3478">
                  <c:v>64.924626437377896</c:v>
                </c:pt>
                <c:pt idx="3479">
                  <c:v>64.915626803588793</c:v>
                </c:pt>
                <c:pt idx="3480">
                  <c:v>64.906627169799805</c:v>
                </c:pt>
                <c:pt idx="3481">
                  <c:v>64.897627536010702</c:v>
                </c:pt>
                <c:pt idx="3482">
                  <c:v>64.8886279022216</c:v>
                </c:pt>
                <c:pt idx="3483">
                  <c:v>64.879628268432597</c:v>
                </c:pt>
                <c:pt idx="3484">
                  <c:v>64.870628634643495</c:v>
                </c:pt>
                <c:pt idx="3485">
                  <c:v>64.861629000854407</c:v>
                </c:pt>
                <c:pt idx="3486">
                  <c:v>64.852629367065404</c:v>
                </c:pt>
                <c:pt idx="3487">
                  <c:v>64.843629733276302</c:v>
                </c:pt>
                <c:pt idx="3488">
                  <c:v>64.834630099487299</c:v>
                </c:pt>
                <c:pt idx="3489">
                  <c:v>64.825630465698197</c:v>
                </c:pt>
                <c:pt idx="3490">
                  <c:v>64.816630831909094</c:v>
                </c:pt>
                <c:pt idx="3491">
                  <c:v>64.807631198120106</c:v>
                </c:pt>
                <c:pt idx="3492">
                  <c:v>64.798631564331004</c:v>
                </c:pt>
                <c:pt idx="3493">
                  <c:v>64.789631930541901</c:v>
                </c:pt>
                <c:pt idx="3494">
                  <c:v>64.780632296752898</c:v>
                </c:pt>
                <c:pt idx="3495">
                  <c:v>64.771632662963796</c:v>
                </c:pt>
                <c:pt idx="3496">
                  <c:v>64.762630782122002</c:v>
                </c:pt>
                <c:pt idx="3497">
                  <c:v>64.753633067781195</c:v>
                </c:pt>
                <c:pt idx="3498">
                  <c:v>64.744632971055907</c:v>
                </c:pt>
                <c:pt idx="3499">
                  <c:v>64.735632874330605</c:v>
                </c:pt>
                <c:pt idx="3500">
                  <c:v>64.726632777605303</c:v>
                </c:pt>
                <c:pt idx="3501">
                  <c:v>64.717632680880001</c:v>
                </c:pt>
                <c:pt idx="3502">
                  <c:v>64.708632584154699</c:v>
                </c:pt>
                <c:pt idx="3503">
                  <c:v>64.699632487429398</c:v>
                </c:pt>
                <c:pt idx="3504">
                  <c:v>64.690632390704096</c:v>
                </c:pt>
                <c:pt idx="3505">
                  <c:v>64.681632293978794</c:v>
                </c:pt>
                <c:pt idx="3506">
                  <c:v>64.687193895594206</c:v>
                </c:pt>
                <c:pt idx="3507">
                  <c:v>64.665754200168493</c:v>
                </c:pt>
                <c:pt idx="3508">
                  <c:v>64.659754244310506</c:v>
                </c:pt>
                <c:pt idx="3509">
                  <c:v>64.653754288452603</c:v>
                </c:pt>
                <c:pt idx="3510">
                  <c:v>64.647754332594701</c:v>
                </c:pt>
                <c:pt idx="3511">
                  <c:v>64.641754376736799</c:v>
                </c:pt>
                <c:pt idx="3512">
                  <c:v>64.635754420878897</c:v>
                </c:pt>
                <c:pt idx="3513">
                  <c:v>64.629754465020994</c:v>
                </c:pt>
                <c:pt idx="3514">
                  <c:v>64.623754509163106</c:v>
                </c:pt>
                <c:pt idx="3515">
                  <c:v>64.617754553305204</c:v>
                </c:pt>
                <c:pt idx="3516">
                  <c:v>64.582636388912107</c:v>
                </c:pt>
                <c:pt idx="3517">
                  <c:v>64.6015095481267</c:v>
                </c:pt>
                <c:pt idx="3518">
                  <c:v>64.5895108732918</c:v>
                </c:pt>
                <c:pt idx="3519">
                  <c:v>64.577512198456901</c:v>
                </c:pt>
                <c:pt idx="3520">
                  <c:v>64.565513523622002</c:v>
                </c:pt>
                <c:pt idx="3521">
                  <c:v>64.553514848787103</c:v>
                </c:pt>
                <c:pt idx="3522">
                  <c:v>64.541516173952203</c:v>
                </c:pt>
                <c:pt idx="3523">
                  <c:v>64.529517499117304</c:v>
                </c:pt>
                <c:pt idx="3524">
                  <c:v>64.517518824282405</c:v>
                </c:pt>
                <c:pt idx="3525">
                  <c:v>64.505520149447605</c:v>
                </c:pt>
                <c:pt idx="3526">
                  <c:v>64.500633098639298</c:v>
                </c:pt>
                <c:pt idx="3527">
                  <c:v>64.482906254417401</c:v>
                </c:pt>
                <c:pt idx="3528">
                  <c:v>64.472866222300198</c:v>
                </c:pt>
                <c:pt idx="3529">
                  <c:v>64.462826190182994</c:v>
                </c:pt>
                <c:pt idx="3530">
                  <c:v>64.452786158065706</c:v>
                </c:pt>
                <c:pt idx="3531">
                  <c:v>64.442746125948503</c:v>
                </c:pt>
                <c:pt idx="3532">
                  <c:v>64.455762968662</c:v>
                </c:pt>
                <c:pt idx="3533">
                  <c:v>64.430000305175696</c:v>
                </c:pt>
                <c:pt idx="3534">
                  <c:v>64.430000305175696</c:v>
                </c:pt>
                <c:pt idx="3535">
                  <c:v>64.430000305175696</c:v>
                </c:pt>
                <c:pt idx="3536">
                  <c:v>64.406065047892696</c:v>
                </c:pt>
                <c:pt idx="3537">
                  <c:v>64.423649536228396</c:v>
                </c:pt>
                <c:pt idx="3538">
                  <c:v>64.414651988723193</c:v>
                </c:pt>
                <c:pt idx="3539">
                  <c:v>64.405654441218104</c:v>
                </c:pt>
                <c:pt idx="3540">
                  <c:v>64.396656893712901</c:v>
                </c:pt>
                <c:pt idx="3541">
                  <c:v>64.387659346207798</c:v>
                </c:pt>
                <c:pt idx="3542">
                  <c:v>64.378661798702694</c:v>
                </c:pt>
                <c:pt idx="3543">
                  <c:v>64.369664251197506</c:v>
                </c:pt>
                <c:pt idx="3544">
                  <c:v>64.360666703692402</c:v>
                </c:pt>
                <c:pt idx="3545">
                  <c:v>64.351669156187299</c:v>
                </c:pt>
                <c:pt idx="3546">
                  <c:v>64.3426614857229</c:v>
                </c:pt>
                <c:pt idx="3547">
                  <c:v>64.333672595214793</c:v>
                </c:pt>
                <c:pt idx="3548">
                  <c:v>64.324672961425705</c:v>
                </c:pt>
                <c:pt idx="3549">
                  <c:v>64.315673327636702</c:v>
                </c:pt>
                <c:pt idx="3550">
                  <c:v>64.3066736938476</c:v>
                </c:pt>
                <c:pt idx="3551">
                  <c:v>64.297674060058597</c:v>
                </c:pt>
                <c:pt idx="3552">
                  <c:v>64.288674426269495</c:v>
                </c:pt>
                <c:pt idx="3553">
                  <c:v>64.279674792480407</c:v>
                </c:pt>
                <c:pt idx="3554">
                  <c:v>64.270675158691404</c:v>
                </c:pt>
                <c:pt idx="3555">
                  <c:v>64.261675524902302</c:v>
                </c:pt>
                <c:pt idx="3556">
                  <c:v>64.2672255976359</c:v>
                </c:pt>
                <c:pt idx="3557">
                  <c:v>64.2457836354573</c:v>
                </c:pt>
                <c:pt idx="3558">
                  <c:v>64.239783116658501</c:v>
                </c:pt>
                <c:pt idx="3559">
                  <c:v>64.233782597859701</c:v>
                </c:pt>
                <c:pt idx="3560">
                  <c:v>64.227782079060802</c:v>
                </c:pt>
                <c:pt idx="3561">
                  <c:v>64.221781560262002</c:v>
                </c:pt>
                <c:pt idx="3562">
                  <c:v>64.215781041463202</c:v>
                </c:pt>
                <c:pt idx="3563">
                  <c:v>64.209780522664303</c:v>
                </c:pt>
                <c:pt idx="3564">
                  <c:v>64.203780003865504</c:v>
                </c:pt>
                <c:pt idx="3565">
                  <c:v>64.197779485066704</c:v>
                </c:pt>
                <c:pt idx="3566">
                  <c:v>64.177229866163003</c:v>
                </c:pt>
                <c:pt idx="3567">
                  <c:v>64.183671174729895</c:v>
                </c:pt>
                <c:pt idx="3568">
                  <c:v>64.1746716909322</c:v>
                </c:pt>
                <c:pt idx="3569">
                  <c:v>64.165672207134506</c:v>
                </c:pt>
                <c:pt idx="3570">
                  <c:v>64.156672723336897</c:v>
                </c:pt>
                <c:pt idx="3571">
                  <c:v>64.147673239539202</c:v>
                </c:pt>
                <c:pt idx="3572">
                  <c:v>64.138673755741493</c:v>
                </c:pt>
                <c:pt idx="3573">
                  <c:v>64.129674271943898</c:v>
                </c:pt>
                <c:pt idx="3574">
                  <c:v>64.120674788146204</c:v>
                </c:pt>
                <c:pt idx="3575">
                  <c:v>64.111675304348495</c:v>
                </c:pt>
                <c:pt idx="3576">
                  <c:v>64.117234442731103</c:v>
                </c:pt>
                <c:pt idx="3577">
                  <c:v>64.095784347984207</c:v>
                </c:pt>
                <c:pt idx="3578">
                  <c:v>64.089785591917504</c:v>
                </c:pt>
                <c:pt idx="3579">
                  <c:v>64.083786835850802</c:v>
                </c:pt>
                <c:pt idx="3580">
                  <c:v>64.077788079784099</c:v>
                </c:pt>
                <c:pt idx="3581">
                  <c:v>64.071789323717397</c:v>
                </c:pt>
                <c:pt idx="3582">
                  <c:v>64.065790567650694</c:v>
                </c:pt>
                <c:pt idx="3583">
                  <c:v>64.059791811584006</c:v>
                </c:pt>
                <c:pt idx="3584">
                  <c:v>64.053793055517303</c:v>
                </c:pt>
                <c:pt idx="3585">
                  <c:v>64.047794299450601</c:v>
                </c:pt>
                <c:pt idx="3586">
                  <c:v>63.994309771832398</c:v>
                </c:pt>
                <c:pt idx="3587">
                  <c:v>64.027107450280198</c:v>
                </c:pt>
                <c:pt idx="3588">
                  <c:v>64.008710115801506</c:v>
                </c:pt>
                <c:pt idx="3589">
                  <c:v>63.9903127813228</c:v>
                </c:pt>
                <c:pt idx="3590">
                  <c:v>63.9719154468441</c:v>
                </c:pt>
                <c:pt idx="3591">
                  <c:v>63.953518112365401</c:v>
                </c:pt>
                <c:pt idx="3592">
                  <c:v>63.9715882095349</c:v>
                </c:pt>
                <c:pt idx="3593">
                  <c:v>63.919998168945298</c:v>
                </c:pt>
                <c:pt idx="3594">
                  <c:v>63.919998168945298</c:v>
                </c:pt>
                <c:pt idx="3595">
                  <c:v>63.919998168945298</c:v>
                </c:pt>
                <c:pt idx="3596">
                  <c:v>63.898775308893001</c:v>
                </c:pt>
                <c:pt idx="3597">
                  <c:v>63.9136891582489</c:v>
                </c:pt>
                <c:pt idx="3598">
                  <c:v>63.904689142990101</c:v>
                </c:pt>
                <c:pt idx="3599">
                  <c:v>63.895689127731302</c:v>
                </c:pt>
                <c:pt idx="3600">
                  <c:v>63.886689112472503</c:v>
                </c:pt>
                <c:pt idx="3601">
                  <c:v>63.877689097213697</c:v>
                </c:pt>
                <c:pt idx="3602">
                  <c:v>63.868689081954898</c:v>
                </c:pt>
                <c:pt idx="3603">
                  <c:v>63.859689066696099</c:v>
                </c:pt>
                <c:pt idx="3604">
                  <c:v>63.8506890514373</c:v>
                </c:pt>
                <c:pt idx="3605">
                  <c:v>63.841689036178501</c:v>
                </c:pt>
                <c:pt idx="3606">
                  <c:v>63.847241779136603</c:v>
                </c:pt>
                <c:pt idx="3607">
                  <c:v>63.825792187499999</c:v>
                </c:pt>
                <c:pt idx="3608">
                  <c:v>63.8197924316406</c:v>
                </c:pt>
                <c:pt idx="3609">
                  <c:v>63.813792675781201</c:v>
                </c:pt>
                <c:pt idx="3610">
                  <c:v>63.807792919921802</c:v>
                </c:pt>
                <c:pt idx="3611">
                  <c:v>63.801793164062502</c:v>
                </c:pt>
                <c:pt idx="3612">
                  <c:v>63.795793408203103</c:v>
                </c:pt>
                <c:pt idx="3613">
                  <c:v>63.789793652343697</c:v>
                </c:pt>
                <c:pt idx="3614">
                  <c:v>63.783793896484298</c:v>
                </c:pt>
                <c:pt idx="3615">
                  <c:v>63.777794140624998</c:v>
                </c:pt>
                <c:pt idx="3616">
                  <c:v>63.757242232846899</c:v>
                </c:pt>
                <c:pt idx="3617">
                  <c:v>63.763691552215597</c:v>
                </c:pt>
                <c:pt idx="3618">
                  <c:v>63.754691686954601</c:v>
                </c:pt>
                <c:pt idx="3619">
                  <c:v>63.745691821693597</c:v>
                </c:pt>
                <c:pt idx="3620">
                  <c:v>63.736691956432502</c:v>
                </c:pt>
                <c:pt idx="3621">
                  <c:v>63.727692091171498</c:v>
                </c:pt>
                <c:pt idx="3622">
                  <c:v>63.718692225910502</c:v>
                </c:pt>
                <c:pt idx="3623">
                  <c:v>63.709692360649399</c:v>
                </c:pt>
                <c:pt idx="3624">
                  <c:v>63.700692495388402</c:v>
                </c:pt>
                <c:pt idx="3625">
                  <c:v>63.691692630127399</c:v>
                </c:pt>
                <c:pt idx="3626">
                  <c:v>63.682698584894197</c:v>
                </c:pt>
                <c:pt idx="3627">
                  <c:v>63.673693740466597</c:v>
                </c:pt>
                <c:pt idx="3628">
                  <c:v>63.6646950750076</c:v>
                </c:pt>
                <c:pt idx="3629">
                  <c:v>63.655696409548597</c:v>
                </c:pt>
                <c:pt idx="3630">
                  <c:v>63.6466977440897</c:v>
                </c:pt>
                <c:pt idx="3631">
                  <c:v>63.637699078630703</c:v>
                </c:pt>
                <c:pt idx="3632">
                  <c:v>63.6287004131717</c:v>
                </c:pt>
                <c:pt idx="3633">
                  <c:v>63.619701747712703</c:v>
                </c:pt>
                <c:pt idx="3634">
                  <c:v>63.610703082253799</c:v>
                </c:pt>
                <c:pt idx="3635">
                  <c:v>63.601704416794803</c:v>
                </c:pt>
                <c:pt idx="3636">
                  <c:v>63.607244527657201</c:v>
                </c:pt>
                <c:pt idx="3637">
                  <c:v>63.585803566947398</c:v>
                </c:pt>
                <c:pt idx="3638">
                  <c:v>63.579802729520601</c:v>
                </c:pt>
                <c:pt idx="3639">
                  <c:v>63.573801892093798</c:v>
                </c:pt>
                <c:pt idx="3640">
                  <c:v>63.567801054667001</c:v>
                </c:pt>
                <c:pt idx="3641">
                  <c:v>63.561800217240197</c:v>
                </c:pt>
                <c:pt idx="3642">
                  <c:v>63.555799379813401</c:v>
                </c:pt>
                <c:pt idx="3643">
                  <c:v>63.549798542386597</c:v>
                </c:pt>
                <c:pt idx="3644">
                  <c:v>63.5437977049598</c:v>
                </c:pt>
                <c:pt idx="3645">
                  <c:v>63.537796867532997</c:v>
                </c:pt>
                <c:pt idx="3646">
                  <c:v>63.517254412587398</c:v>
                </c:pt>
                <c:pt idx="3647">
                  <c:v>63.523695004048498</c:v>
                </c:pt>
                <c:pt idx="3648">
                  <c:v>63.514696038669001</c:v>
                </c:pt>
                <c:pt idx="3649">
                  <c:v>63.505697073289497</c:v>
                </c:pt>
                <c:pt idx="3650">
                  <c:v>63.496698107909999</c:v>
                </c:pt>
                <c:pt idx="3651">
                  <c:v>63.487699142530502</c:v>
                </c:pt>
                <c:pt idx="3652">
                  <c:v>63.478700177150998</c:v>
                </c:pt>
                <c:pt idx="3653">
                  <c:v>63.4697012117715</c:v>
                </c:pt>
                <c:pt idx="3654">
                  <c:v>63.460702246392003</c:v>
                </c:pt>
                <c:pt idx="3655">
                  <c:v>63.451703281012499</c:v>
                </c:pt>
                <c:pt idx="3656">
                  <c:v>63.446615130194203</c:v>
                </c:pt>
                <c:pt idx="3657">
                  <c:v>63.434699524329098</c:v>
                </c:pt>
                <c:pt idx="3658">
                  <c:v>63.427122161536303</c:v>
                </c:pt>
                <c:pt idx="3659">
                  <c:v>63.419544798743402</c:v>
                </c:pt>
                <c:pt idx="3660">
                  <c:v>63.4178021186828</c:v>
                </c:pt>
                <c:pt idx="3661">
                  <c:v>63.406322985895699</c:v>
                </c:pt>
                <c:pt idx="3662">
                  <c:v>63.401356491276601</c:v>
                </c:pt>
                <c:pt idx="3663">
                  <c:v>63.396389996657497</c:v>
                </c:pt>
                <c:pt idx="3664">
                  <c:v>63.3914235020383</c:v>
                </c:pt>
                <c:pt idx="3665">
                  <c:v>63.386457007419203</c:v>
                </c:pt>
                <c:pt idx="3666">
                  <c:v>63.367056404590798</c:v>
                </c:pt>
                <c:pt idx="3667">
                  <c:v>63.373703242746899</c:v>
                </c:pt>
                <c:pt idx="3668">
                  <c:v>63.364703227488199</c:v>
                </c:pt>
                <c:pt idx="3669">
                  <c:v>63.3557032122294</c:v>
                </c:pt>
                <c:pt idx="3670">
                  <c:v>63.346703196970601</c:v>
                </c:pt>
                <c:pt idx="3671">
                  <c:v>63.337703181711802</c:v>
                </c:pt>
                <c:pt idx="3672">
                  <c:v>63.328703166453003</c:v>
                </c:pt>
                <c:pt idx="3673">
                  <c:v>63.319703151194197</c:v>
                </c:pt>
                <c:pt idx="3674">
                  <c:v>63.310703135935398</c:v>
                </c:pt>
                <c:pt idx="3675">
                  <c:v>63.301703120676599</c:v>
                </c:pt>
                <c:pt idx="3676">
                  <c:v>63.307254575796499</c:v>
                </c:pt>
                <c:pt idx="3677">
                  <c:v>63.285801411422</c:v>
                </c:pt>
                <c:pt idx="3678">
                  <c:v>63.279801855547802</c:v>
                </c:pt>
                <c:pt idx="3679">
                  <c:v>63.273802299673697</c:v>
                </c:pt>
                <c:pt idx="3680">
                  <c:v>63.2678027437995</c:v>
                </c:pt>
                <c:pt idx="3681">
                  <c:v>63.261803187925302</c:v>
                </c:pt>
                <c:pt idx="3682">
                  <c:v>63.255803632051098</c:v>
                </c:pt>
                <c:pt idx="3683">
                  <c:v>63.2498040761769</c:v>
                </c:pt>
                <c:pt idx="3684">
                  <c:v>63.243804520302803</c:v>
                </c:pt>
                <c:pt idx="3685">
                  <c:v>63.237804964428598</c:v>
                </c:pt>
                <c:pt idx="3686">
                  <c:v>63.231806952927201</c:v>
                </c:pt>
                <c:pt idx="3687">
                  <c:v>63.2258060752633</c:v>
                </c:pt>
                <c:pt idx="3688">
                  <c:v>63.219806837819803</c:v>
                </c:pt>
                <c:pt idx="3689">
                  <c:v>63.213807600376299</c:v>
                </c:pt>
                <c:pt idx="3690">
                  <c:v>63.207808362932802</c:v>
                </c:pt>
                <c:pt idx="3691">
                  <c:v>63.201809125489298</c:v>
                </c:pt>
                <c:pt idx="3692">
                  <c:v>63.1958098880459</c:v>
                </c:pt>
                <c:pt idx="3693">
                  <c:v>63.189810650602404</c:v>
                </c:pt>
                <c:pt idx="3694">
                  <c:v>63.183811413158899</c:v>
                </c:pt>
                <c:pt idx="3695">
                  <c:v>63.177812175715403</c:v>
                </c:pt>
                <c:pt idx="3696">
                  <c:v>63.157261151487397</c:v>
                </c:pt>
                <c:pt idx="3697">
                  <c:v>63.163720553675297</c:v>
                </c:pt>
                <c:pt idx="3698">
                  <c:v>63.1547203884138</c:v>
                </c:pt>
                <c:pt idx="3699">
                  <c:v>63.145720223152203</c:v>
                </c:pt>
                <c:pt idx="3700">
                  <c:v>63.136720057890699</c:v>
                </c:pt>
                <c:pt idx="3701">
                  <c:v>63.127719892629202</c:v>
                </c:pt>
                <c:pt idx="3702">
                  <c:v>63.118719727367598</c:v>
                </c:pt>
                <c:pt idx="3703">
                  <c:v>63.1097195621061</c:v>
                </c:pt>
                <c:pt idx="3704">
                  <c:v>63.100719396844497</c:v>
                </c:pt>
                <c:pt idx="3705">
                  <c:v>63.091719231582999</c:v>
                </c:pt>
                <c:pt idx="3706">
                  <c:v>63.097268028736103</c:v>
                </c:pt>
                <c:pt idx="3707">
                  <c:v>63.075812256448799</c:v>
                </c:pt>
                <c:pt idx="3708">
                  <c:v>63.069812600583703</c:v>
                </c:pt>
                <c:pt idx="3709">
                  <c:v>63.063812944718599</c:v>
                </c:pt>
                <c:pt idx="3710">
                  <c:v>63.057813288853502</c:v>
                </c:pt>
                <c:pt idx="3711">
                  <c:v>63.051813632988399</c:v>
                </c:pt>
                <c:pt idx="3712">
                  <c:v>63.045813977123302</c:v>
                </c:pt>
                <c:pt idx="3713">
                  <c:v>63.039814321258199</c:v>
                </c:pt>
                <c:pt idx="3714">
                  <c:v>63.033814665393002</c:v>
                </c:pt>
                <c:pt idx="3715">
                  <c:v>63.027815009527899</c:v>
                </c:pt>
                <c:pt idx="3716">
                  <c:v>63.007267232257099</c:v>
                </c:pt>
                <c:pt idx="3717">
                  <c:v>63.013722947120598</c:v>
                </c:pt>
                <c:pt idx="3718">
                  <c:v>63.004722931861799</c:v>
                </c:pt>
                <c:pt idx="3719">
                  <c:v>62.995722916603</c:v>
                </c:pt>
                <c:pt idx="3720">
                  <c:v>62.986722901344301</c:v>
                </c:pt>
                <c:pt idx="3721">
                  <c:v>62.977722886085502</c:v>
                </c:pt>
                <c:pt idx="3722">
                  <c:v>62.968722870826703</c:v>
                </c:pt>
                <c:pt idx="3723">
                  <c:v>62.959722855567897</c:v>
                </c:pt>
                <c:pt idx="3724">
                  <c:v>62.950722840309098</c:v>
                </c:pt>
                <c:pt idx="3725">
                  <c:v>62.941722825050299</c:v>
                </c:pt>
                <c:pt idx="3726">
                  <c:v>62.925220295010298</c:v>
                </c:pt>
                <c:pt idx="3727">
                  <c:v>62.920814493787503</c:v>
                </c:pt>
                <c:pt idx="3728">
                  <c:v>62.914727870085599</c:v>
                </c:pt>
                <c:pt idx="3729">
                  <c:v>62.896740956043203</c:v>
                </c:pt>
                <c:pt idx="3730">
                  <c:v>62.888974449353697</c:v>
                </c:pt>
                <c:pt idx="3731">
                  <c:v>62.881207942664297</c:v>
                </c:pt>
                <c:pt idx="3732">
                  <c:v>62.873441435974797</c:v>
                </c:pt>
                <c:pt idx="3733">
                  <c:v>62.865674929285397</c:v>
                </c:pt>
                <c:pt idx="3734">
                  <c:v>62.857908422595898</c:v>
                </c:pt>
                <c:pt idx="3735">
                  <c:v>62.850141915906498</c:v>
                </c:pt>
                <c:pt idx="3736">
                  <c:v>62.837211645258101</c:v>
                </c:pt>
                <c:pt idx="3737">
                  <c:v>62.833752537868797</c:v>
                </c:pt>
                <c:pt idx="3738">
                  <c:v>62.8247523726072</c:v>
                </c:pt>
                <c:pt idx="3739">
                  <c:v>62.815752207345703</c:v>
                </c:pt>
                <c:pt idx="3740">
                  <c:v>62.806752042084199</c:v>
                </c:pt>
                <c:pt idx="3741">
                  <c:v>62.797751876822602</c:v>
                </c:pt>
                <c:pt idx="3742">
                  <c:v>62.788751711561098</c:v>
                </c:pt>
                <c:pt idx="3743">
                  <c:v>62.779751546299501</c:v>
                </c:pt>
                <c:pt idx="3744">
                  <c:v>62.770751381037996</c:v>
                </c:pt>
                <c:pt idx="3745">
                  <c:v>62.7617512157764</c:v>
                </c:pt>
                <c:pt idx="3746">
                  <c:v>62.767298009791098</c:v>
                </c:pt>
                <c:pt idx="3747">
                  <c:v>62.745834529468397</c:v>
                </c:pt>
                <c:pt idx="3748">
                  <c:v>62.7398352920249</c:v>
                </c:pt>
                <c:pt idx="3749">
                  <c:v>62.733836054581403</c:v>
                </c:pt>
                <c:pt idx="3750">
                  <c:v>62.727836817137899</c:v>
                </c:pt>
                <c:pt idx="3751">
                  <c:v>62.721837579694402</c:v>
                </c:pt>
                <c:pt idx="3752">
                  <c:v>62.715838342250898</c:v>
                </c:pt>
                <c:pt idx="3753">
                  <c:v>62.7098391048075</c:v>
                </c:pt>
                <c:pt idx="3754">
                  <c:v>62.703839867364003</c:v>
                </c:pt>
                <c:pt idx="3755">
                  <c:v>62.697840629920499</c:v>
                </c:pt>
                <c:pt idx="3756">
                  <c:v>62.677297818896101</c:v>
                </c:pt>
                <c:pt idx="3757">
                  <c:v>62.683763220060598</c:v>
                </c:pt>
                <c:pt idx="3758">
                  <c:v>62.674763354799502</c:v>
                </c:pt>
                <c:pt idx="3759">
                  <c:v>62.665763489538499</c:v>
                </c:pt>
                <c:pt idx="3760">
                  <c:v>62.656763624277502</c:v>
                </c:pt>
                <c:pt idx="3761">
                  <c:v>62.647763759016399</c:v>
                </c:pt>
                <c:pt idx="3762">
                  <c:v>62.638763893755403</c:v>
                </c:pt>
                <c:pt idx="3763">
                  <c:v>62.629764028494399</c:v>
                </c:pt>
                <c:pt idx="3764">
                  <c:v>62.620764163233297</c:v>
                </c:pt>
                <c:pt idx="3765">
                  <c:v>62.6117642979723</c:v>
                </c:pt>
                <c:pt idx="3766">
                  <c:v>62.602764432711297</c:v>
                </c:pt>
                <c:pt idx="3767">
                  <c:v>62.593764567450201</c:v>
                </c:pt>
                <c:pt idx="3768">
                  <c:v>62.584764702189197</c:v>
                </c:pt>
                <c:pt idx="3769">
                  <c:v>62.575764836928201</c:v>
                </c:pt>
                <c:pt idx="3770">
                  <c:v>62.566764971667098</c:v>
                </c:pt>
                <c:pt idx="3771">
                  <c:v>62.557765106406102</c:v>
                </c:pt>
                <c:pt idx="3772">
                  <c:v>62.548765241145098</c:v>
                </c:pt>
                <c:pt idx="3773">
                  <c:v>62.539765375884002</c:v>
                </c:pt>
                <c:pt idx="3774">
                  <c:v>62.530765510622999</c:v>
                </c:pt>
                <c:pt idx="3775">
                  <c:v>62.521765645362002</c:v>
                </c:pt>
                <c:pt idx="3776">
                  <c:v>62.527302734629302</c:v>
                </c:pt>
                <c:pt idx="3777">
                  <c:v>62.505843157180003</c:v>
                </c:pt>
                <c:pt idx="3778">
                  <c:v>62.499842919846998</c:v>
                </c:pt>
                <c:pt idx="3779">
                  <c:v>62.4938426825139</c:v>
                </c:pt>
                <c:pt idx="3780">
                  <c:v>62.487842445180803</c:v>
                </c:pt>
                <c:pt idx="3781">
                  <c:v>62.481842207847798</c:v>
                </c:pt>
                <c:pt idx="3782">
                  <c:v>62.475841970514701</c:v>
                </c:pt>
                <c:pt idx="3783">
                  <c:v>62.469841733181703</c:v>
                </c:pt>
                <c:pt idx="3784">
                  <c:v>62.463841495848598</c:v>
                </c:pt>
                <c:pt idx="3785">
                  <c:v>62.4578412585156</c:v>
                </c:pt>
                <c:pt idx="3786">
                  <c:v>62.431766223018997</c:v>
                </c:pt>
                <c:pt idx="3787">
                  <c:v>62.441458739314697</c:v>
                </c:pt>
                <c:pt idx="3788">
                  <c:v>62.429132162422498</c:v>
                </c:pt>
                <c:pt idx="3789">
                  <c:v>62.416805585530199</c:v>
                </c:pt>
                <c:pt idx="3790">
                  <c:v>62.4044790086379</c:v>
                </c:pt>
                <c:pt idx="3791">
                  <c:v>62.407762876637698</c:v>
                </c:pt>
                <c:pt idx="3792">
                  <c:v>62.385174969416603</c:v>
                </c:pt>
                <c:pt idx="3793">
                  <c:v>62.379329549103403</c:v>
                </c:pt>
                <c:pt idx="3794">
                  <c:v>62.373484128790203</c:v>
                </c:pt>
                <c:pt idx="3795">
                  <c:v>62.367638708477003</c:v>
                </c:pt>
                <c:pt idx="3796">
                  <c:v>62.3613021086461</c:v>
                </c:pt>
                <c:pt idx="3797">
                  <c:v>62.355841172543499</c:v>
                </c:pt>
                <c:pt idx="3798">
                  <c:v>62.349841716656897</c:v>
                </c:pt>
                <c:pt idx="3799">
                  <c:v>62.343842260770302</c:v>
                </c:pt>
                <c:pt idx="3800">
                  <c:v>62.337842804883699</c:v>
                </c:pt>
                <c:pt idx="3801">
                  <c:v>62.331843348997197</c:v>
                </c:pt>
                <c:pt idx="3802">
                  <c:v>62.325843893110601</c:v>
                </c:pt>
                <c:pt idx="3803">
                  <c:v>62.319844437223999</c:v>
                </c:pt>
                <c:pt idx="3804">
                  <c:v>62.313844981337397</c:v>
                </c:pt>
                <c:pt idx="3805">
                  <c:v>62.307845525450801</c:v>
                </c:pt>
                <c:pt idx="3806">
                  <c:v>62.287308962211398</c:v>
                </c:pt>
                <c:pt idx="3807">
                  <c:v>62.293770453190298</c:v>
                </c:pt>
                <c:pt idx="3808">
                  <c:v>62.284771487810801</c:v>
                </c:pt>
                <c:pt idx="3809">
                  <c:v>62.275772522431303</c:v>
                </c:pt>
                <c:pt idx="3810">
                  <c:v>62.266773557051799</c:v>
                </c:pt>
                <c:pt idx="3811">
                  <c:v>62.257774591672302</c:v>
                </c:pt>
                <c:pt idx="3812">
                  <c:v>62.248775626292897</c:v>
                </c:pt>
                <c:pt idx="3813">
                  <c:v>62.2397766609134</c:v>
                </c:pt>
                <c:pt idx="3814">
                  <c:v>62.230777695533902</c:v>
                </c:pt>
                <c:pt idx="3815">
                  <c:v>62.221778730154398</c:v>
                </c:pt>
                <c:pt idx="3816">
                  <c:v>62.212774677269103</c:v>
                </c:pt>
                <c:pt idx="3817">
                  <c:v>62.203780073928797</c:v>
                </c:pt>
                <c:pt idx="3818">
                  <c:v>62.194780058669998</c:v>
                </c:pt>
                <c:pt idx="3819">
                  <c:v>62.185780043411199</c:v>
                </c:pt>
                <c:pt idx="3820">
                  <c:v>62.1767800281524</c:v>
                </c:pt>
                <c:pt idx="3821">
                  <c:v>62.167780012893601</c:v>
                </c:pt>
                <c:pt idx="3822">
                  <c:v>62.158779997634802</c:v>
                </c:pt>
                <c:pt idx="3823">
                  <c:v>62.149779982376003</c:v>
                </c:pt>
                <c:pt idx="3824">
                  <c:v>62.140779967117297</c:v>
                </c:pt>
                <c:pt idx="3825">
                  <c:v>62.131779951858498</c:v>
                </c:pt>
                <c:pt idx="3826">
                  <c:v>62.122777756066498</c:v>
                </c:pt>
                <c:pt idx="3827">
                  <c:v>62.113779610374799</c:v>
                </c:pt>
                <c:pt idx="3828">
                  <c:v>62.104779145092799</c:v>
                </c:pt>
                <c:pt idx="3829">
                  <c:v>62.095778679810699</c:v>
                </c:pt>
                <c:pt idx="3830">
                  <c:v>62.086778214528699</c:v>
                </c:pt>
                <c:pt idx="3831">
                  <c:v>62.0777777492466</c:v>
                </c:pt>
                <c:pt idx="3832">
                  <c:v>62.0687772839646</c:v>
                </c:pt>
                <c:pt idx="3833">
                  <c:v>62.059776818682501</c:v>
                </c:pt>
                <c:pt idx="3834">
                  <c:v>62.050776353400401</c:v>
                </c:pt>
                <c:pt idx="3835">
                  <c:v>62.041775888118401</c:v>
                </c:pt>
                <c:pt idx="3836">
                  <c:v>62.047315692520101</c:v>
                </c:pt>
                <c:pt idx="3837">
                  <c:v>62.025849891778101</c:v>
                </c:pt>
                <c:pt idx="3838">
                  <c:v>62.019850054440901</c:v>
                </c:pt>
                <c:pt idx="3839">
                  <c:v>62.013850217103702</c:v>
                </c:pt>
                <c:pt idx="3840">
                  <c:v>62.007850379766403</c:v>
                </c:pt>
                <c:pt idx="3841">
                  <c:v>62.001850542429203</c:v>
                </c:pt>
                <c:pt idx="3842">
                  <c:v>61.995850705092003</c:v>
                </c:pt>
                <c:pt idx="3843">
                  <c:v>61.989850867754697</c:v>
                </c:pt>
                <c:pt idx="3844">
                  <c:v>61.983851030417497</c:v>
                </c:pt>
                <c:pt idx="3845">
                  <c:v>61.977851193080298</c:v>
                </c:pt>
                <c:pt idx="3846">
                  <c:v>61.9529188778437</c:v>
                </c:pt>
                <c:pt idx="3847">
                  <c:v>61.962977942658299</c:v>
                </c:pt>
                <c:pt idx="3848">
                  <c:v>61.952819529709501</c:v>
                </c:pt>
                <c:pt idx="3849">
                  <c:v>61.942661116760803</c:v>
                </c:pt>
                <c:pt idx="3850">
                  <c:v>61.932502703812098</c:v>
                </c:pt>
                <c:pt idx="3851">
                  <c:v>61.9223442908634</c:v>
                </c:pt>
                <c:pt idx="3852">
                  <c:v>61.912185877914702</c:v>
                </c:pt>
                <c:pt idx="3853">
                  <c:v>61.902027464965997</c:v>
                </c:pt>
                <c:pt idx="3854">
                  <c:v>61.891869052017299</c:v>
                </c:pt>
                <c:pt idx="3855">
                  <c:v>61.891778273391701</c:v>
                </c:pt>
                <c:pt idx="3856">
                  <c:v>61.875520480059102</c:v>
                </c:pt>
                <c:pt idx="3857">
                  <c:v>61.875851905742998</c:v>
                </c:pt>
                <c:pt idx="3858">
                  <c:v>61.869852849773501</c:v>
                </c:pt>
                <c:pt idx="3859">
                  <c:v>61.863853793803997</c:v>
                </c:pt>
                <c:pt idx="3860">
                  <c:v>61.857854737834501</c:v>
                </c:pt>
                <c:pt idx="3861">
                  <c:v>61.851855681864897</c:v>
                </c:pt>
                <c:pt idx="3862">
                  <c:v>61.845856625895401</c:v>
                </c:pt>
                <c:pt idx="3863">
                  <c:v>61.839857569925897</c:v>
                </c:pt>
                <c:pt idx="3864">
                  <c:v>61.8338585139564</c:v>
                </c:pt>
                <c:pt idx="3865">
                  <c:v>61.827859457986897</c:v>
                </c:pt>
                <c:pt idx="3866">
                  <c:v>61.807322524314998</c:v>
                </c:pt>
                <c:pt idx="3867">
                  <c:v>61.813791598171299</c:v>
                </c:pt>
                <c:pt idx="3868">
                  <c:v>61.804792182873499</c:v>
                </c:pt>
                <c:pt idx="3869">
                  <c:v>61.795792767575698</c:v>
                </c:pt>
                <c:pt idx="3870">
                  <c:v>61.786793352278004</c:v>
                </c:pt>
                <c:pt idx="3871">
                  <c:v>61.777793936980203</c:v>
                </c:pt>
                <c:pt idx="3872">
                  <c:v>61.768794521682402</c:v>
                </c:pt>
                <c:pt idx="3873">
                  <c:v>61.759795106384601</c:v>
                </c:pt>
                <c:pt idx="3874">
                  <c:v>61.7507956910869</c:v>
                </c:pt>
                <c:pt idx="3875">
                  <c:v>61.741796275789099</c:v>
                </c:pt>
                <c:pt idx="3876">
                  <c:v>61.747327022365397</c:v>
                </c:pt>
                <c:pt idx="3877">
                  <c:v>61.725864378674203</c:v>
                </c:pt>
                <c:pt idx="3878">
                  <c:v>61.719864141341198</c:v>
                </c:pt>
                <c:pt idx="3879">
                  <c:v>61.7138639040081</c:v>
                </c:pt>
                <c:pt idx="3880">
                  <c:v>61.707863666675102</c:v>
                </c:pt>
                <c:pt idx="3881">
                  <c:v>61.701863429341998</c:v>
                </c:pt>
                <c:pt idx="3882">
                  <c:v>61.695863192009</c:v>
                </c:pt>
                <c:pt idx="3883">
                  <c:v>61.689862954675903</c:v>
                </c:pt>
                <c:pt idx="3884">
                  <c:v>61.683862717342897</c:v>
                </c:pt>
                <c:pt idx="3885">
                  <c:v>61.6778624800098</c:v>
                </c:pt>
                <c:pt idx="3886">
                  <c:v>61.642796167696503</c:v>
                </c:pt>
                <c:pt idx="3887">
                  <c:v>61.661726242573998</c:v>
                </c:pt>
                <c:pt idx="3888">
                  <c:v>61.649726349385503</c:v>
                </c:pt>
                <c:pt idx="3889">
                  <c:v>61.6377264561971</c:v>
                </c:pt>
                <c:pt idx="3890">
                  <c:v>61.625726563008598</c:v>
                </c:pt>
                <c:pt idx="3891">
                  <c:v>61.613726669820103</c:v>
                </c:pt>
                <c:pt idx="3892">
                  <c:v>61.601726776631601</c:v>
                </c:pt>
                <c:pt idx="3893">
                  <c:v>61.589726883443198</c:v>
                </c:pt>
                <c:pt idx="3894">
                  <c:v>61.577726990254703</c:v>
                </c:pt>
                <c:pt idx="3895">
                  <c:v>61.565727097066201</c:v>
                </c:pt>
                <c:pt idx="3896">
                  <c:v>61.582794747792903</c:v>
                </c:pt>
                <c:pt idx="3897">
                  <c:v>61.545863211328701</c:v>
                </c:pt>
                <c:pt idx="3898">
                  <c:v>61.539863174000303</c:v>
                </c:pt>
                <c:pt idx="3899">
                  <c:v>61.533863136671798</c:v>
                </c:pt>
                <c:pt idx="3900">
                  <c:v>61.5278630993433</c:v>
                </c:pt>
                <c:pt idx="3901">
                  <c:v>61.521863062014802</c:v>
                </c:pt>
                <c:pt idx="3902">
                  <c:v>61.515863024686297</c:v>
                </c:pt>
                <c:pt idx="3903">
                  <c:v>61.509862987357899</c:v>
                </c:pt>
                <c:pt idx="3904">
                  <c:v>61.503862950029401</c:v>
                </c:pt>
                <c:pt idx="3905">
                  <c:v>61.497862912700903</c:v>
                </c:pt>
                <c:pt idx="3906">
                  <c:v>61.477340607594599</c:v>
                </c:pt>
                <c:pt idx="3907">
                  <c:v>61.483797316760203</c:v>
                </c:pt>
                <c:pt idx="3908">
                  <c:v>61.474800150603997</c:v>
                </c:pt>
                <c:pt idx="3909">
                  <c:v>61.465802984447798</c:v>
                </c:pt>
                <c:pt idx="3910">
                  <c:v>61.456805818291699</c:v>
                </c:pt>
                <c:pt idx="3911">
                  <c:v>61.4478086521355</c:v>
                </c:pt>
                <c:pt idx="3912">
                  <c:v>61.438811485979301</c:v>
                </c:pt>
                <c:pt idx="3913">
                  <c:v>61.429814319823201</c:v>
                </c:pt>
                <c:pt idx="3914">
                  <c:v>61.420817153667002</c:v>
                </c:pt>
                <c:pt idx="3915">
                  <c:v>61.411819987510803</c:v>
                </c:pt>
                <c:pt idx="3916">
                  <c:v>61.3945415557166</c:v>
                </c:pt>
                <c:pt idx="3917">
                  <c:v>61.390545443280999</c:v>
                </c:pt>
                <c:pt idx="3918">
                  <c:v>61.384824949852103</c:v>
                </c:pt>
                <c:pt idx="3919">
                  <c:v>61.366096580202701</c:v>
                </c:pt>
                <c:pt idx="3920">
                  <c:v>61.358427366284502</c:v>
                </c:pt>
                <c:pt idx="3921">
                  <c:v>61.350758152366403</c:v>
                </c:pt>
                <c:pt idx="3922">
                  <c:v>61.343088938448197</c:v>
                </c:pt>
                <c:pt idx="3923">
                  <c:v>61.335419724530098</c:v>
                </c:pt>
                <c:pt idx="3924">
                  <c:v>61.327750510611899</c:v>
                </c:pt>
                <c:pt idx="3925">
                  <c:v>61.3200812966938</c:v>
                </c:pt>
                <c:pt idx="3926">
                  <c:v>61.306808578294401</c:v>
                </c:pt>
                <c:pt idx="3927">
                  <c:v>61.303831561971897</c:v>
                </c:pt>
                <c:pt idx="3928">
                  <c:v>61.294832296651897</c:v>
                </c:pt>
                <c:pt idx="3929">
                  <c:v>61.285833031331897</c:v>
                </c:pt>
                <c:pt idx="3930">
                  <c:v>61.276833766011897</c:v>
                </c:pt>
                <c:pt idx="3931">
                  <c:v>61.267834500691897</c:v>
                </c:pt>
                <c:pt idx="3932">
                  <c:v>61.258835235371897</c:v>
                </c:pt>
                <c:pt idx="3933">
                  <c:v>61.249835970051898</c:v>
                </c:pt>
                <c:pt idx="3934">
                  <c:v>61.240836704731898</c:v>
                </c:pt>
                <c:pt idx="3935">
                  <c:v>61.231837439411798</c:v>
                </c:pt>
                <c:pt idx="3936">
                  <c:v>61.237363548673599</c:v>
                </c:pt>
                <c:pt idx="3937">
                  <c:v>61.215891641508797</c:v>
                </c:pt>
                <c:pt idx="3938">
                  <c:v>61.209891985643701</c:v>
                </c:pt>
                <c:pt idx="3939">
                  <c:v>61.203892329778597</c:v>
                </c:pt>
                <c:pt idx="3940">
                  <c:v>61.197892673913501</c:v>
                </c:pt>
                <c:pt idx="3941">
                  <c:v>61.191893018048297</c:v>
                </c:pt>
                <c:pt idx="3942">
                  <c:v>61.185893362183201</c:v>
                </c:pt>
                <c:pt idx="3943">
                  <c:v>61.179893706318097</c:v>
                </c:pt>
                <c:pt idx="3944">
                  <c:v>61.173894050453001</c:v>
                </c:pt>
                <c:pt idx="3945">
                  <c:v>61.167894394587897</c:v>
                </c:pt>
                <c:pt idx="3946">
                  <c:v>61.147366014289801</c:v>
                </c:pt>
                <c:pt idx="3947">
                  <c:v>61.153842234345603</c:v>
                </c:pt>
                <c:pt idx="3948">
                  <c:v>61.144842069084099</c:v>
                </c:pt>
                <c:pt idx="3949">
                  <c:v>61.135841903822502</c:v>
                </c:pt>
                <c:pt idx="3950">
                  <c:v>61.126841738560998</c:v>
                </c:pt>
                <c:pt idx="3951">
                  <c:v>61.117841573299401</c:v>
                </c:pt>
                <c:pt idx="3952">
                  <c:v>61.108841408037897</c:v>
                </c:pt>
                <c:pt idx="3953">
                  <c:v>61.099841242776399</c:v>
                </c:pt>
                <c:pt idx="3954">
                  <c:v>61.090841077514803</c:v>
                </c:pt>
                <c:pt idx="3955">
                  <c:v>61.081840912253298</c:v>
                </c:pt>
                <c:pt idx="3956">
                  <c:v>61.072841473323599</c:v>
                </c:pt>
                <c:pt idx="3957">
                  <c:v>61.0638406843821</c:v>
                </c:pt>
                <c:pt idx="3958">
                  <c:v>61.054840669123301</c:v>
                </c:pt>
                <c:pt idx="3959">
                  <c:v>61.045840653864502</c:v>
                </c:pt>
                <c:pt idx="3960">
                  <c:v>61.036840638605703</c:v>
                </c:pt>
                <c:pt idx="3961">
                  <c:v>61.027840623346897</c:v>
                </c:pt>
                <c:pt idx="3962">
                  <c:v>61.018840608088098</c:v>
                </c:pt>
                <c:pt idx="3963">
                  <c:v>61.009840592829299</c:v>
                </c:pt>
                <c:pt idx="3964">
                  <c:v>61.0008405775706</c:v>
                </c:pt>
                <c:pt idx="3965">
                  <c:v>60.991840562311801</c:v>
                </c:pt>
                <c:pt idx="3966">
                  <c:v>60.982841273373197</c:v>
                </c:pt>
                <c:pt idx="3967">
                  <c:v>60.973840634442602</c:v>
                </c:pt>
                <c:pt idx="3968">
                  <c:v>60.964840769181599</c:v>
                </c:pt>
                <c:pt idx="3969">
                  <c:v>60.955840903920603</c:v>
                </c:pt>
                <c:pt idx="3970">
                  <c:v>60.9468410386595</c:v>
                </c:pt>
                <c:pt idx="3971">
                  <c:v>60.937841173398503</c:v>
                </c:pt>
                <c:pt idx="3972">
                  <c:v>60.9288413081375</c:v>
                </c:pt>
                <c:pt idx="3973">
                  <c:v>60.919841442876397</c:v>
                </c:pt>
                <c:pt idx="3974">
                  <c:v>60.9108415776154</c:v>
                </c:pt>
                <c:pt idx="3975">
                  <c:v>60.901841712354397</c:v>
                </c:pt>
                <c:pt idx="3976">
                  <c:v>60.898467327593501</c:v>
                </c:pt>
                <c:pt idx="3977">
                  <c:v>60.8851737236212</c:v>
                </c:pt>
                <c:pt idx="3978">
                  <c:v>60.878120374982203</c:v>
                </c:pt>
                <c:pt idx="3979">
                  <c:v>60.871067026343198</c:v>
                </c:pt>
                <c:pt idx="3980">
                  <c:v>60.867897199033699</c:v>
                </c:pt>
                <c:pt idx="3981">
                  <c:v>60.857749953455098</c:v>
                </c:pt>
                <c:pt idx="3982">
                  <c:v>60.8525308078123</c:v>
                </c:pt>
                <c:pt idx="3983">
                  <c:v>60.847311662169602</c:v>
                </c:pt>
                <c:pt idx="3984">
                  <c:v>60.842092516526797</c:v>
                </c:pt>
                <c:pt idx="3985">
                  <c:v>60.836873370884099</c:v>
                </c:pt>
                <c:pt idx="3986">
                  <c:v>60.8289623604675</c:v>
                </c:pt>
                <c:pt idx="3987">
                  <c:v>60.825902183023999</c:v>
                </c:pt>
                <c:pt idx="3988">
                  <c:v>60.819902427164699</c:v>
                </c:pt>
                <c:pt idx="3989">
                  <c:v>60.8139026713053</c:v>
                </c:pt>
                <c:pt idx="3990">
                  <c:v>60.807902915445901</c:v>
                </c:pt>
                <c:pt idx="3991">
                  <c:v>60.801903159586502</c:v>
                </c:pt>
                <c:pt idx="3992">
                  <c:v>60.795903403727202</c:v>
                </c:pt>
                <c:pt idx="3993">
                  <c:v>60.789903647867803</c:v>
                </c:pt>
                <c:pt idx="3994">
                  <c:v>60.783903892008396</c:v>
                </c:pt>
                <c:pt idx="3995">
                  <c:v>60.777904136148997</c:v>
                </c:pt>
                <c:pt idx="3996">
                  <c:v>60.757379124450601</c:v>
                </c:pt>
                <c:pt idx="3997">
                  <c:v>60.763856447347003</c:v>
                </c:pt>
                <c:pt idx="3998">
                  <c:v>60.754856432088197</c:v>
                </c:pt>
                <c:pt idx="3999">
                  <c:v>60.745856416829398</c:v>
                </c:pt>
                <c:pt idx="4000">
                  <c:v>60.736856401570599</c:v>
                </c:pt>
                <c:pt idx="4001">
                  <c:v>60.727856386311799</c:v>
                </c:pt>
                <c:pt idx="4002">
                  <c:v>60.718856371053</c:v>
                </c:pt>
                <c:pt idx="4003">
                  <c:v>60.709856355794201</c:v>
                </c:pt>
                <c:pt idx="4004">
                  <c:v>60.700856340535402</c:v>
                </c:pt>
                <c:pt idx="4005">
                  <c:v>60.691856325276603</c:v>
                </c:pt>
                <c:pt idx="4006">
                  <c:v>60.668331901416799</c:v>
                </c:pt>
                <c:pt idx="4007">
                  <c:v>60.6718082542099</c:v>
                </c:pt>
                <c:pt idx="4008">
                  <c:v>60.659808179553004</c:v>
                </c:pt>
                <c:pt idx="4009">
                  <c:v>60.647808104896001</c:v>
                </c:pt>
                <c:pt idx="4010">
                  <c:v>60.635808030238998</c:v>
                </c:pt>
                <c:pt idx="4011">
                  <c:v>60.623807955582102</c:v>
                </c:pt>
                <c:pt idx="4012">
                  <c:v>60.611807880925099</c:v>
                </c:pt>
                <c:pt idx="4013">
                  <c:v>60.599807806268203</c:v>
                </c:pt>
                <c:pt idx="4014">
                  <c:v>60.5878077316112</c:v>
                </c:pt>
                <c:pt idx="4015">
                  <c:v>60.575807656954296</c:v>
                </c:pt>
                <c:pt idx="4016">
                  <c:v>60.592855431222702</c:v>
                </c:pt>
                <c:pt idx="4017">
                  <c:v>60.555902588720699</c:v>
                </c:pt>
                <c:pt idx="4018">
                  <c:v>60.549902632862803</c:v>
                </c:pt>
                <c:pt idx="4019">
                  <c:v>60.543902677004901</c:v>
                </c:pt>
                <c:pt idx="4020">
                  <c:v>60.537902721146999</c:v>
                </c:pt>
                <c:pt idx="4021">
                  <c:v>60.531902765289097</c:v>
                </c:pt>
                <c:pt idx="4022">
                  <c:v>60.525902809431201</c:v>
                </c:pt>
                <c:pt idx="4023">
                  <c:v>60.519902853573299</c:v>
                </c:pt>
                <c:pt idx="4024">
                  <c:v>60.513902897715397</c:v>
                </c:pt>
                <c:pt idx="4025">
                  <c:v>60.507902941857502</c:v>
                </c:pt>
                <c:pt idx="4026">
                  <c:v>60.487379916667898</c:v>
                </c:pt>
                <c:pt idx="4027">
                  <c:v>60.4938546944243</c:v>
                </c:pt>
                <c:pt idx="4028">
                  <c:v>60.484854979155998</c:v>
                </c:pt>
                <c:pt idx="4029">
                  <c:v>60.475855263887702</c:v>
                </c:pt>
                <c:pt idx="4030">
                  <c:v>60.466855548619399</c:v>
                </c:pt>
                <c:pt idx="4031">
                  <c:v>60.457855833351097</c:v>
                </c:pt>
                <c:pt idx="4032">
                  <c:v>60.448856118082901</c:v>
                </c:pt>
                <c:pt idx="4033">
                  <c:v>60.439856402814598</c:v>
                </c:pt>
                <c:pt idx="4034">
                  <c:v>60.430856687546303</c:v>
                </c:pt>
                <c:pt idx="4035">
                  <c:v>60.421856972278</c:v>
                </c:pt>
                <c:pt idx="4036">
                  <c:v>60.411804082086903</c:v>
                </c:pt>
                <c:pt idx="4037">
                  <c:v>60.403668533671897</c:v>
                </c:pt>
                <c:pt idx="4038">
                  <c:v>60.394391883503303</c:v>
                </c:pt>
                <c:pt idx="4039">
                  <c:v>60.385115233334602</c:v>
                </c:pt>
                <c:pt idx="4040">
                  <c:v>60.375838583165901</c:v>
                </c:pt>
                <c:pt idx="4041">
                  <c:v>60.3665619329972</c:v>
                </c:pt>
                <c:pt idx="4042">
                  <c:v>60.358865783048103</c:v>
                </c:pt>
                <c:pt idx="4043">
                  <c:v>60.348177493602499</c:v>
                </c:pt>
                <c:pt idx="4044">
                  <c:v>60.339688073935399</c:v>
                </c:pt>
                <c:pt idx="4045">
                  <c:v>60.331198654268299</c:v>
                </c:pt>
                <c:pt idx="4046">
                  <c:v>60.328620431299697</c:v>
                </c:pt>
                <c:pt idx="4047">
                  <c:v>60.3159142608731</c:v>
                </c:pt>
                <c:pt idx="4048">
                  <c:v>60.3099136234909</c:v>
                </c:pt>
                <c:pt idx="4049">
                  <c:v>60.303912986108699</c:v>
                </c:pt>
                <c:pt idx="4050">
                  <c:v>60.297912348726499</c:v>
                </c:pt>
                <c:pt idx="4051">
                  <c:v>60.291911711344198</c:v>
                </c:pt>
                <c:pt idx="4052">
                  <c:v>60.285911073961998</c:v>
                </c:pt>
                <c:pt idx="4053">
                  <c:v>60.279910436579797</c:v>
                </c:pt>
                <c:pt idx="4054">
                  <c:v>60.273909799197597</c:v>
                </c:pt>
                <c:pt idx="4055">
                  <c:v>60.267909161815403</c:v>
                </c:pt>
                <c:pt idx="4056">
                  <c:v>60.247392706235203</c:v>
                </c:pt>
                <c:pt idx="4057">
                  <c:v>60.253863822340001</c:v>
                </c:pt>
                <c:pt idx="4058">
                  <c:v>60.244864557020001</c:v>
                </c:pt>
                <c:pt idx="4059">
                  <c:v>60.235865291700001</c:v>
                </c:pt>
                <c:pt idx="4060">
                  <c:v>60.226866026380002</c:v>
                </c:pt>
                <c:pt idx="4061">
                  <c:v>60.217866761060002</c:v>
                </c:pt>
                <c:pt idx="4062">
                  <c:v>60.208867495740002</c:v>
                </c:pt>
                <c:pt idx="4063">
                  <c:v>60.199868230419902</c:v>
                </c:pt>
                <c:pt idx="4064">
                  <c:v>60.190868965099902</c:v>
                </c:pt>
                <c:pt idx="4065">
                  <c:v>60.181869699779902</c:v>
                </c:pt>
                <c:pt idx="4066">
                  <c:v>60.187387503241197</c:v>
                </c:pt>
                <c:pt idx="4067">
                  <c:v>60.165913007360999</c:v>
                </c:pt>
                <c:pt idx="4068">
                  <c:v>60.159912770028001</c:v>
                </c:pt>
                <c:pt idx="4069">
                  <c:v>60.153912532694903</c:v>
                </c:pt>
                <c:pt idx="4070">
                  <c:v>60.147912295361799</c:v>
                </c:pt>
                <c:pt idx="4071">
                  <c:v>60.141912058028801</c:v>
                </c:pt>
                <c:pt idx="4072">
                  <c:v>60.135911820695704</c:v>
                </c:pt>
                <c:pt idx="4073">
                  <c:v>60.129911583362698</c:v>
                </c:pt>
                <c:pt idx="4074">
                  <c:v>60.123911346029601</c:v>
                </c:pt>
                <c:pt idx="4075">
                  <c:v>60.117911108696497</c:v>
                </c:pt>
                <c:pt idx="4076">
                  <c:v>60.082886491701601</c:v>
                </c:pt>
                <c:pt idx="4077">
                  <c:v>60.101827999764701</c:v>
                </c:pt>
                <c:pt idx="4078">
                  <c:v>60.089832704772597</c:v>
                </c:pt>
                <c:pt idx="4079">
                  <c:v>60.0778374097805</c:v>
                </c:pt>
                <c:pt idx="4080">
                  <c:v>60.065842114788502</c:v>
                </c:pt>
                <c:pt idx="4081">
                  <c:v>60.053846819796398</c:v>
                </c:pt>
                <c:pt idx="4082">
                  <c:v>60.041851524804301</c:v>
                </c:pt>
                <c:pt idx="4083">
                  <c:v>60.029856229812303</c:v>
                </c:pt>
                <c:pt idx="4084">
                  <c:v>60.017860934820199</c:v>
                </c:pt>
                <c:pt idx="4085">
                  <c:v>60.005865639828201</c:v>
                </c:pt>
                <c:pt idx="4086">
                  <c:v>60.008363677668299</c:v>
                </c:pt>
                <c:pt idx="4087">
                  <c:v>59.983903048696</c:v>
                </c:pt>
                <c:pt idx="4088">
                  <c:v>59.9749025834139</c:v>
                </c:pt>
                <c:pt idx="4089">
                  <c:v>59.965902118131901</c:v>
                </c:pt>
                <c:pt idx="4090">
                  <c:v>59.956901652849801</c:v>
                </c:pt>
                <c:pt idx="4091">
                  <c:v>59.947901187567801</c:v>
                </c:pt>
                <c:pt idx="4092">
                  <c:v>59.938900722285702</c:v>
                </c:pt>
                <c:pt idx="4093">
                  <c:v>59.929900257003702</c:v>
                </c:pt>
                <c:pt idx="4094">
                  <c:v>59.920899791721602</c:v>
                </c:pt>
                <c:pt idx="4095">
                  <c:v>59.911899326439602</c:v>
                </c:pt>
                <c:pt idx="4096">
                  <c:v>59.895577687009499</c:v>
                </c:pt>
                <c:pt idx="4097">
                  <c:v>59.892431725595799</c:v>
                </c:pt>
                <c:pt idx="4098">
                  <c:v>59.881266965754499</c:v>
                </c:pt>
                <c:pt idx="4099">
                  <c:v>59.870102205913298</c:v>
                </c:pt>
                <c:pt idx="4100">
                  <c:v>59.858937446071998</c:v>
                </c:pt>
                <c:pt idx="4101">
                  <c:v>59.857905655148699</c:v>
                </c:pt>
                <c:pt idx="4102">
                  <c:v>59.838030378076702</c:v>
                </c:pt>
                <c:pt idx="4103">
                  <c:v>59.831547302340603</c:v>
                </c:pt>
                <c:pt idx="4104">
                  <c:v>59.825064226604397</c:v>
                </c:pt>
                <c:pt idx="4105">
                  <c:v>59.818581150868297</c:v>
                </c:pt>
                <c:pt idx="4106">
                  <c:v>59.813520109516098</c:v>
                </c:pt>
                <c:pt idx="4107">
                  <c:v>59.805941723632799</c:v>
                </c:pt>
                <c:pt idx="4108">
                  <c:v>59.7999419677734</c:v>
                </c:pt>
                <c:pt idx="4109">
                  <c:v>59.793942211914</c:v>
                </c:pt>
                <c:pt idx="4110">
                  <c:v>59.787942456054601</c:v>
                </c:pt>
                <c:pt idx="4111">
                  <c:v>59.781942700195302</c:v>
                </c:pt>
                <c:pt idx="4112">
                  <c:v>59.775942944335902</c:v>
                </c:pt>
                <c:pt idx="4113">
                  <c:v>59.769943188476503</c:v>
                </c:pt>
                <c:pt idx="4114">
                  <c:v>59.763943432617097</c:v>
                </c:pt>
                <c:pt idx="4115">
                  <c:v>59.757943676757797</c:v>
                </c:pt>
                <c:pt idx="4116">
                  <c:v>59.737428665924</c:v>
                </c:pt>
                <c:pt idx="4117">
                  <c:v>59.743915989685</c:v>
                </c:pt>
                <c:pt idx="4118">
                  <c:v>59.734915974426201</c:v>
                </c:pt>
                <c:pt idx="4119">
                  <c:v>59.725915959167402</c:v>
                </c:pt>
                <c:pt idx="4120">
                  <c:v>59.716915943908603</c:v>
                </c:pt>
                <c:pt idx="4121">
                  <c:v>59.707915928649903</c:v>
                </c:pt>
                <c:pt idx="4122">
                  <c:v>59.698915913391097</c:v>
                </c:pt>
                <c:pt idx="4123">
                  <c:v>59.689915898132298</c:v>
                </c:pt>
                <c:pt idx="4124">
                  <c:v>59.680915882873499</c:v>
                </c:pt>
                <c:pt idx="4125">
                  <c:v>59.6719158676147</c:v>
                </c:pt>
                <c:pt idx="4126">
                  <c:v>59.6774298665309</c:v>
                </c:pt>
                <c:pt idx="4127">
                  <c:v>59.655943822178003</c:v>
                </c:pt>
                <c:pt idx="4128">
                  <c:v>59.649943784849498</c:v>
                </c:pt>
                <c:pt idx="4129">
                  <c:v>59.643943747521099</c:v>
                </c:pt>
                <c:pt idx="4130">
                  <c:v>59.637943710192602</c:v>
                </c:pt>
                <c:pt idx="4131">
                  <c:v>59.631943672864097</c:v>
                </c:pt>
                <c:pt idx="4132">
                  <c:v>59.625943635535599</c:v>
                </c:pt>
                <c:pt idx="4133">
                  <c:v>59.619943598207101</c:v>
                </c:pt>
                <c:pt idx="4134">
                  <c:v>59.613943560878702</c:v>
                </c:pt>
                <c:pt idx="4135">
                  <c:v>59.607943523550198</c:v>
                </c:pt>
                <c:pt idx="4136">
                  <c:v>59.5874309234149</c:v>
                </c:pt>
                <c:pt idx="4137">
                  <c:v>59.593916166552198</c:v>
                </c:pt>
                <c:pt idx="4138">
                  <c:v>59.584916451284002</c:v>
                </c:pt>
                <c:pt idx="4139">
                  <c:v>59.575916736015699</c:v>
                </c:pt>
                <c:pt idx="4140">
                  <c:v>59.566917020747397</c:v>
                </c:pt>
                <c:pt idx="4141">
                  <c:v>59.557917305479101</c:v>
                </c:pt>
                <c:pt idx="4142">
                  <c:v>59.548917590210799</c:v>
                </c:pt>
                <c:pt idx="4143">
                  <c:v>59.539917874942603</c:v>
                </c:pt>
                <c:pt idx="4144">
                  <c:v>59.5309181596743</c:v>
                </c:pt>
                <c:pt idx="4145">
                  <c:v>59.521918444405998</c:v>
                </c:pt>
                <c:pt idx="4146">
                  <c:v>59.5129158264795</c:v>
                </c:pt>
                <c:pt idx="4147">
                  <c:v>59.503918608568704</c:v>
                </c:pt>
                <c:pt idx="4148">
                  <c:v>59.494918293299399</c:v>
                </c:pt>
                <c:pt idx="4149">
                  <c:v>59.485917978030102</c:v>
                </c:pt>
                <c:pt idx="4150">
                  <c:v>59.476917662760897</c:v>
                </c:pt>
                <c:pt idx="4151">
                  <c:v>59.4679173474916</c:v>
                </c:pt>
                <c:pt idx="4152">
                  <c:v>59.458917032222303</c:v>
                </c:pt>
                <c:pt idx="4153">
                  <c:v>59.449916716952998</c:v>
                </c:pt>
                <c:pt idx="4154">
                  <c:v>59.440916401683701</c:v>
                </c:pt>
                <c:pt idx="4155">
                  <c:v>59.431916086414397</c:v>
                </c:pt>
                <c:pt idx="4156">
                  <c:v>59.4189980801644</c:v>
                </c:pt>
                <c:pt idx="4157">
                  <c:v>59.4133423727178</c:v>
                </c:pt>
                <c:pt idx="4158">
                  <c:v>59.403494092233302</c:v>
                </c:pt>
                <c:pt idx="4159">
                  <c:v>59.393645811748797</c:v>
                </c:pt>
                <c:pt idx="4160">
                  <c:v>59.3837975312642</c:v>
                </c:pt>
                <c:pt idx="4161">
                  <c:v>59.373949250779702</c:v>
                </c:pt>
                <c:pt idx="4162">
                  <c:v>59.364100970295198</c:v>
                </c:pt>
                <c:pt idx="4163">
                  <c:v>59.3542526898107</c:v>
                </c:pt>
                <c:pt idx="4164">
                  <c:v>59.344404409326103</c:v>
                </c:pt>
                <c:pt idx="4165">
                  <c:v>59.341916837918099</c:v>
                </c:pt>
                <c:pt idx="4166">
                  <c:v>59.325547512471204</c:v>
                </c:pt>
                <c:pt idx="4167">
                  <c:v>59.323917816740803</c:v>
                </c:pt>
                <c:pt idx="4168">
                  <c:v>59.3149190013241</c:v>
                </c:pt>
                <c:pt idx="4169">
                  <c:v>59.305920185907297</c:v>
                </c:pt>
                <c:pt idx="4170">
                  <c:v>59.296921370490601</c:v>
                </c:pt>
                <c:pt idx="4171">
                  <c:v>59.287922555073898</c:v>
                </c:pt>
                <c:pt idx="4172">
                  <c:v>59.278923739657102</c:v>
                </c:pt>
                <c:pt idx="4173">
                  <c:v>59.269924924240399</c:v>
                </c:pt>
                <c:pt idx="4174">
                  <c:v>59.260926108823703</c:v>
                </c:pt>
                <c:pt idx="4175">
                  <c:v>59.251927293406901</c:v>
                </c:pt>
                <c:pt idx="4176">
                  <c:v>59.242922673741298</c:v>
                </c:pt>
                <c:pt idx="4177">
                  <c:v>59.233928853480002</c:v>
                </c:pt>
                <c:pt idx="4178">
                  <c:v>59.224928838221203</c:v>
                </c:pt>
                <c:pt idx="4179">
                  <c:v>59.215928822962397</c:v>
                </c:pt>
                <c:pt idx="4180">
                  <c:v>59.206928807703598</c:v>
                </c:pt>
                <c:pt idx="4181">
                  <c:v>59.197928792444799</c:v>
                </c:pt>
                <c:pt idx="4182">
                  <c:v>59.188928777186</c:v>
                </c:pt>
                <c:pt idx="4183">
                  <c:v>59.179928761927201</c:v>
                </c:pt>
                <c:pt idx="4184">
                  <c:v>59.170928746668501</c:v>
                </c:pt>
                <c:pt idx="4185">
                  <c:v>59.161928731409702</c:v>
                </c:pt>
                <c:pt idx="4186">
                  <c:v>59.167441470909097</c:v>
                </c:pt>
                <c:pt idx="4187">
                  <c:v>59.1459518758138</c:v>
                </c:pt>
                <c:pt idx="4188">
                  <c:v>59.139952119954401</c:v>
                </c:pt>
                <c:pt idx="4189">
                  <c:v>59.133952364095002</c:v>
                </c:pt>
                <c:pt idx="4190">
                  <c:v>59.127952608235603</c:v>
                </c:pt>
                <c:pt idx="4191">
                  <c:v>59.121952852376303</c:v>
                </c:pt>
                <c:pt idx="4192">
                  <c:v>59.115953096516897</c:v>
                </c:pt>
                <c:pt idx="4193">
                  <c:v>59.109953340657498</c:v>
                </c:pt>
                <c:pt idx="4194">
                  <c:v>59.103953584798099</c:v>
                </c:pt>
                <c:pt idx="4195">
                  <c:v>59.097953828938799</c:v>
                </c:pt>
                <c:pt idx="4196">
                  <c:v>59.077441922952701</c:v>
                </c:pt>
                <c:pt idx="4197">
                  <c:v>59.083931243446798</c:v>
                </c:pt>
                <c:pt idx="4198">
                  <c:v>59.074931378185802</c:v>
                </c:pt>
                <c:pt idx="4199">
                  <c:v>59.065931512924799</c:v>
                </c:pt>
                <c:pt idx="4200">
                  <c:v>59.056931647663703</c:v>
                </c:pt>
                <c:pt idx="4201">
                  <c:v>59.047931782402699</c:v>
                </c:pt>
                <c:pt idx="4202">
                  <c:v>59.038931917141603</c:v>
                </c:pt>
                <c:pt idx="4203">
                  <c:v>59.0299320518806</c:v>
                </c:pt>
                <c:pt idx="4204">
                  <c:v>59.020932186619603</c:v>
                </c:pt>
                <c:pt idx="4205">
                  <c:v>59.011932321358501</c:v>
                </c:pt>
                <c:pt idx="4206">
                  <c:v>59.002931730539402</c:v>
                </c:pt>
                <c:pt idx="4207">
                  <c:v>58.993932489713004</c:v>
                </c:pt>
                <c:pt idx="4208">
                  <c:v>58.984932474454197</c:v>
                </c:pt>
                <c:pt idx="4209">
                  <c:v>58.975932459195398</c:v>
                </c:pt>
                <c:pt idx="4210">
                  <c:v>58.966932443936599</c:v>
                </c:pt>
                <c:pt idx="4211">
                  <c:v>58.9579324286778</c:v>
                </c:pt>
                <c:pt idx="4212">
                  <c:v>58.948932413419001</c:v>
                </c:pt>
                <c:pt idx="4213">
                  <c:v>58.939932398160302</c:v>
                </c:pt>
                <c:pt idx="4214">
                  <c:v>58.930932382901503</c:v>
                </c:pt>
                <c:pt idx="4215">
                  <c:v>58.921932367642697</c:v>
                </c:pt>
                <c:pt idx="4216">
                  <c:v>58.927449057831502</c:v>
                </c:pt>
                <c:pt idx="4217">
                  <c:v>58.905955428899098</c:v>
                </c:pt>
                <c:pt idx="4218">
                  <c:v>58.8999562914263</c:v>
                </c:pt>
                <c:pt idx="4219">
                  <c:v>58.893957153953401</c:v>
                </c:pt>
                <c:pt idx="4220">
                  <c:v>58.887958016480503</c:v>
                </c:pt>
                <c:pt idx="4221">
                  <c:v>58.881958879007698</c:v>
                </c:pt>
                <c:pt idx="4222">
                  <c:v>58.8759597415348</c:v>
                </c:pt>
                <c:pt idx="4223">
                  <c:v>58.869960604062001</c:v>
                </c:pt>
                <c:pt idx="4224">
                  <c:v>58.863961466589103</c:v>
                </c:pt>
                <c:pt idx="4225">
                  <c:v>58.857962329116297</c:v>
                </c:pt>
                <c:pt idx="4226">
                  <c:v>58.8279083148608</c:v>
                </c:pt>
                <c:pt idx="4227">
                  <c:v>58.819565434445899</c:v>
                </c:pt>
                <c:pt idx="4228">
                  <c:v>58.813179252412901</c:v>
                </c:pt>
                <c:pt idx="4229">
                  <c:v>58.806793070379896</c:v>
                </c:pt>
                <c:pt idx="4230">
                  <c:v>58.800406888346899</c:v>
                </c:pt>
                <c:pt idx="4231">
                  <c:v>58.794020706313901</c:v>
                </c:pt>
                <c:pt idx="4232">
                  <c:v>58.787634524280897</c:v>
                </c:pt>
                <c:pt idx="4233">
                  <c:v>58.781248342247999</c:v>
                </c:pt>
                <c:pt idx="4234">
                  <c:v>58.774862160215001</c:v>
                </c:pt>
                <c:pt idx="4235">
                  <c:v>58.768475978182003</c:v>
                </c:pt>
                <c:pt idx="4236">
                  <c:v>58.721817646101599</c:v>
                </c:pt>
                <c:pt idx="4237">
                  <c:v>58.7499108870417</c:v>
                </c:pt>
                <c:pt idx="4238">
                  <c:v>58.734910984452199</c:v>
                </c:pt>
                <c:pt idx="4239">
                  <c:v>58.719911081862698</c:v>
                </c:pt>
                <c:pt idx="4240">
                  <c:v>58.704911179273203</c:v>
                </c:pt>
                <c:pt idx="4241">
                  <c:v>58.689911276683603</c:v>
                </c:pt>
                <c:pt idx="4242">
                  <c:v>58.674911374094101</c:v>
                </c:pt>
                <c:pt idx="4243">
                  <c:v>58.6599114715046</c:v>
                </c:pt>
                <c:pt idx="4244">
                  <c:v>58.644911568915099</c:v>
                </c:pt>
                <c:pt idx="4245">
                  <c:v>58.629911666325597</c:v>
                </c:pt>
                <c:pt idx="4246">
                  <c:v>58.658453592220503</c:v>
                </c:pt>
                <c:pt idx="4247">
                  <c:v>58.605964169585903</c:v>
                </c:pt>
                <c:pt idx="4248">
                  <c:v>58.599966213113497</c:v>
                </c:pt>
                <c:pt idx="4249">
                  <c:v>58.593968256641098</c:v>
                </c:pt>
                <c:pt idx="4250">
                  <c:v>58.587970300168699</c:v>
                </c:pt>
                <c:pt idx="4251">
                  <c:v>58.581972343696201</c:v>
                </c:pt>
                <c:pt idx="4252">
                  <c:v>58.575974387223802</c:v>
                </c:pt>
                <c:pt idx="4253">
                  <c:v>58.569976430751296</c:v>
                </c:pt>
                <c:pt idx="4254">
                  <c:v>58.563978474278898</c:v>
                </c:pt>
                <c:pt idx="4255">
                  <c:v>58.557980517806499</c:v>
                </c:pt>
                <c:pt idx="4256">
                  <c:v>58.5374668864672</c:v>
                </c:pt>
                <c:pt idx="4257">
                  <c:v>58.543975327245803</c:v>
                </c:pt>
                <c:pt idx="4258">
                  <c:v>58.5349754619847</c:v>
                </c:pt>
                <c:pt idx="4259">
                  <c:v>58.525975596723697</c:v>
                </c:pt>
                <c:pt idx="4260">
                  <c:v>58.516975731462701</c:v>
                </c:pt>
                <c:pt idx="4261">
                  <c:v>58.507975866201598</c:v>
                </c:pt>
                <c:pt idx="4262">
                  <c:v>58.498976000940601</c:v>
                </c:pt>
                <c:pt idx="4263">
                  <c:v>58.489976135679598</c:v>
                </c:pt>
                <c:pt idx="4264">
                  <c:v>58.480976270418502</c:v>
                </c:pt>
                <c:pt idx="4265">
                  <c:v>58.471976405157498</c:v>
                </c:pt>
                <c:pt idx="4266">
                  <c:v>58.462975814713403</c:v>
                </c:pt>
                <c:pt idx="4267">
                  <c:v>58.453976574261901</c:v>
                </c:pt>
                <c:pt idx="4268">
                  <c:v>58.444976559003102</c:v>
                </c:pt>
                <c:pt idx="4269">
                  <c:v>58.435976543744403</c:v>
                </c:pt>
                <c:pt idx="4270">
                  <c:v>58.426976528485604</c:v>
                </c:pt>
                <c:pt idx="4271">
                  <c:v>58.417976513226797</c:v>
                </c:pt>
                <c:pt idx="4272">
                  <c:v>58.408976497967998</c:v>
                </c:pt>
                <c:pt idx="4273">
                  <c:v>58.399976482709199</c:v>
                </c:pt>
                <c:pt idx="4274">
                  <c:v>58.3909764674504</c:v>
                </c:pt>
                <c:pt idx="4275">
                  <c:v>58.381976452191601</c:v>
                </c:pt>
                <c:pt idx="4276">
                  <c:v>58.366919972188803</c:v>
                </c:pt>
                <c:pt idx="4277">
                  <c:v>58.362806434310102</c:v>
                </c:pt>
                <c:pt idx="4278">
                  <c:v>58.352057994597203</c:v>
                </c:pt>
                <c:pt idx="4279">
                  <c:v>58.341309554884198</c:v>
                </c:pt>
                <c:pt idx="4280">
                  <c:v>58.3305611151712</c:v>
                </c:pt>
                <c:pt idx="4281">
                  <c:v>58.327983363233699</c:v>
                </c:pt>
                <c:pt idx="4282">
                  <c:v>58.309408127155599</c:v>
                </c:pt>
                <c:pt idx="4283">
                  <c:v>58.3026200491732</c:v>
                </c:pt>
                <c:pt idx="4284">
                  <c:v>58.2958319711908</c:v>
                </c:pt>
                <c:pt idx="4285">
                  <c:v>58.289043893208401</c:v>
                </c:pt>
                <c:pt idx="4286">
                  <c:v>58.275986187054102</c:v>
                </c:pt>
                <c:pt idx="4287">
                  <c:v>58.273991168984701</c:v>
                </c:pt>
                <c:pt idx="4288">
                  <c:v>58.264991003723203</c:v>
                </c:pt>
                <c:pt idx="4289">
                  <c:v>58.255990838461699</c:v>
                </c:pt>
                <c:pt idx="4290">
                  <c:v>58.246990673200102</c:v>
                </c:pt>
                <c:pt idx="4291">
                  <c:v>58.237990507938598</c:v>
                </c:pt>
                <c:pt idx="4292">
                  <c:v>58.228990342677001</c:v>
                </c:pt>
                <c:pt idx="4293">
                  <c:v>58.219990177415497</c:v>
                </c:pt>
                <c:pt idx="4294">
                  <c:v>58.2109900121539</c:v>
                </c:pt>
                <c:pt idx="4295">
                  <c:v>58.201989846892403</c:v>
                </c:pt>
                <c:pt idx="4296">
                  <c:v>58.192990406712703</c:v>
                </c:pt>
                <c:pt idx="4297">
                  <c:v>58.183989616521202</c:v>
                </c:pt>
                <c:pt idx="4298">
                  <c:v>58.174989601262403</c:v>
                </c:pt>
                <c:pt idx="4299">
                  <c:v>58.165989586003597</c:v>
                </c:pt>
                <c:pt idx="4300">
                  <c:v>58.156989570744798</c:v>
                </c:pt>
                <c:pt idx="4301">
                  <c:v>58.147989555485999</c:v>
                </c:pt>
                <c:pt idx="4302">
                  <c:v>58.1389895402272</c:v>
                </c:pt>
                <c:pt idx="4303">
                  <c:v>58.129989524968401</c:v>
                </c:pt>
                <c:pt idx="4304">
                  <c:v>58.120989509709602</c:v>
                </c:pt>
                <c:pt idx="4305">
                  <c:v>58.111989494450803</c:v>
                </c:pt>
                <c:pt idx="4306">
                  <c:v>58.102990204262198</c:v>
                </c:pt>
                <c:pt idx="4307">
                  <c:v>58.093989564081802</c:v>
                </c:pt>
                <c:pt idx="4308">
                  <c:v>58.084989698820699</c:v>
                </c:pt>
                <c:pt idx="4309">
                  <c:v>58.075989833559703</c:v>
                </c:pt>
                <c:pt idx="4310">
                  <c:v>58.066989968298699</c:v>
                </c:pt>
                <c:pt idx="4311">
                  <c:v>58.057990103037604</c:v>
                </c:pt>
                <c:pt idx="4312">
                  <c:v>58.0489902377766</c:v>
                </c:pt>
                <c:pt idx="4313">
                  <c:v>58.039990372515597</c:v>
                </c:pt>
                <c:pt idx="4314">
                  <c:v>58.030990507254501</c:v>
                </c:pt>
                <c:pt idx="4315">
                  <c:v>58.021990641993497</c:v>
                </c:pt>
                <c:pt idx="4316">
                  <c:v>58.0274902365366</c:v>
                </c:pt>
                <c:pt idx="4317">
                  <c:v>58.005993163113303</c:v>
                </c:pt>
                <c:pt idx="4318">
                  <c:v>57.999992925780298</c:v>
                </c:pt>
                <c:pt idx="4319">
                  <c:v>57.9939926884472</c:v>
                </c:pt>
                <c:pt idx="4320">
                  <c:v>57.987992451114202</c:v>
                </c:pt>
                <c:pt idx="4321">
                  <c:v>57.981992213781098</c:v>
                </c:pt>
                <c:pt idx="4322">
                  <c:v>57.9759919764481</c:v>
                </c:pt>
                <c:pt idx="4323">
                  <c:v>57.969991739115002</c:v>
                </c:pt>
                <c:pt idx="4324">
                  <c:v>57.963991501781898</c:v>
                </c:pt>
                <c:pt idx="4325">
                  <c:v>57.9579912644489</c:v>
                </c:pt>
                <c:pt idx="4326">
                  <c:v>57.937492573676202</c:v>
                </c:pt>
                <c:pt idx="4327">
                  <c:v>57.943988192749003</c:v>
                </c:pt>
                <c:pt idx="4328">
                  <c:v>57.934988558959901</c:v>
                </c:pt>
                <c:pt idx="4329">
                  <c:v>57.925988925170898</c:v>
                </c:pt>
                <c:pt idx="4330">
                  <c:v>57.916989291381803</c:v>
                </c:pt>
                <c:pt idx="4331">
                  <c:v>57.907989657592701</c:v>
                </c:pt>
                <c:pt idx="4332">
                  <c:v>57.898990023803698</c:v>
                </c:pt>
                <c:pt idx="4333">
                  <c:v>57.889990390014603</c:v>
                </c:pt>
                <c:pt idx="4334">
                  <c:v>57.880990756225501</c:v>
                </c:pt>
                <c:pt idx="4335">
                  <c:v>57.871991122436498</c:v>
                </c:pt>
                <c:pt idx="4336">
                  <c:v>57.849543594495103</c:v>
                </c:pt>
                <c:pt idx="4337">
                  <c:v>57.850969406090599</c:v>
                </c:pt>
                <c:pt idx="4338">
                  <c:v>57.837442889474197</c:v>
                </c:pt>
                <c:pt idx="4339">
                  <c:v>57.823916372857802</c:v>
                </c:pt>
                <c:pt idx="4340">
                  <c:v>57.826992104529097</c:v>
                </c:pt>
                <c:pt idx="4341">
                  <c:v>57.7987493628018</c:v>
                </c:pt>
                <c:pt idx="4342">
                  <c:v>57.793358100722401</c:v>
                </c:pt>
                <c:pt idx="4343">
                  <c:v>57.787966838643101</c:v>
                </c:pt>
                <c:pt idx="4344">
                  <c:v>57.782575576563701</c:v>
                </c:pt>
                <c:pt idx="4345">
                  <c:v>57.777184314484401</c:v>
                </c:pt>
                <c:pt idx="4346">
                  <c:v>57.759666387648899</c:v>
                </c:pt>
                <c:pt idx="4347">
                  <c:v>57.763993848569797</c:v>
                </c:pt>
                <c:pt idx="4348">
                  <c:v>57.7549951831108</c:v>
                </c:pt>
                <c:pt idx="4349">
                  <c:v>57.745996517651797</c:v>
                </c:pt>
                <c:pt idx="4350">
                  <c:v>57.7369978521929</c:v>
                </c:pt>
                <c:pt idx="4351">
                  <c:v>57.727999186733904</c:v>
                </c:pt>
                <c:pt idx="4352">
                  <c:v>57.7190005212749</c:v>
                </c:pt>
                <c:pt idx="4353">
                  <c:v>57.710001855815896</c:v>
                </c:pt>
                <c:pt idx="4354">
                  <c:v>57.701003190357</c:v>
                </c:pt>
                <c:pt idx="4355">
                  <c:v>57.692004524898003</c:v>
                </c:pt>
                <c:pt idx="4356">
                  <c:v>57.697496491190499</c:v>
                </c:pt>
                <c:pt idx="4357">
                  <c:v>57.676003947290702</c:v>
                </c:pt>
                <c:pt idx="4358">
                  <c:v>57.670003409925798</c:v>
                </c:pt>
                <c:pt idx="4359">
                  <c:v>57.6640028725608</c:v>
                </c:pt>
                <c:pt idx="4360">
                  <c:v>57.658002335195903</c:v>
                </c:pt>
                <c:pt idx="4361">
                  <c:v>57.652001797830998</c:v>
                </c:pt>
                <c:pt idx="4362">
                  <c:v>57.6460012604661</c:v>
                </c:pt>
                <c:pt idx="4363">
                  <c:v>57.640000723101103</c:v>
                </c:pt>
                <c:pt idx="4364">
                  <c:v>57.634000185736198</c:v>
                </c:pt>
                <c:pt idx="4365">
                  <c:v>57.627999648371301</c:v>
                </c:pt>
                <c:pt idx="4366">
                  <c:v>57.5930061576843</c:v>
                </c:pt>
                <c:pt idx="4367">
                  <c:v>57.611999536385397</c:v>
                </c:pt>
                <c:pt idx="4368">
                  <c:v>57.600000443136501</c:v>
                </c:pt>
                <c:pt idx="4369">
                  <c:v>57.588001349887598</c:v>
                </c:pt>
                <c:pt idx="4370">
                  <c:v>57.576002256638702</c:v>
                </c:pt>
                <c:pt idx="4371">
                  <c:v>57.5640031633897</c:v>
                </c:pt>
                <c:pt idx="4372">
                  <c:v>57.552004070140804</c:v>
                </c:pt>
                <c:pt idx="4373">
                  <c:v>57.5400049768919</c:v>
                </c:pt>
                <c:pt idx="4374">
                  <c:v>57.528005883642997</c:v>
                </c:pt>
                <c:pt idx="4375">
                  <c:v>57.516006790394002</c:v>
                </c:pt>
                <c:pt idx="4376">
                  <c:v>57.5185027575954</c:v>
                </c:pt>
                <c:pt idx="4377">
                  <c:v>57.494005989837603</c:v>
                </c:pt>
                <c:pt idx="4378">
                  <c:v>57.485005974578797</c:v>
                </c:pt>
                <c:pt idx="4379">
                  <c:v>57.476005959319998</c:v>
                </c:pt>
                <c:pt idx="4380">
                  <c:v>57.467005944061199</c:v>
                </c:pt>
                <c:pt idx="4381">
                  <c:v>57.4580059288024</c:v>
                </c:pt>
                <c:pt idx="4382">
                  <c:v>57.449005913543701</c:v>
                </c:pt>
                <c:pt idx="4383">
                  <c:v>57.440005898284902</c:v>
                </c:pt>
                <c:pt idx="4384">
                  <c:v>57.431005883026103</c:v>
                </c:pt>
                <c:pt idx="4385">
                  <c:v>57.422005867767297</c:v>
                </c:pt>
                <c:pt idx="4386">
                  <c:v>57.413005852508498</c:v>
                </c:pt>
                <c:pt idx="4387">
                  <c:v>57.404005837249699</c:v>
                </c:pt>
                <c:pt idx="4388">
                  <c:v>57.3950058219909</c:v>
                </c:pt>
                <c:pt idx="4389">
                  <c:v>57.386005806732101</c:v>
                </c:pt>
                <c:pt idx="4390">
                  <c:v>57.377005791473302</c:v>
                </c:pt>
                <c:pt idx="4391">
                  <c:v>57.368005776214602</c:v>
                </c:pt>
                <c:pt idx="4392">
                  <c:v>57.359005760955803</c:v>
                </c:pt>
                <c:pt idx="4393">
                  <c:v>57.350005745696997</c:v>
                </c:pt>
                <c:pt idx="4394">
                  <c:v>57.341005730438198</c:v>
                </c:pt>
                <c:pt idx="4395">
                  <c:v>57.332005715179399</c:v>
                </c:pt>
                <c:pt idx="4396">
                  <c:v>57.310713440136801</c:v>
                </c:pt>
                <c:pt idx="4397">
                  <c:v>57.308125834707297</c:v>
                </c:pt>
                <c:pt idx="4398">
                  <c:v>57.3100041324047</c:v>
                </c:pt>
                <c:pt idx="4399">
                  <c:v>57.286451249565197</c:v>
                </c:pt>
                <c:pt idx="4400">
                  <c:v>57.282844687844801</c:v>
                </c:pt>
                <c:pt idx="4401">
                  <c:v>57.279238126124397</c:v>
                </c:pt>
                <c:pt idx="4402">
                  <c:v>57.275631564404001</c:v>
                </c:pt>
                <c:pt idx="4403">
                  <c:v>57.272025002683499</c:v>
                </c:pt>
                <c:pt idx="4404">
                  <c:v>57.268418440963103</c:v>
                </c:pt>
                <c:pt idx="4405">
                  <c:v>57.2648118792427</c:v>
                </c:pt>
                <c:pt idx="4406">
                  <c:v>57.237702751314103</c:v>
                </c:pt>
                <c:pt idx="4407">
                  <c:v>57.254010910122098</c:v>
                </c:pt>
                <c:pt idx="4408">
                  <c:v>57.245011794774904</c:v>
                </c:pt>
                <c:pt idx="4409">
                  <c:v>57.236012679427603</c:v>
                </c:pt>
                <c:pt idx="4410">
                  <c:v>57.227013564080401</c:v>
                </c:pt>
                <c:pt idx="4411">
                  <c:v>57.218014448733101</c:v>
                </c:pt>
                <c:pt idx="4412">
                  <c:v>57.2090153333858</c:v>
                </c:pt>
                <c:pt idx="4413">
                  <c:v>57.200016218038598</c:v>
                </c:pt>
                <c:pt idx="4414">
                  <c:v>57.191017102691298</c:v>
                </c:pt>
                <c:pt idx="4415">
                  <c:v>57.182017987344103</c:v>
                </c:pt>
                <c:pt idx="4416">
                  <c:v>57.173025394314102</c:v>
                </c:pt>
                <c:pt idx="4417">
                  <c:v>57.164020653187301</c:v>
                </c:pt>
                <c:pt idx="4418">
                  <c:v>57.155022887369903</c:v>
                </c:pt>
                <c:pt idx="4419">
                  <c:v>57.146025121552597</c:v>
                </c:pt>
                <c:pt idx="4420">
                  <c:v>57.137027355735299</c:v>
                </c:pt>
                <c:pt idx="4421">
                  <c:v>57.128029589917901</c:v>
                </c:pt>
                <c:pt idx="4422">
                  <c:v>57.119031824100603</c:v>
                </c:pt>
                <c:pt idx="4423">
                  <c:v>57.110034058283297</c:v>
                </c:pt>
                <c:pt idx="4424">
                  <c:v>57.101036292465899</c:v>
                </c:pt>
                <c:pt idx="4425">
                  <c:v>57.092038526648601</c:v>
                </c:pt>
                <c:pt idx="4426">
                  <c:v>57.083033515588099</c:v>
                </c:pt>
                <c:pt idx="4427">
                  <c:v>57.074042002593103</c:v>
                </c:pt>
                <c:pt idx="4428">
                  <c:v>57.065042737273103</c:v>
                </c:pt>
                <c:pt idx="4429">
                  <c:v>57.056043471953103</c:v>
                </c:pt>
                <c:pt idx="4430">
                  <c:v>57.047044206632997</c:v>
                </c:pt>
                <c:pt idx="4431">
                  <c:v>57.038044941312997</c:v>
                </c:pt>
                <c:pt idx="4432">
                  <c:v>57.029045675992997</c:v>
                </c:pt>
                <c:pt idx="4433">
                  <c:v>57.020046410672997</c:v>
                </c:pt>
                <c:pt idx="4434">
                  <c:v>57.011047145352997</c:v>
                </c:pt>
                <c:pt idx="4435">
                  <c:v>57.002047880032997</c:v>
                </c:pt>
                <c:pt idx="4436">
                  <c:v>56.993045716544501</c:v>
                </c:pt>
                <c:pt idx="4437">
                  <c:v>56.984048952831898</c:v>
                </c:pt>
                <c:pt idx="4438">
                  <c:v>56.975049087570902</c:v>
                </c:pt>
                <c:pt idx="4439">
                  <c:v>56.966049222309898</c:v>
                </c:pt>
                <c:pt idx="4440">
                  <c:v>56.957049357048803</c:v>
                </c:pt>
                <c:pt idx="4441">
                  <c:v>56.948049491787799</c:v>
                </c:pt>
                <c:pt idx="4442">
                  <c:v>56.939049626526803</c:v>
                </c:pt>
                <c:pt idx="4443">
                  <c:v>56.9300497612657</c:v>
                </c:pt>
                <c:pt idx="4444">
                  <c:v>56.921049896004703</c:v>
                </c:pt>
                <c:pt idx="4445">
                  <c:v>56.9120500307437</c:v>
                </c:pt>
                <c:pt idx="4446">
                  <c:v>56.903048716354299</c:v>
                </c:pt>
                <c:pt idx="4447">
                  <c:v>56.894050101971303</c:v>
                </c:pt>
                <c:pt idx="4448">
                  <c:v>56.885049936709699</c:v>
                </c:pt>
                <c:pt idx="4449">
                  <c:v>56.876049771448201</c:v>
                </c:pt>
                <c:pt idx="4450">
                  <c:v>56.867049606186598</c:v>
                </c:pt>
                <c:pt idx="4451">
                  <c:v>56.8580494409251</c:v>
                </c:pt>
                <c:pt idx="4452">
                  <c:v>56.849049275663504</c:v>
                </c:pt>
                <c:pt idx="4453">
                  <c:v>56.840049110401999</c:v>
                </c:pt>
                <c:pt idx="4454">
                  <c:v>56.831048945140502</c:v>
                </c:pt>
                <c:pt idx="4455">
                  <c:v>56.822048779878898</c:v>
                </c:pt>
                <c:pt idx="4456">
                  <c:v>56.7908863825851</c:v>
                </c:pt>
                <c:pt idx="4457">
                  <c:v>56.7797683781194</c:v>
                </c:pt>
                <c:pt idx="4458">
                  <c:v>56.773368345413402</c:v>
                </c:pt>
                <c:pt idx="4459">
                  <c:v>56.766968312707398</c:v>
                </c:pt>
                <c:pt idx="4460">
                  <c:v>56.760568280001401</c:v>
                </c:pt>
                <c:pt idx="4461">
                  <c:v>56.754168247295397</c:v>
                </c:pt>
                <c:pt idx="4462">
                  <c:v>56.7477682145893</c:v>
                </c:pt>
                <c:pt idx="4463">
                  <c:v>56.741368181883303</c:v>
                </c:pt>
                <c:pt idx="4464">
                  <c:v>56.734968149177298</c:v>
                </c:pt>
                <c:pt idx="4465">
                  <c:v>56.728568116471301</c:v>
                </c:pt>
                <c:pt idx="4466">
                  <c:v>56.710047955909197</c:v>
                </c:pt>
                <c:pt idx="4467">
                  <c:v>56.714050787914999</c:v>
                </c:pt>
                <c:pt idx="4468">
                  <c:v>56.705052122456003</c:v>
                </c:pt>
                <c:pt idx="4469">
                  <c:v>56.696053456997099</c:v>
                </c:pt>
                <c:pt idx="4470">
                  <c:v>56.687054791538102</c:v>
                </c:pt>
                <c:pt idx="4471">
                  <c:v>56.678056126079099</c:v>
                </c:pt>
                <c:pt idx="4472">
                  <c:v>56.669057460620202</c:v>
                </c:pt>
                <c:pt idx="4473">
                  <c:v>56.660058795161198</c:v>
                </c:pt>
                <c:pt idx="4474">
                  <c:v>56.651060129702202</c:v>
                </c:pt>
                <c:pt idx="4475">
                  <c:v>56.642061464243298</c:v>
                </c:pt>
                <c:pt idx="4476">
                  <c:v>56.633056279177701</c:v>
                </c:pt>
                <c:pt idx="4477">
                  <c:v>56.624063243357298</c:v>
                </c:pt>
                <c:pt idx="4478">
                  <c:v>56.615063228098499</c:v>
                </c:pt>
                <c:pt idx="4479">
                  <c:v>56.6060632128397</c:v>
                </c:pt>
                <c:pt idx="4480">
                  <c:v>56.597063197580901</c:v>
                </c:pt>
                <c:pt idx="4481">
                  <c:v>56.588063182322102</c:v>
                </c:pt>
                <c:pt idx="4482">
                  <c:v>56.579063167063303</c:v>
                </c:pt>
                <c:pt idx="4483">
                  <c:v>56.570063151804597</c:v>
                </c:pt>
                <c:pt idx="4484">
                  <c:v>56.561063136545798</c:v>
                </c:pt>
                <c:pt idx="4485">
                  <c:v>56.552063121286999</c:v>
                </c:pt>
                <c:pt idx="4486">
                  <c:v>56.543058759103502</c:v>
                </c:pt>
                <c:pt idx="4487">
                  <c:v>56.534062497309101</c:v>
                </c:pt>
                <c:pt idx="4488">
                  <c:v>56.525061581958703</c:v>
                </c:pt>
                <c:pt idx="4489">
                  <c:v>56.516060666608396</c:v>
                </c:pt>
                <c:pt idx="4490">
                  <c:v>56.507059751258097</c:v>
                </c:pt>
                <c:pt idx="4491">
                  <c:v>56.498058835907798</c:v>
                </c:pt>
                <c:pt idx="4492">
                  <c:v>56.4890579205574</c:v>
                </c:pt>
                <c:pt idx="4493">
                  <c:v>56.480057005207101</c:v>
                </c:pt>
                <c:pt idx="4494">
                  <c:v>56.471056089856802</c:v>
                </c:pt>
                <c:pt idx="4495">
                  <c:v>56.462055174506503</c:v>
                </c:pt>
                <c:pt idx="4496">
                  <c:v>56.467553809947098</c:v>
                </c:pt>
                <c:pt idx="4497">
                  <c:v>56.446035571616903</c:v>
                </c:pt>
                <c:pt idx="4498">
                  <c:v>56.4400365156474</c:v>
                </c:pt>
                <c:pt idx="4499">
                  <c:v>56.434037459677903</c:v>
                </c:pt>
                <c:pt idx="4500">
                  <c:v>56.428038403708399</c:v>
                </c:pt>
                <c:pt idx="4501">
                  <c:v>56.422039347738902</c:v>
                </c:pt>
                <c:pt idx="4502">
                  <c:v>56.416040291769399</c:v>
                </c:pt>
                <c:pt idx="4503">
                  <c:v>56.410041235799902</c:v>
                </c:pt>
                <c:pt idx="4504">
                  <c:v>56.404042179830398</c:v>
                </c:pt>
                <c:pt idx="4505">
                  <c:v>56.398043123860802</c:v>
                </c:pt>
                <c:pt idx="4506">
                  <c:v>56.354584618745697</c:v>
                </c:pt>
                <c:pt idx="4507">
                  <c:v>56.380380309902101</c:v>
                </c:pt>
                <c:pt idx="4508">
                  <c:v>56.365787521412003</c:v>
                </c:pt>
                <c:pt idx="4509">
                  <c:v>56.351194732922004</c:v>
                </c:pt>
                <c:pt idx="4510">
                  <c:v>56.336601944431997</c:v>
                </c:pt>
                <c:pt idx="4511">
                  <c:v>56.322009155941998</c:v>
                </c:pt>
                <c:pt idx="4512">
                  <c:v>56.307416367451999</c:v>
                </c:pt>
                <c:pt idx="4513">
                  <c:v>56.292823578962</c:v>
                </c:pt>
                <c:pt idx="4514">
                  <c:v>56.298088675890398</c:v>
                </c:pt>
                <c:pt idx="4515">
                  <c:v>56.270000457763601</c:v>
                </c:pt>
                <c:pt idx="4516">
                  <c:v>56.262684231949201</c:v>
                </c:pt>
                <c:pt idx="4517">
                  <c:v>56.266044433151698</c:v>
                </c:pt>
                <c:pt idx="4518">
                  <c:v>56.260044395823201</c:v>
                </c:pt>
                <c:pt idx="4519">
                  <c:v>56.254044358494802</c:v>
                </c:pt>
                <c:pt idx="4520">
                  <c:v>56.248044321166297</c:v>
                </c:pt>
                <c:pt idx="4521">
                  <c:v>56.242044283837799</c:v>
                </c:pt>
                <c:pt idx="4522">
                  <c:v>56.236044246509302</c:v>
                </c:pt>
                <c:pt idx="4523">
                  <c:v>56.230044209180797</c:v>
                </c:pt>
                <c:pt idx="4524">
                  <c:v>56.224044171852398</c:v>
                </c:pt>
                <c:pt idx="4525">
                  <c:v>56.2180441345239</c:v>
                </c:pt>
                <c:pt idx="4526">
                  <c:v>56.197555324524401</c:v>
                </c:pt>
                <c:pt idx="4527">
                  <c:v>56.204066574414497</c:v>
                </c:pt>
                <c:pt idx="4528">
                  <c:v>56.195066559155698</c:v>
                </c:pt>
                <c:pt idx="4529">
                  <c:v>56.186066543896899</c:v>
                </c:pt>
                <c:pt idx="4530">
                  <c:v>56.1770665286382</c:v>
                </c:pt>
                <c:pt idx="4531">
                  <c:v>56.168066513379401</c:v>
                </c:pt>
                <c:pt idx="4532">
                  <c:v>56.159066498120602</c:v>
                </c:pt>
                <c:pt idx="4533">
                  <c:v>56.150066482861803</c:v>
                </c:pt>
                <c:pt idx="4534">
                  <c:v>56.141066467602997</c:v>
                </c:pt>
                <c:pt idx="4535">
                  <c:v>56.132066452344198</c:v>
                </c:pt>
                <c:pt idx="4536">
                  <c:v>56.123073680869098</c:v>
                </c:pt>
                <c:pt idx="4537">
                  <c:v>56.114067410413497</c:v>
                </c:pt>
                <c:pt idx="4538">
                  <c:v>56.105068894907298</c:v>
                </c:pt>
                <c:pt idx="4539">
                  <c:v>56.096070379401098</c:v>
                </c:pt>
                <c:pt idx="4540">
                  <c:v>56.087071863894899</c:v>
                </c:pt>
                <c:pt idx="4541">
                  <c:v>56.078073348388699</c:v>
                </c:pt>
                <c:pt idx="4542">
                  <c:v>56.069074832882499</c:v>
                </c:pt>
                <c:pt idx="4543">
                  <c:v>56.0600763173763</c:v>
                </c:pt>
                <c:pt idx="4544">
                  <c:v>56.0510778018701</c:v>
                </c:pt>
                <c:pt idx="4545">
                  <c:v>56.042079286363901</c:v>
                </c:pt>
                <c:pt idx="4546">
                  <c:v>56.0330735282812</c:v>
                </c:pt>
                <c:pt idx="4547">
                  <c:v>56.024081269264201</c:v>
                </c:pt>
                <c:pt idx="4548">
                  <c:v>56.015081254005402</c:v>
                </c:pt>
                <c:pt idx="4549">
                  <c:v>56.006081238746603</c:v>
                </c:pt>
                <c:pt idx="4550">
                  <c:v>55.997081223487797</c:v>
                </c:pt>
                <c:pt idx="4551">
                  <c:v>55.988081208228998</c:v>
                </c:pt>
                <c:pt idx="4552">
                  <c:v>55.979081192970199</c:v>
                </c:pt>
                <c:pt idx="4553">
                  <c:v>55.9700811777114</c:v>
                </c:pt>
                <c:pt idx="4554">
                  <c:v>55.9610811624527</c:v>
                </c:pt>
                <c:pt idx="4555">
                  <c:v>55.952081147193901</c:v>
                </c:pt>
                <c:pt idx="4556">
                  <c:v>55.957563170707601</c:v>
                </c:pt>
                <c:pt idx="4557">
                  <c:v>55.936053141866601</c:v>
                </c:pt>
                <c:pt idx="4558">
                  <c:v>55.930052404463702</c:v>
                </c:pt>
                <c:pt idx="4559">
                  <c:v>55.924051667060901</c:v>
                </c:pt>
                <c:pt idx="4560">
                  <c:v>55.918050929658001</c:v>
                </c:pt>
                <c:pt idx="4561">
                  <c:v>55.912050192255201</c:v>
                </c:pt>
                <c:pt idx="4562">
                  <c:v>55.906049454852401</c:v>
                </c:pt>
                <c:pt idx="4563">
                  <c:v>55.900048717449501</c:v>
                </c:pt>
                <c:pt idx="4564">
                  <c:v>55.8940479800467</c:v>
                </c:pt>
                <c:pt idx="4565">
                  <c:v>55.8880472426438</c:v>
                </c:pt>
                <c:pt idx="4566">
                  <c:v>55.851470505271401</c:v>
                </c:pt>
                <c:pt idx="4567">
                  <c:v>55.871797821014297</c:v>
                </c:pt>
                <c:pt idx="4568">
                  <c:v>55.859346139307902</c:v>
                </c:pt>
                <c:pt idx="4569">
                  <c:v>55.846894457601501</c:v>
                </c:pt>
                <c:pt idx="4570">
                  <c:v>55.834442775895099</c:v>
                </c:pt>
                <c:pt idx="4571">
                  <c:v>55.821991094188697</c:v>
                </c:pt>
                <c:pt idx="4572">
                  <c:v>55.809539412482302</c:v>
                </c:pt>
                <c:pt idx="4573">
                  <c:v>55.7970877307759</c:v>
                </c:pt>
                <c:pt idx="4574">
                  <c:v>55.784636049069498</c:v>
                </c:pt>
                <c:pt idx="4575">
                  <c:v>55.776106567314102</c:v>
                </c:pt>
                <c:pt idx="4576">
                  <c:v>55.7598130615822</c:v>
                </c:pt>
                <c:pt idx="4577">
                  <c:v>55.754080811500501</c:v>
                </c:pt>
                <c:pt idx="4578">
                  <c:v>55.745080796241702</c:v>
                </c:pt>
                <c:pt idx="4579">
                  <c:v>55.736080780982903</c:v>
                </c:pt>
                <c:pt idx="4580">
                  <c:v>55.727080765724097</c:v>
                </c:pt>
                <c:pt idx="4581">
                  <c:v>55.718080750465298</c:v>
                </c:pt>
                <c:pt idx="4582">
                  <c:v>55.709080735206598</c:v>
                </c:pt>
                <c:pt idx="4583">
                  <c:v>55.700080719947799</c:v>
                </c:pt>
                <c:pt idx="4584">
                  <c:v>55.691080704689</c:v>
                </c:pt>
                <c:pt idx="4585">
                  <c:v>55.682080689430201</c:v>
                </c:pt>
                <c:pt idx="4586">
                  <c:v>55.673094433953601</c:v>
                </c:pt>
                <c:pt idx="4587">
                  <c:v>55.664082532197597</c:v>
                </c:pt>
                <c:pt idx="4588">
                  <c:v>55.655085366041398</c:v>
                </c:pt>
                <c:pt idx="4589">
                  <c:v>55.646088199885199</c:v>
                </c:pt>
                <c:pt idx="4590">
                  <c:v>55.637091033729099</c:v>
                </c:pt>
                <c:pt idx="4591">
                  <c:v>55.6280938675729</c:v>
                </c:pt>
                <c:pt idx="4592">
                  <c:v>55.619096701416701</c:v>
                </c:pt>
                <c:pt idx="4593">
                  <c:v>55.610099535260503</c:v>
                </c:pt>
                <c:pt idx="4594">
                  <c:v>55.601102369104403</c:v>
                </c:pt>
                <c:pt idx="4595">
                  <c:v>55.592105202948197</c:v>
                </c:pt>
                <c:pt idx="4596">
                  <c:v>55.597585523881001</c:v>
                </c:pt>
                <c:pt idx="4597">
                  <c:v>55.576072830304398</c:v>
                </c:pt>
                <c:pt idx="4598">
                  <c:v>55.570074074237702</c:v>
                </c:pt>
                <c:pt idx="4599">
                  <c:v>55.564075318171</c:v>
                </c:pt>
                <c:pt idx="4600">
                  <c:v>55.558076562104297</c:v>
                </c:pt>
                <c:pt idx="4601">
                  <c:v>55.552077806037602</c:v>
                </c:pt>
                <c:pt idx="4602">
                  <c:v>55.546079049970899</c:v>
                </c:pt>
                <c:pt idx="4603">
                  <c:v>55.540080293904197</c:v>
                </c:pt>
                <c:pt idx="4604">
                  <c:v>55.534081537837501</c:v>
                </c:pt>
                <c:pt idx="4605">
                  <c:v>55.528082781770799</c:v>
                </c:pt>
                <c:pt idx="4606">
                  <c:v>55.507598257852699</c:v>
                </c:pt>
                <c:pt idx="4607">
                  <c:v>55.514126545703299</c:v>
                </c:pt>
                <c:pt idx="4608">
                  <c:v>55.505126680442203</c:v>
                </c:pt>
                <c:pt idx="4609">
                  <c:v>55.496126815181199</c:v>
                </c:pt>
                <c:pt idx="4610">
                  <c:v>55.487126949920103</c:v>
                </c:pt>
                <c:pt idx="4611">
                  <c:v>55.4781270846591</c:v>
                </c:pt>
                <c:pt idx="4612">
                  <c:v>55.469127219398104</c:v>
                </c:pt>
                <c:pt idx="4613">
                  <c:v>55.460127354137001</c:v>
                </c:pt>
                <c:pt idx="4614">
                  <c:v>55.451127488875997</c:v>
                </c:pt>
                <c:pt idx="4615">
                  <c:v>55.442127623615001</c:v>
                </c:pt>
                <c:pt idx="4616">
                  <c:v>55.4331263104756</c:v>
                </c:pt>
                <c:pt idx="4617">
                  <c:v>55.424127697342598</c:v>
                </c:pt>
                <c:pt idx="4618">
                  <c:v>55.415127532081002</c:v>
                </c:pt>
                <c:pt idx="4619">
                  <c:v>55.406127366819497</c:v>
                </c:pt>
                <c:pt idx="4620">
                  <c:v>55.3971272015579</c:v>
                </c:pt>
                <c:pt idx="4621">
                  <c:v>55.388127036296403</c:v>
                </c:pt>
                <c:pt idx="4622">
                  <c:v>55.379126871034899</c:v>
                </c:pt>
                <c:pt idx="4623">
                  <c:v>55.370126705773302</c:v>
                </c:pt>
                <c:pt idx="4624">
                  <c:v>55.361126540511798</c:v>
                </c:pt>
                <c:pt idx="4625">
                  <c:v>55.352126375250201</c:v>
                </c:pt>
                <c:pt idx="4626">
                  <c:v>55.336557876465001</c:v>
                </c:pt>
                <c:pt idx="4627">
                  <c:v>55.333165139835998</c:v>
                </c:pt>
                <c:pt idx="4628">
                  <c:v>55.322692699460397</c:v>
                </c:pt>
                <c:pt idx="4629">
                  <c:v>55.312220259084803</c:v>
                </c:pt>
                <c:pt idx="4630">
                  <c:v>55.301747818709202</c:v>
                </c:pt>
                <c:pt idx="4631">
                  <c:v>55.291275378333602</c:v>
                </c:pt>
                <c:pt idx="4632">
                  <c:v>55.280802937958001</c:v>
                </c:pt>
                <c:pt idx="4633">
                  <c:v>55.2703304975824</c:v>
                </c:pt>
                <c:pt idx="4634">
                  <c:v>55.271126035817403</c:v>
                </c:pt>
                <c:pt idx="4635">
                  <c:v>55.25</c:v>
                </c:pt>
                <c:pt idx="4636">
                  <c:v>55.241646487678402</c:v>
                </c:pt>
                <c:pt idx="4637">
                  <c:v>55.244125990041098</c:v>
                </c:pt>
                <c:pt idx="4638">
                  <c:v>55.235125974782299</c:v>
                </c:pt>
                <c:pt idx="4639">
                  <c:v>55.2261259595235</c:v>
                </c:pt>
                <c:pt idx="4640">
                  <c:v>55.217125944264701</c:v>
                </c:pt>
                <c:pt idx="4641">
                  <c:v>55.208125929005902</c:v>
                </c:pt>
                <c:pt idx="4642">
                  <c:v>55.199125913747103</c:v>
                </c:pt>
                <c:pt idx="4643">
                  <c:v>55.190125898488297</c:v>
                </c:pt>
                <c:pt idx="4644">
                  <c:v>55.181125883229498</c:v>
                </c:pt>
                <c:pt idx="4645">
                  <c:v>55.172125867970699</c:v>
                </c:pt>
                <c:pt idx="4646">
                  <c:v>55.163126576657099</c:v>
                </c:pt>
                <c:pt idx="4647">
                  <c:v>55.154125935351701</c:v>
                </c:pt>
                <c:pt idx="4648">
                  <c:v>55.145126070090697</c:v>
                </c:pt>
                <c:pt idx="4649">
                  <c:v>55.136126204829601</c:v>
                </c:pt>
                <c:pt idx="4650">
                  <c:v>55.127126339568598</c:v>
                </c:pt>
                <c:pt idx="4651">
                  <c:v>55.118126474307601</c:v>
                </c:pt>
                <c:pt idx="4652">
                  <c:v>55.109126609046498</c:v>
                </c:pt>
                <c:pt idx="4653">
                  <c:v>55.100126743785502</c:v>
                </c:pt>
                <c:pt idx="4654">
                  <c:v>55.091126878524499</c:v>
                </c:pt>
                <c:pt idx="4655">
                  <c:v>55.082127013263403</c:v>
                </c:pt>
                <c:pt idx="4656">
                  <c:v>55.073132939033101</c:v>
                </c:pt>
                <c:pt idx="4657">
                  <c:v>55.064128065612202</c:v>
                </c:pt>
                <c:pt idx="4658">
                  <c:v>55.055129400153199</c:v>
                </c:pt>
                <c:pt idx="4659">
                  <c:v>55.046130734694302</c:v>
                </c:pt>
                <c:pt idx="4660">
                  <c:v>55.037132069235298</c:v>
                </c:pt>
                <c:pt idx="4661">
                  <c:v>55.028133403776302</c:v>
                </c:pt>
                <c:pt idx="4662">
                  <c:v>55.019134738317298</c:v>
                </c:pt>
                <c:pt idx="4663">
                  <c:v>55.010136072858401</c:v>
                </c:pt>
                <c:pt idx="4664">
                  <c:v>55.001137407399398</c:v>
                </c:pt>
                <c:pt idx="4665">
                  <c:v>54.992138741940401</c:v>
                </c:pt>
                <c:pt idx="4666">
                  <c:v>54.983133562498601</c:v>
                </c:pt>
                <c:pt idx="4667">
                  <c:v>54.974140532302798</c:v>
                </c:pt>
                <c:pt idx="4668">
                  <c:v>54.965140517043999</c:v>
                </c:pt>
                <c:pt idx="4669">
                  <c:v>54.9561405017852</c:v>
                </c:pt>
                <c:pt idx="4670">
                  <c:v>54.947140486526401</c:v>
                </c:pt>
                <c:pt idx="4671">
                  <c:v>54.938140471267701</c:v>
                </c:pt>
                <c:pt idx="4672">
                  <c:v>54.929140456008902</c:v>
                </c:pt>
                <c:pt idx="4673">
                  <c:v>54.920140440750103</c:v>
                </c:pt>
                <c:pt idx="4674">
                  <c:v>54.911140425491297</c:v>
                </c:pt>
                <c:pt idx="4675">
                  <c:v>54.902140410232498</c:v>
                </c:pt>
                <c:pt idx="4676">
                  <c:v>54.893140394973699</c:v>
                </c:pt>
                <c:pt idx="4677">
                  <c:v>54.8841403797149</c:v>
                </c:pt>
                <c:pt idx="4678">
                  <c:v>54.875140364456101</c:v>
                </c:pt>
                <c:pt idx="4679">
                  <c:v>54.866140349197302</c:v>
                </c:pt>
                <c:pt idx="4680">
                  <c:v>54.857140333938503</c:v>
                </c:pt>
                <c:pt idx="4681">
                  <c:v>54.848140318679803</c:v>
                </c:pt>
                <c:pt idx="4682">
                  <c:v>54.839140303420997</c:v>
                </c:pt>
                <c:pt idx="4683">
                  <c:v>54.830140288162198</c:v>
                </c:pt>
                <c:pt idx="4684">
                  <c:v>54.821140272903399</c:v>
                </c:pt>
                <c:pt idx="4685">
                  <c:v>54.8121402576446</c:v>
                </c:pt>
                <c:pt idx="4686">
                  <c:v>54.789672647470397</c:v>
                </c:pt>
                <c:pt idx="4687">
                  <c:v>54.791180884196201</c:v>
                </c:pt>
                <c:pt idx="4688">
                  <c:v>54.777635027261802</c:v>
                </c:pt>
                <c:pt idx="4689">
                  <c:v>54.764089170327303</c:v>
                </c:pt>
                <c:pt idx="4690">
                  <c:v>54.767140181350698</c:v>
                </c:pt>
                <c:pt idx="4691">
                  <c:v>54.738805021185499</c:v>
                </c:pt>
                <c:pt idx="4692">
                  <c:v>54.733419727352398</c:v>
                </c:pt>
                <c:pt idx="4693">
                  <c:v>54.728034433519397</c:v>
                </c:pt>
                <c:pt idx="4694">
                  <c:v>54.722649139686403</c:v>
                </c:pt>
                <c:pt idx="4695">
                  <c:v>54.717263845853402</c:v>
                </c:pt>
                <c:pt idx="4696">
                  <c:v>54.709816700882101</c:v>
                </c:pt>
                <c:pt idx="4697">
                  <c:v>54.706092995071401</c:v>
                </c:pt>
                <c:pt idx="4698">
                  <c:v>54.700092857742298</c:v>
                </c:pt>
                <c:pt idx="4699">
                  <c:v>54.694092720413202</c:v>
                </c:pt>
                <c:pt idx="4700">
                  <c:v>54.688092583084099</c:v>
                </c:pt>
                <c:pt idx="4701">
                  <c:v>54.682092445755003</c:v>
                </c:pt>
                <c:pt idx="4702">
                  <c:v>54.676092308425901</c:v>
                </c:pt>
                <c:pt idx="4703">
                  <c:v>54.670092171096798</c:v>
                </c:pt>
                <c:pt idx="4704">
                  <c:v>54.664092033767702</c:v>
                </c:pt>
                <c:pt idx="4705">
                  <c:v>54.658091896438599</c:v>
                </c:pt>
                <c:pt idx="4706">
                  <c:v>54.623139937209999</c:v>
                </c:pt>
                <c:pt idx="4707">
                  <c:v>54.642185780715899</c:v>
                </c:pt>
                <c:pt idx="4708">
                  <c:v>54.630185887527396</c:v>
                </c:pt>
                <c:pt idx="4709">
                  <c:v>54.618185994338901</c:v>
                </c:pt>
                <c:pt idx="4710">
                  <c:v>54.606186101150499</c:v>
                </c:pt>
                <c:pt idx="4711">
                  <c:v>54.594186207961997</c:v>
                </c:pt>
                <c:pt idx="4712">
                  <c:v>54.582186314773502</c:v>
                </c:pt>
                <c:pt idx="4713">
                  <c:v>54.570186421584999</c:v>
                </c:pt>
                <c:pt idx="4714">
                  <c:v>54.558186528396597</c:v>
                </c:pt>
                <c:pt idx="4715">
                  <c:v>54.546186635208102</c:v>
                </c:pt>
                <c:pt idx="4716">
                  <c:v>54.548662652969298</c:v>
                </c:pt>
                <c:pt idx="4717">
                  <c:v>54.524139769363401</c:v>
                </c:pt>
                <c:pt idx="4718">
                  <c:v>54.515139754104602</c:v>
                </c:pt>
                <c:pt idx="4719">
                  <c:v>54.506139738845803</c:v>
                </c:pt>
                <c:pt idx="4720">
                  <c:v>54.497139723586997</c:v>
                </c:pt>
                <c:pt idx="4721">
                  <c:v>54.488139708328198</c:v>
                </c:pt>
                <c:pt idx="4722">
                  <c:v>54.479139693069399</c:v>
                </c:pt>
                <c:pt idx="4723">
                  <c:v>54.4701396778106</c:v>
                </c:pt>
                <c:pt idx="4724">
                  <c:v>54.461139662551801</c:v>
                </c:pt>
                <c:pt idx="4725">
                  <c:v>54.452139647293002</c:v>
                </c:pt>
                <c:pt idx="4726">
                  <c:v>54.443141803458701</c:v>
                </c:pt>
                <c:pt idx="4727">
                  <c:v>54.434139909711298</c:v>
                </c:pt>
                <c:pt idx="4728">
                  <c:v>54.425140344430801</c:v>
                </c:pt>
                <c:pt idx="4729">
                  <c:v>54.416140779150297</c:v>
                </c:pt>
                <c:pt idx="4730">
                  <c:v>54.4071412138697</c:v>
                </c:pt>
                <c:pt idx="4731">
                  <c:v>54.398141648589203</c:v>
                </c:pt>
                <c:pt idx="4732">
                  <c:v>54.389142083308698</c:v>
                </c:pt>
                <c:pt idx="4733">
                  <c:v>54.380142518028201</c:v>
                </c:pt>
                <c:pt idx="4734">
                  <c:v>54.371142952747597</c:v>
                </c:pt>
                <c:pt idx="4735">
                  <c:v>54.3621433874671</c:v>
                </c:pt>
                <c:pt idx="4736">
                  <c:v>54.353146717105503</c:v>
                </c:pt>
                <c:pt idx="4737">
                  <c:v>54.344144647141697</c:v>
                </c:pt>
                <c:pt idx="4738">
                  <c:v>54.335145681762199</c:v>
                </c:pt>
                <c:pt idx="4739">
                  <c:v>54.326146716382702</c:v>
                </c:pt>
                <c:pt idx="4740">
                  <c:v>54.317147751003198</c:v>
                </c:pt>
                <c:pt idx="4741">
                  <c:v>54.3081487856237</c:v>
                </c:pt>
                <c:pt idx="4742">
                  <c:v>54.299149820244203</c:v>
                </c:pt>
                <c:pt idx="4743">
                  <c:v>54.290150854864699</c:v>
                </c:pt>
                <c:pt idx="4744">
                  <c:v>54.281151889485201</c:v>
                </c:pt>
                <c:pt idx="4745">
                  <c:v>54.272152924105697</c:v>
                </c:pt>
                <c:pt idx="4746">
                  <c:v>54.242155882891403</c:v>
                </c:pt>
                <c:pt idx="4747">
                  <c:v>54.254154311625101</c:v>
                </c:pt>
                <c:pt idx="4748">
                  <c:v>54.224090847703998</c:v>
                </c:pt>
                <c:pt idx="4749">
                  <c:v>54.217613199760699</c:v>
                </c:pt>
                <c:pt idx="4750">
                  <c:v>54.2111355518173</c:v>
                </c:pt>
                <c:pt idx="4751">
                  <c:v>54.204657903874001</c:v>
                </c:pt>
                <c:pt idx="4752">
                  <c:v>54.198180255930701</c:v>
                </c:pt>
                <c:pt idx="4753">
                  <c:v>54.191702607987402</c:v>
                </c:pt>
                <c:pt idx="4754">
                  <c:v>54.185224960044003</c:v>
                </c:pt>
                <c:pt idx="4755">
                  <c:v>54.178747312100697</c:v>
                </c:pt>
                <c:pt idx="4756">
                  <c:v>54.174490771455901</c:v>
                </c:pt>
                <c:pt idx="4757">
                  <c:v>54.166103690541398</c:v>
                </c:pt>
                <c:pt idx="4758">
                  <c:v>54.160106033861801</c:v>
                </c:pt>
                <c:pt idx="4759">
                  <c:v>54.154108377182297</c:v>
                </c:pt>
                <c:pt idx="4760">
                  <c:v>54.1481107205027</c:v>
                </c:pt>
                <c:pt idx="4761">
                  <c:v>54.142113063823203</c:v>
                </c:pt>
                <c:pt idx="4762">
                  <c:v>54.136115407143699</c:v>
                </c:pt>
                <c:pt idx="4763">
                  <c:v>54.130117750464102</c:v>
                </c:pt>
                <c:pt idx="4764">
                  <c:v>54.124120093784597</c:v>
                </c:pt>
                <c:pt idx="4765">
                  <c:v>54.1181224371051</c:v>
                </c:pt>
                <c:pt idx="4766">
                  <c:v>54.097641935564702</c:v>
                </c:pt>
                <c:pt idx="4767">
                  <c:v>54.104188100496899</c:v>
                </c:pt>
                <c:pt idx="4768">
                  <c:v>54.0951880852381</c:v>
                </c:pt>
                <c:pt idx="4769">
                  <c:v>54.086188069979301</c:v>
                </c:pt>
                <c:pt idx="4770">
                  <c:v>54.077188054720501</c:v>
                </c:pt>
                <c:pt idx="4771">
                  <c:v>54.068188039461702</c:v>
                </c:pt>
                <c:pt idx="4772">
                  <c:v>54.059188024202903</c:v>
                </c:pt>
                <c:pt idx="4773">
                  <c:v>54.050188008944197</c:v>
                </c:pt>
                <c:pt idx="4774">
                  <c:v>54.041187993685398</c:v>
                </c:pt>
                <c:pt idx="4775">
                  <c:v>54.032187978426599</c:v>
                </c:pt>
                <c:pt idx="4776">
                  <c:v>54.008717962105997</c:v>
                </c:pt>
                <c:pt idx="4777">
                  <c:v>54.012250280380201</c:v>
                </c:pt>
                <c:pt idx="4778">
                  <c:v>54.000250005722002</c:v>
                </c:pt>
                <c:pt idx="4779">
                  <c:v>53.988249731063803</c:v>
                </c:pt>
                <c:pt idx="4780">
                  <c:v>53.976249456405597</c:v>
                </c:pt>
                <c:pt idx="4781">
                  <c:v>53.964249181747398</c:v>
                </c:pt>
                <c:pt idx="4782">
                  <c:v>53.952248907089199</c:v>
                </c:pt>
                <c:pt idx="4783">
                  <c:v>53.940248632431</c:v>
                </c:pt>
                <c:pt idx="4784">
                  <c:v>53.928248357772802</c:v>
                </c:pt>
                <c:pt idx="4785">
                  <c:v>53.916248083114603</c:v>
                </c:pt>
                <c:pt idx="4786">
                  <c:v>53.918726249035501</c:v>
                </c:pt>
                <c:pt idx="4787">
                  <c:v>53.894186169917198</c:v>
                </c:pt>
                <c:pt idx="4788">
                  <c:v>53.885187654410998</c:v>
                </c:pt>
                <c:pt idx="4789">
                  <c:v>53.876189138904799</c:v>
                </c:pt>
                <c:pt idx="4790">
                  <c:v>53.867190623398599</c:v>
                </c:pt>
                <c:pt idx="4791">
                  <c:v>53.8581921078924</c:v>
                </c:pt>
                <c:pt idx="4792">
                  <c:v>53.849193592386101</c:v>
                </c:pt>
                <c:pt idx="4793">
                  <c:v>53.840195076879901</c:v>
                </c:pt>
                <c:pt idx="4794">
                  <c:v>53.831196561373702</c:v>
                </c:pt>
                <c:pt idx="4795">
                  <c:v>53.822198045867502</c:v>
                </c:pt>
                <c:pt idx="4796">
                  <c:v>53.827660490351199</c:v>
                </c:pt>
                <c:pt idx="4797">
                  <c:v>53.8061326514458</c:v>
                </c:pt>
                <c:pt idx="4798">
                  <c:v>53.800132795588901</c:v>
                </c:pt>
                <c:pt idx="4799">
                  <c:v>53.794132939731902</c:v>
                </c:pt>
                <c:pt idx="4800">
                  <c:v>53.788133083874897</c:v>
                </c:pt>
                <c:pt idx="4801">
                  <c:v>53.782133228017898</c:v>
                </c:pt>
                <c:pt idx="4802">
                  <c:v>53.776133372160999</c:v>
                </c:pt>
                <c:pt idx="4803">
                  <c:v>53.770133516304</c:v>
                </c:pt>
                <c:pt idx="4804">
                  <c:v>53.764133660447001</c:v>
                </c:pt>
                <c:pt idx="4805">
                  <c:v>53.758133804590102</c:v>
                </c:pt>
                <c:pt idx="4806">
                  <c:v>53.737938409414198</c:v>
                </c:pt>
                <c:pt idx="4807">
                  <c:v>53.7405491706688</c:v>
                </c:pt>
                <c:pt idx="4808">
                  <c:v>53.735200974909397</c:v>
                </c:pt>
                <c:pt idx="4809">
                  <c:v>53.7154806497038</c:v>
                </c:pt>
                <c:pt idx="4810">
                  <c:v>53.707938056380002</c:v>
                </c:pt>
                <c:pt idx="4811">
                  <c:v>53.700395463056303</c:v>
                </c:pt>
                <c:pt idx="4812">
                  <c:v>53.692852869732498</c:v>
                </c:pt>
                <c:pt idx="4813">
                  <c:v>53.685310276408799</c:v>
                </c:pt>
                <c:pt idx="4814">
                  <c:v>53.677767683085001</c:v>
                </c:pt>
                <c:pt idx="4815">
                  <c:v>53.670225089761303</c:v>
                </c:pt>
                <c:pt idx="4816">
                  <c:v>53.6565142899262</c:v>
                </c:pt>
                <c:pt idx="4817">
                  <c:v>53.654200837580298</c:v>
                </c:pt>
                <c:pt idx="4818">
                  <c:v>53.645200822321499</c:v>
                </c:pt>
                <c:pt idx="4819">
                  <c:v>53.6362008070627</c:v>
                </c:pt>
                <c:pt idx="4820">
                  <c:v>53.627200791803901</c:v>
                </c:pt>
                <c:pt idx="4821">
                  <c:v>53.618200776545201</c:v>
                </c:pt>
                <c:pt idx="4822">
                  <c:v>53.609200761286402</c:v>
                </c:pt>
                <c:pt idx="4823">
                  <c:v>53.600200746027603</c:v>
                </c:pt>
                <c:pt idx="4824">
                  <c:v>53.591200730768797</c:v>
                </c:pt>
                <c:pt idx="4825">
                  <c:v>53.582200715509998</c:v>
                </c:pt>
                <c:pt idx="4826">
                  <c:v>53.573200700251199</c:v>
                </c:pt>
                <c:pt idx="4827">
                  <c:v>53.5642006849924</c:v>
                </c:pt>
                <c:pt idx="4828">
                  <c:v>53.555200669733601</c:v>
                </c:pt>
                <c:pt idx="4829">
                  <c:v>53.546200654474802</c:v>
                </c:pt>
                <c:pt idx="4830">
                  <c:v>53.537200639216103</c:v>
                </c:pt>
                <c:pt idx="4831">
                  <c:v>53.528200623957297</c:v>
                </c:pt>
                <c:pt idx="4832">
                  <c:v>53.519200608698497</c:v>
                </c:pt>
                <c:pt idx="4833">
                  <c:v>53.510200593439698</c:v>
                </c:pt>
                <c:pt idx="4834">
                  <c:v>53.501200578180899</c:v>
                </c:pt>
                <c:pt idx="4835">
                  <c:v>53.4922005629221</c:v>
                </c:pt>
                <c:pt idx="4836">
                  <c:v>53.4832012709835</c:v>
                </c:pt>
                <c:pt idx="4837">
                  <c:v>53.474200629053101</c:v>
                </c:pt>
                <c:pt idx="4838">
                  <c:v>53.465200763792097</c:v>
                </c:pt>
                <c:pt idx="4839">
                  <c:v>53.456200898531002</c:v>
                </c:pt>
                <c:pt idx="4840">
                  <c:v>53.447201033269998</c:v>
                </c:pt>
                <c:pt idx="4841">
                  <c:v>53.438201168008902</c:v>
                </c:pt>
                <c:pt idx="4842">
                  <c:v>53.429201302747899</c:v>
                </c:pt>
                <c:pt idx="4843">
                  <c:v>53.420201437486902</c:v>
                </c:pt>
                <c:pt idx="4844">
                  <c:v>53.411201572225799</c:v>
                </c:pt>
                <c:pt idx="4845">
                  <c:v>53.402201706964803</c:v>
                </c:pt>
                <c:pt idx="4846">
                  <c:v>53.393207627735002</c:v>
                </c:pt>
                <c:pt idx="4847">
                  <c:v>53.3842027493152</c:v>
                </c:pt>
                <c:pt idx="4848">
                  <c:v>53.375204083856303</c:v>
                </c:pt>
                <c:pt idx="4849">
                  <c:v>53.3662054183973</c:v>
                </c:pt>
                <c:pt idx="4850">
                  <c:v>53.357206752938303</c:v>
                </c:pt>
                <c:pt idx="4851">
                  <c:v>53.348208087479399</c:v>
                </c:pt>
                <c:pt idx="4852">
                  <c:v>53.339209422020403</c:v>
                </c:pt>
                <c:pt idx="4853">
                  <c:v>53.330210756561399</c:v>
                </c:pt>
                <c:pt idx="4854">
                  <c:v>53.321212091102403</c:v>
                </c:pt>
                <c:pt idx="4855">
                  <c:v>53.312213425643499</c:v>
                </c:pt>
                <c:pt idx="4856">
                  <c:v>53.317672828348996</c:v>
                </c:pt>
                <c:pt idx="4857">
                  <c:v>53.296143148803701</c:v>
                </c:pt>
                <c:pt idx="4858">
                  <c:v>53.290143011474598</c:v>
                </c:pt>
                <c:pt idx="4859">
                  <c:v>53.284142874145502</c:v>
                </c:pt>
                <c:pt idx="4860">
                  <c:v>53.278142736816399</c:v>
                </c:pt>
                <c:pt idx="4861">
                  <c:v>53.272142599487303</c:v>
                </c:pt>
                <c:pt idx="4862">
                  <c:v>53.2661424621582</c:v>
                </c:pt>
                <c:pt idx="4863">
                  <c:v>53.260142324829097</c:v>
                </c:pt>
                <c:pt idx="4864">
                  <c:v>53.254142187500001</c:v>
                </c:pt>
                <c:pt idx="4865">
                  <c:v>53.248142050170898</c:v>
                </c:pt>
                <c:pt idx="4866">
                  <c:v>53.219813074655001</c:v>
                </c:pt>
                <c:pt idx="4867">
                  <c:v>53.234213950361699</c:v>
                </c:pt>
                <c:pt idx="4868">
                  <c:v>53.204639017001703</c:v>
                </c:pt>
                <c:pt idx="4869">
                  <c:v>53.198101020493198</c:v>
                </c:pt>
                <c:pt idx="4870">
                  <c:v>53.1915630239846</c:v>
                </c:pt>
                <c:pt idx="4871">
                  <c:v>53.185025027476101</c:v>
                </c:pt>
                <c:pt idx="4872">
                  <c:v>53.178487030967503</c:v>
                </c:pt>
                <c:pt idx="4873">
                  <c:v>53.171949034458997</c:v>
                </c:pt>
                <c:pt idx="4874">
                  <c:v>53.165411037950498</c:v>
                </c:pt>
                <c:pt idx="4875">
                  <c:v>53.1588730414419</c:v>
                </c:pt>
                <c:pt idx="4876">
                  <c:v>53.1410119925239</c:v>
                </c:pt>
                <c:pt idx="4877">
                  <c:v>53.144215201377797</c:v>
                </c:pt>
                <c:pt idx="4878">
                  <c:v>53.135215186118998</c:v>
                </c:pt>
                <c:pt idx="4879">
                  <c:v>53.126215170860199</c:v>
                </c:pt>
                <c:pt idx="4880">
                  <c:v>53.1172151556015</c:v>
                </c:pt>
                <c:pt idx="4881">
                  <c:v>53.108215140342701</c:v>
                </c:pt>
                <c:pt idx="4882">
                  <c:v>53.099215125083902</c:v>
                </c:pt>
                <c:pt idx="4883">
                  <c:v>53.090215109825103</c:v>
                </c:pt>
                <c:pt idx="4884">
                  <c:v>53.081215094566303</c:v>
                </c:pt>
                <c:pt idx="4885">
                  <c:v>53.072215079307497</c:v>
                </c:pt>
                <c:pt idx="4886">
                  <c:v>53.063214340854003</c:v>
                </c:pt>
                <c:pt idx="4887">
                  <c:v>53.054214952413197</c:v>
                </c:pt>
                <c:pt idx="4888">
                  <c:v>53.0452147871516</c:v>
                </c:pt>
                <c:pt idx="4889">
                  <c:v>53.036214621890103</c:v>
                </c:pt>
                <c:pt idx="4890">
                  <c:v>53.027214456628499</c:v>
                </c:pt>
                <c:pt idx="4891">
                  <c:v>53.018214291367002</c:v>
                </c:pt>
                <c:pt idx="4892">
                  <c:v>53.009214126105398</c:v>
                </c:pt>
                <c:pt idx="4893">
                  <c:v>53.000213960843901</c:v>
                </c:pt>
                <c:pt idx="4894">
                  <c:v>52.991213795582397</c:v>
                </c:pt>
                <c:pt idx="4895">
                  <c:v>52.9822136303208</c:v>
                </c:pt>
                <c:pt idx="4896">
                  <c:v>52.973222142745499</c:v>
                </c:pt>
                <c:pt idx="4897">
                  <c:v>52.9642144564069</c:v>
                </c:pt>
                <c:pt idx="4898">
                  <c:v>52.955216090848502</c:v>
                </c:pt>
                <c:pt idx="4899">
                  <c:v>52.946217725290097</c:v>
                </c:pt>
                <c:pt idx="4900">
                  <c:v>52.9372193597316</c:v>
                </c:pt>
                <c:pt idx="4901">
                  <c:v>52.928220994173202</c:v>
                </c:pt>
                <c:pt idx="4902">
                  <c:v>52.919222628614698</c:v>
                </c:pt>
                <c:pt idx="4903">
                  <c:v>52.9102242630563</c:v>
                </c:pt>
                <c:pt idx="4904">
                  <c:v>52.901225897497902</c:v>
                </c:pt>
                <c:pt idx="4905">
                  <c:v>52.892227531939398</c:v>
                </c:pt>
                <c:pt idx="4906">
                  <c:v>52.883221213354702</c:v>
                </c:pt>
                <c:pt idx="4907">
                  <c:v>52.874229743639603</c:v>
                </c:pt>
                <c:pt idx="4908">
                  <c:v>52.865229728380797</c:v>
                </c:pt>
                <c:pt idx="4909">
                  <c:v>52.856229713121998</c:v>
                </c:pt>
                <c:pt idx="4910">
                  <c:v>52.847229697863199</c:v>
                </c:pt>
                <c:pt idx="4911">
                  <c:v>52.8382296826044</c:v>
                </c:pt>
                <c:pt idx="4912">
                  <c:v>52.829229667345601</c:v>
                </c:pt>
                <c:pt idx="4913">
                  <c:v>52.820229652086802</c:v>
                </c:pt>
                <c:pt idx="4914">
                  <c:v>52.811229636828102</c:v>
                </c:pt>
                <c:pt idx="4915">
                  <c:v>52.802229621569303</c:v>
                </c:pt>
                <c:pt idx="4916">
                  <c:v>52.786266167736798</c:v>
                </c:pt>
                <c:pt idx="4917">
                  <c:v>52.783223085234397</c:v>
                </c:pt>
                <c:pt idx="4918">
                  <c:v>52.772652449714698</c:v>
                </c:pt>
                <c:pt idx="4919">
                  <c:v>52.7620818141949</c:v>
                </c:pt>
                <c:pt idx="4920">
                  <c:v>52.751511178675102</c:v>
                </c:pt>
                <c:pt idx="4921">
                  <c:v>52.740940543155403</c:v>
                </c:pt>
                <c:pt idx="4922">
                  <c:v>52.730369907635598</c:v>
                </c:pt>
                <c:pt idx="4923">
                  <c:v>52.7197992721158</c:v>
                </c:pt>
                <c:pt idx="4924">
                  <c:v>52.721223753127902</c:v>
                </c:pt>
                <c:pt idx="4925">
                  <c:v>52.699996948242102</c:v>
                </c:pt>
                <c:pt idx="4926">
                  <c:v>52.694113298721</c:v>
                </c:pt>
                <c:pt idx="4927">
                  <c:v>52.696148644220699</c:v>
                </c:pt>
                <c:pt idx="4928">
                  <c:v>52.690151287303998</c:v>
                </c:pt>
                <c:pt idx="4929">
                  <c:v>52.684153930387403</c:v>
                </c:pt>
                <c:pt idx="4930">
                  <c:v>52.678156573470801</c:v>
                </c:pt>
                <c:pt idx="4931">
                  <c:v>52.672159216554199</c:v>
                </c:pt>
                <c:pt idx="4932">
                  <c:v>52.666161859637597</c:v>
                </c:pt>
                <c:pt idx="4933">
                  <c:v>52.660164502721003</c:v>
                </c:pt>
                <c:pt idx="4934">
                  <c:v>52.654167145804401</c:v>
                </c:pt>
                <c:pt idx="4935">
                  <c:v>52.648169788887799</c:v>
                </c:pt>
                <c:pt idx="4936">
                  <c:v>52.627701215718702</c:v>
                </c:pt>
                <c:pt idx="4937">
                  <c:v>52.634260571212302</c:v>
                </c:pt>
                <c:pt idx="4938">
                  <c:v>52.625260855943999</c:v>
                </c:pt>
                <c:pt idx="4939">
                  <c:v>52.616261140675803</c:v>
                </c:pt>
                <c:pt idx="4940">
                  <c:v>52.607261425407501</c:v>
                </c:pt>
                <c:pt idx="4941">
                  <c:v>52.598261710139198</c:v>
                </c:pt>
                <c:pt idx="4942">
                  <c:v>52.589261994870903</c:v>
                </c:pt>
                <c:pt idx="4943">
                  <c:v>52.5802622796026</c:v>
                </c:pt>
                <c:pt idx="4944">
                  <c:v>52.571262564334397</c:v>
                </c:pt>
                <c:pt idx="4945">
                  <c:v>52.562262849066101</c:v>
                </c:pt>
                <c:pt idx="4946">
                  <c:v>52.553261688217603</c:v>
                </c:pt>
                <c:pt idx="4947">
                  <c:v>52.544263227335598</c:v>
                </c:pt>
                <c:pt idx="4948">
                  <c:v>52.535263212076799</c:v>
                </c:pt>
                <c:pt idx="4949">
                  <c:v>52.526263196818</c:v>
                </c:pt>
                <c:pt idx="4950">
                  <c:v>52.517263181559201</c:v>
                </c:pt>
                <c:pt idx="4951">
                  <c:v>52.508263166300402</c:v>
                </c:pt>
                <c:pt idx="4952">
                  <c:v>52.499263151041603</c:v>
                </c:pt>
                <c:pt idx="4953">
                  <c:v>52.490263135782797</c:v>
                </c:pt>
                <c:pt idx="4954">
                  <c:v>52.481263120523998</c:v>
                </c:pt>
                <c:pt idx="4955">
                  <c:v>52.472263105265299</c:v>
                </c:pt>
                <c:pt idx="4956">
                  <c:v>52.463268872030802</c:v>
                </c:pt>
                <c:pt idx="4957">
                  <c:v>52.454263839447002</c:v>
                </c:pt>
                <c:pt idx="4958">
                  <c:v>52.445265024030299</c:v>
                </c:pt>
                <c:pt idx="4959">
                  <c:v>52.436266208613503</c:v>
                </c:pt>
                <c:pt idx="4960">
                  <c:v>52.4272673931968</c:v>
                </c:pt>
                <c:pt idx="4961">
                  <c:v>52.418268577780097</c:v>
                </c:pt>
                <c:pt idx="4962">
                  <c:v>52.409269762363301</c:v>
                </c:pt>
                <c:pt idx="4963">
                  <c:v>52.400270946946598</c:v>
                </c:pt>
                <c:pt idx="4964">
                  <c:v>52.391272131529902</c:v>
                </c:pt>
                <c:pt idx="4965">
                  <c:v>52.3822733161131</c:v>
                </c:pt>
                <c:pt idx="4966">
                  <c:v>52.373268719442898</c:v>
                </c:pt>
                <c:pt idx="4967">
                  <c:v>52.364274922180101</c:v>
                </c:pt>
                <c:pt idx="4968">
                  <c:v>52.355274906921302</c:v>
                </c:pt>
                <c:pt idx="4969">
                  <c:v>52.346274891662503</c:v>
                </c:pt>
                <c:pt idx="4970">
                  <c:v>52.337274876403796</c:v>
                </c:pt>
                <c:pt idx="4971">
                  <c:v>52.328274861144997</c:v>
                </c:pt>
                <c:pt idx="4972">
                  <c:v>52.319274845886198</c:v>
                </c:pt>
                <c:pt idx="4973">
                  <c:v>52.310274830627399</c:v>
                </c:pt>
                <c:pt idx="4974">
                  <c:v>52.3012748153686</c:v>
                </c:pt>
                <c:pt idx="4975">
                  <c:v>52.292274800109801</c:v>
                </c:pt>
                <c:pt idx="4976">
                  <c:v>52.297728798967398</c:v>
                </c:pt>
                <c:pt idx="4977">
                  <c:v>52.276182755555901</c:v>
                </c:pt>
                <c:pt idx="4978">
                  <c:v>52.270182718227403</c:v>
                </c:pt>
                <c:pt idx="4979">
                  <c:v>52.264182680898998</c:v>
                </c:pt>
                <c:pt idx="4980">
                  <c:v>52.2581826435705</c:v>
                </c:pt>
                <c:pt idx="4981">
                  <c:v>52.252182606242002</c:v>
                </c:pt>
                <c:pt idx="4982">
                  <c:v>52.246182568913497</c:v>
                </c:pt>
                <c:pt idx="4983">
                  <c:v>52.240182531584999</c:v>
                </c:pt>
                <c:pt idx="4984">
                  <c:v>52.234182494256601</c:v>
                </c:pt>
                <c:pt idx="4985">
                  <c:v>52.228182456928103</c:v>
                </c:pt>
                <c:pt idx="4986">
                  <c:v>52.205938875766797</c:v>
                </c:pt>
                <c:pt idx="4987">
                  <c:v>52.208841801851698</c:v>
                </c:pt>
                <c:pt idx="4988">
                  <c:v>52.2052736540656</c:v>
                </c:pt>
                <c:pt idx="4989">
                  <c:v>52.183295883625398</c:v>
                </c:pt>
                <c:pt idx="4990">
                  <c:v>52.176057500165797</c:v>
                </c:pt>
                <c:pt idx="4991">
                  <c:v>52.168819116706203</c:v>
                </c:pt>
                <c:pt idx="4992">
                  <c:v>52.161580733246602</c:v>
                </c:pt>
                <c:pt idx="4993">
                  <c:v>52.154342349787001</c:v>
                </c:pt>
                <c:pt idx="4994">
                  <c:v>52.1471039663274</c:v>
                </c:pt>
                <c:pt idx="4995">
                  <c:v>52.139865582867799</c:v>
                </c:pt>
                <c:pt idx="4996">
                  <c:v>52.137997376449597</c:v>
                </c:pt>
                <c:pt idx="4997">
                  <c:v>52.126177727147997</c:v>
                </c:pt>
                <c:pt idx="4998">
                  <c:v>52.120178471226602</c:v>
                </c:pt>
                <c:pt idx="4999">
                  <c:v>52.114179215305199</c:v>
                </c:pt>
                <c:pt idx="5000">
                  <c:v>52.108179959383797</c:v>
                </c:pt>
                <c:pt idx="5001">
                  <c:v>52.102180703462402</c:v>
                </c:pt>
                <c:pt idx="5002">
                  <c:v>52.096181447541099</c:v>
                </c:pt>
                <c:pt idx="5003">
                  <c:v>52.090182191619697</c:v>
                </c:pt>
                <c:pt idx="5004">
                  <c:v>52.084182935698301</c:v>
                </c:pt>
                <c:pt idx="5005">
                  <c:v>52.078183679776899</c:v>
                </c:pt>
                <c:pt idx="5006">
                  <c:v>52.057726969761099</c:v>
                </c:pt>
                <c:pt idx="5007">
                  <c:v>52.064277280495702</c:v>
                </c:pt>
                <c:pt idx="5008">
                  <c:v>52.055277415234698</c:v>
                </c:pt>
                <c:pt idx="5009">
                  <c:v>52.046277549973603</c:v>
                </c:pt>
                <c:pt idx="5010">
                  <c:v>52.037277684712599</c:v>
                </c:pt>
                <c:pt idx="5011">
                  <c:v>52.028277819451603</c:v>
                </c:pt>
                <c:pt idx="5012">
                  <c:v>52.0192779541905</c:v>
                </c:pt>
                <c:pt idx="5013">
                  <c:v>52.010278088929503</c:v>
                </c:pt>
                <c:pt idx="5014">
                  <c:v>52.0012782236685</c:v>
                </c:pt>
                <c:pt idx="5015">
                  <c:v>51.992278358407397</c:v>
                </c:pt>
                <c:pt idx="5016">
                  <c:v>51.983283551503803</c:v>
                </c:pt>
                <c:pt idx="5017">
                  <c:v>51.9742792952364</c:v>
                </c:pt>
                <c:pt idx="5018">
                  <c:v>51.965280479819597</c:v>
                </c:pt>
                <c:pt idx="5019">
                  <c:v>51.956281664402901</c:v>
                </c:pt>
                <c:pt idx="5020">
                  <c:v>51.947282848986198</c:v>
                </c:pt>
                <c:pt idx="5021">
                  <c:v>51.938284033569403</c:v>
                </c:pt>
                <c:pt idx="5022">
                  <c:v>51.9292852181527</c:v>
                </c:pt>
                <c:pt idx="5023">
                  <c:v>51.920286402735996</c:v>
                </c:pt>
                <c:pt idx="5024">
                  <c:v>51.911287587319201</c:v>
                </c:pt>
                <c:pt idx="5025">
                  <c:v>51.902288771902498</c:v>
                </c:pt>
                <c:pt idx="5026">
                  <c:v>51.893284898805902</c:v>
                </c:pt>
                <c:pt idx="5027">
                  <c:v>51.884290475117801</c:v>
                </c:pt>
                <c:pt idx="5028">
                  <c:v>51.875290609856798</c:v>
                </c:pt>
                <c:pt idx="5029">
                  <c:v>51.866290744595702</c:v>
                </c:pt>
                <c:pt idx="5030">
                  <c:v>51.857290879334698</c:v>
                </c:pt>
                <c:pt idx="5031">
                  <c:v>51.848291014073702</c:v>
                </c:pt>
                <c:pt idx="5032">
                  <c:v>51.839291148812599</c:v>
                </c:pt>
                <c:pt idx="5033">
                  <c:v>51.830291283551603</c:v>
                </c:pt>
                <c:pt idx="5034">
                  <c:v>51.821291418290599</c:v>
                </c:pt>
                <c:pt idx="5035">
                  <c:v>51.812291553029503</c:v>
                </c:pt>
                <c:pt idx="5036">
                  <c:v>51.817741756754003</c:v>
                </c:pt>
                <c:pt idx="5037">
                  <c:v>51.796194149971001</c:v>
                </c:pt>
                <c:pt idx="5038">
                  <c:v>51.790194012641898</c:v>
                </c:pt>
                <c:pt idx="5039">
                  <c:v>51.784193875312802</c:v>
                </c:pt>
                <c:pt idx="5040">
                  <c:v>51.778193737983699</c:v>
                </c:pt>
                <c:pt idx="5041">
                  <c:v>51.772193600654603</c:v>
                </c:pt>
                <c:pt idx="5042">
                  <c:v>51.7661934633255</c:v>
                </c:pt>
                <c:pt idx="5043">
                  <c:v>51.760193325996397</c:v>
                </c:pt>
                <c:pt idx="5044">
                  <c:v>51.754193188667202</c:v>
                </c:pt>
                <c:pt idx="5045">
                  <c:v>51.748193051338198</c:v>
                </c:pt>
                <c:pt idx="5046">
                  <c:v>51.726467549041303</c:v>
                </c:pt>
                <c:pt idx="5047">
                  <c:v>51.733348748884801</c:v>
                </c:pt>
                <c:pt idx="5048">
                  <c:v>51.722863942233602</c:v>
                </c:pt>
                <c:pt idx="5049">
                  <c:v>51.712379135582403</c:v>
                </c:pt>
                <c:pt idx="5050">
                  <c:v>51.701894328931203</c:v>
                </c:pt>
                <c:pt idx="5051">
                  <c:v>51.691409522279997</c:v>
                </c:pt>
                <c:pt idx="5052">
                  <c:v>51.689290277798897</c:v>
                </c:pt>
                <c:pt idx="5053">
                  <c:v>51.673604910811903</c:v>
                </c:pt>
                <c:pt idx="5054">
                  <c:v>51.666591135234697</c:v>
                </c:pt>
                <c:pt idx="5055">
                  <c:v>51.659577359657497</c:v>
                </c:pt>
                <c:pt idx="5056">
                  <c:v>51.647121631430899</c:v>
                </c:pt>
                <c:pt idx="5057">
                  <c:v>51.644290201505001</c:v>
                </c:pt>
                <c:pt idx="5058">
                  <c:v>51.635290186246202</c:v>
                </c:pt>
                <c:pt idx="5059">
                  <c:v>51.626290170987403</c:v>
                </c:pt>
                <c:pt idx="5060">
                  <c:v>51.617290155728597</c:v>
                </c:pt>
                <c:pt idx="5061">
                  <c:v>51.608290140469798</c:v>
                </c:pt>
                <c:pt idx="5062">
                  <c:v>51.599290125210999</c:v>
                </c:pt>
                <c:pt idx="5063">
                  <c:v>51.5902901099522</c:v>
                </c:pt>
                <c:pt idx="5064">
                  <c:v>51.5812900946935</c:v>
                </c:pt>
                <c:pt idx="5065">
                  <c:v>51.572290079434701</c:v>
                </c:pt>
                <c:pt idx="5066">
                  <c:v>51.577741961593198</c:v>
                </c:pt>
                <c:pt idx="5067">
                  <c:v>51.556192650004398</c:v>
                </c:pt>
                <c:pt idx="5068">
                  <c:v>51.550192794147399</c:v>
                </c:pt>
                <c:pt idx="5069">
                  <c:v>51.5441929382905</c:v>
                </c:pt>
                <c:pt idx="5070">
                  <c:v>51.538193082433502</c:v>
                </c:pt>
                <c:pt idx="5071">
                  <c:v>51.532193226576503</c:v>
                </c:pt>
                <c:pt idx="5072">
                  <c:v>51.526193370719497</c:v>
                </c:pt>
                <c:pt idx="5073">
                  <c:v>51.520193514862598</c:v>
                </c:pt>
                <c:pt idx="5074">
                  <c:v>51.514193659005599</c:v>
                </c:pt>
                <c:pt idx="5075">
                  <c:v>51.5081938031486</c:v>
                </c:pt>
                <c:pt idx="5076">
                  <c:v>51.502195481533597</c:v>
                </c:pt>
                <c:pt idx="5077">
                  <c:v>51.496194293458203</c:v>
                </c:pt>
                <c:pt idx="5078">
                  <c:v>51.490194756082801</c:v>
                </c:pt>
                <c:pt idx="5079">
                  <c:v>51.484195218707498</c:v>
                </c:pt>
                <c:pt idx="5080">
                  <c:v>51.478195681332103</c:v>
                </c:pt>
                <c:pt idx="5081">
                  <c:v>51.472196143956701</c:v>
                </c:pt>
                <c:pt idx="5082">
                  <c:v>51.466196606581398</c:v>
                </c:pt>
                <c:pt idx="5083">
                  <c:v>51.460197069205996</c:v>
                </c:pt>
                <c:pt idx="5084">
                  <c:v>51.454197531830602</c:v>
                </c:pt>
                <c:pt idx="5085">
                  <c:v>51.448197994455299</c:v>
                </c:pt>
                <c:pt idx="5086">
                  <c:v>51.427748388023097</c:v>
                </c:pt>
                <c:pt idx="5087">
                  <c:v>51.434299092006299</c:v>
                </c:pt>
                <c:pt idx="5088">
                  <c:v>51.425299826686299</c:v>
                </c:pt>
                <c:pt idx="5089">
                  <c:v>51.416300561366199</c:v>
                </c:pt>
                <c:pt idx="5090">
                  <c:v>51.407301296046199</c:v>
                </c:pt>
                <c:pt idx="5091">
                  <c:v>51.3983020307262</c:v>
                </c:pt>
                <c:pt idx="5092">
                  <c:v>51.3893027654062</c:v>
                </c:pt>
                <c:pt idx="5093">
                  <c:v>51.3803035000862</c:v>
                </c:pt>
                <c:pt idx="5094">
                  <c:v>51.3713042347662</c:v>
                </c:pt>
                <c:pt idx="5095">
                  <c:v>51.3623049694462</c:v>
                </c:pt>
                <c:pt idx="5096">
                  <c:v>51.367750300021498</c:v>
                </c:pt>
                <c:pt idx="5097">
                  <c:v>51.346203324007902</c:v>
                </c:pt>
                <c:pt idx="5098">
                  <c:v>51.340203086674798</c:v>
                </c:pt>
                <c:pt idx="5099">
                  <c:v>51.3342028493418</c:v>
                </c:pt>
                <c:pt idx="5100">
                  <c:v>51.328202612008702</c:v>
                </c:pt>
                <c:pt idx="5101">
                  <c:v>51.322202374675697</c:v>
                </c:pt>
                <c:pt idx="5102">
                  <c:v>51.3162021373426</c:v>
                </c:pt>
                <c:pt idx="5103">
                  <c:v>51.310201900009503</c:v>
                </c:pt>
                <c:pt idx="5104">
                  <c:v>51.304201662676498</c:v>
                </c:pt>
                <c:pt idx="5105">
                  <c:v>51.2982014253434</c:v>
                </c:pt>
                <c:pt idx="5106">
                  <c:v>51.277753387177199</c:v>
                </c:pt>
                <c:pt idx="5107">
                  <c:v>51.284303091176298</c:v>
                </c:pt>
                <c:pt idx="5108">
                  <c:v>51.275303075917499</c:v>
                </c:pt>
                <c:pt idx="5109">
                  <c:v>51.2663030606587</c:v>
                </c:pt>
                <c:pt idx="5110">
                  <c:v>51.257303045399901</c:v>
                </c:pt>
                <c:pt idx="5111">
                  <c:v>51.248303030141102</c:v>
                </c:pt>
                <c:pt idx="5112">
                  <c:v>51.239303014882402</c:v>
                </c:pt>
                <c:pt idx="5113">
                  <c:v>51.230302999623603</c:v>
                </c:pt>
                <c:pt idx="5114">
                  <c:v>51.221302984364797</c:v>
                </c:pt>
                <c:pt idx="5115">
                  <c:v>51.212302969105998</c:v>
                </c:pt>
                <c:pt idx="5116">
                  <c:v>51.186241217471597</c:v>
                </c:pt>
                <c:pt idx="5117">
                  <c:v>51.194305077221898</c:v>
                </c:pt>
                <c:pt idx="5118">
                  <c:v>51.166667478540397</c:v>
                </c:pt>
                <c:pt idx="5119">
                  <c:v>51.1598977825956</c:v>
                </c:pt>
                <c:pt idx="5120">
                  <c:v>51.153128086650703</c:v>
                </c:pt>
                <c:pt idx="5121">
                  <c:v>51.146358390705899</c:v>
                </c:pt>
                <c:pt idx="5122">
                  <c:v>51.139588694761102</c:v>
                </c:pt>
                <c:pt idx="5123">
                  <c:v>51.132818998816198</c:v>
                </c:pt>
                <c:pt idx="5124">
                  <c:v>51.126049302871401</c:v>
                </c:pt>
                <c:pt idx="5125">
                  <c:v>51.119279606926597</c:v>
                </c:pt>
                <c:pt idx="5126">
                  <c:v>51.102471964192503</c:v>
                </c:pt>
                <c:pt idx="5127">
                  <c:v>51.104337072710102</c:v>
                </c:pt>
                <c:pt idx="5128">
                  <c:v>51.095337807390102</c:v>
                </c:pt>
                <c:pt idx="5129">
                  <c:v>51.086338542070102</c:v>
                </c:pt>
                <c:pt idx="5130">
                  <c:v>51.077339276750102</c:v>
                </c:pt>
                <c:pt idx="5131">
                  <c:v>51.068340011430102</c:v>
                </c:pt>
                <c:pt idx="5132">
                  <c:v>51.059340746110102</c:v>
                </c:pt>
                <c:pt idx="5133">
                  <c:v>51.050341480790003</c:v>
                </c:pt>
                <c:pt idx="5134">
                  <c:v>51.041342215470003</c:v>
                </c:pt>
                <c:pt idx="5135">
                  <c:v>51.032342950150003</c:v>
                </c:pt>
                <c:pt idx="5136">
                  <c:v>51.037785893584797</c:v>
                </c:pt>
                <c:pt idx="5137">
                  <c:v>51.0162296856833</c:v>
                </c:pt>
                <c:pt idx="5138">
                  <c:v>51.010230048323997</c:v>
                </c:pt>
                <c:pt idx="5139">
                  <c:v>51.004230410964603</c:v>
                </c:pt>
                <c:pt idx="5140">
                  <c:v>50.9982307736053</c:v>
                </c:pt>
                <c:pt idx="5141">
                  <c:v>50.992231136245998</c:v>
                </c:pt>
                <c:pt idx="5142">
                  <c:v>50.986231498886703</c:v>
                </c:pt>
                <c:pt idx="5143">
                  <c:v>50.9802318615274</c:v>
                </c:pt>
                <c:pt idx="5144">
                  <c:v>50.974232224167999</c:v>
                </c:pt>
                <c:pt idx="5145">
                  <c:v>50.968232586808703</c:v>
                </c:pt>
                <c:pt idx="5146">
                  <c:v>50.933348143460101</c:v>
                </c:pt>
                <c:pt idx="5147">
                  <c:v>50.952467277044803</c:v>
                </c:pt>
                <c:pt idx="5148">
                  <c:v>50.940467583851202</c:v>
                </c:pt>
                <c:pt idx="5149">
                  <c:v>50.9284678906576</c:v>
                </c:pt>
                <c:pt idx="5150">
                  <c:v>50.916468197463999</c:v>
                </c:pt>
                <c:pt idx="5151">
                  <c:v>50.904468504270397</c:v>
                </c:pt>
                <c:pt idx="5152">
                  <c:v>50.892468811076803</c:v>
                </c:pt>
                <c:pt idx="5153">
                  <c:v>50.880469117883202</c:v>
                </c:pt>
                <c:pt idx="5154">
                  <c:v>50.8684694246896</c:v>
                </c:pt>
                <c:pt idx="5155">
                  <c:v>50.856469731495999</c:v>
                </c:pt>
                <c:pt idx="5156">
                  <c:v>50.873349937566097</c:v>
                </c:pt>
                <c:pt idx="5157">
                  <c:v>50.8362350036614</c:v>
                </c:pt>
                <c:pt idx="5158">
                  <c:v>50.830234766328303</c:v>
                </c:pt>
                <c:pt idx="5159">
                  <c:v>50.824234528995198</c:v>
                </c:pt>
                <c:pt idx="5160">
                  <c:v>50.818234291662201</c:v>
                </c:pt>
                <c:pt idx="5161">
                  <c:v>50.812234054329103</c:v>
                </c:pt>
                <c:pt idx="5162">
                  <c:v>50.806233816996098</c:v>
                </c:pt>
                <c:pt idx="5163">
                  <c:v>50.800233579663001</c:v>
                </c:pt>
                <c:pt idx="5164">
                  <c:v>50.794233342329903</c:v>
                </c:pt>
                <c:pt idx="5165">
                  <c:v>50.788233104996898</c:v>
                </c:pt>
                <c:pt idx="5166">
                  <c:v>50.752653734337898</c:v>
                </c:pt>
                <c:pt idx="5167">
                  <c:v>50.772344505529801</c:v>
                </c:pt>
                <c:pt idx="5168">
                  <c:v>50.760149698678497</c:v>
                </c:pt>
                <c:pt idx="5169">
                  <c:v>50.747954891827199</c:v>
                </c:pt>
                <c:pt idx="5170">
                  <c:v>50.735760084975901</c:v>
                </c:pt>
                <c:pt idx="5171">
                  <c:v>50.723565278124497</c:v>
                </c:pt>
                <c:pt idx="5172">
                  <c:v>50.711370471273199</c:v>
                </c:pt>
                <c:pt idx="5173">
                  <c:v>50.699175664421901</c:v>
                </c:pt>
                <c:pt idx="5174">
                  <c:v>50.686980857570603</c:v>
                </c:pt>
                <c:pt idx="5175">
                  <c:v>50.674786050719298</c:v>
                </c:pt>
                <c:pt idx="5176">
                  <c:v>50.664467807642602</c:v>
                </c:pt>
                <c:pt idx="5177">
                  <c:v>50.654350837834599</c:v>
                </c:pt>
                <c:pt idx="5178">
                  <c:v>50.6453508225758</c:v>
                </c:pt>
                <c:pt idx="5179">
                  <c:v>50.6363508073171</c:v>
                </c:pt>
                <c:pt idx="5180">
                  <c:v>50.627350792058301</c:v>
                </c:pt>
                <c:pt idx="5181">
                  <c:v>50.618350776799502</c:v>
                </c:pt>
                <c:pt idx="5182">
                  <c:v>50.609350761540703</c:v>
                </c:pt>
                <c:pt idx="5183">
                  <c:v>50.600350746281897</c:v>
                </c:pt>
                <c:pt idx="5184">
                  <c:v>50.591350731023098</c:v>
                </c:pt>
                <c:pt idx="5185">
                  <c:v>50.582350715764299</c:v>
                </c:pt>
                <c:pt idx="5186">
                  <c:v>50.5877976297309</c:v>
                </c:pt>
                <c:pt idx="5187">
                  <c:v>50.566234236203698</c:v>
                </c:pt>
                <c:pt idx="5188">
                  <c:v>50.560235098730899</c:v>
                </c:pt>
                <c:pt idx="5189">
                  <c:v>50.554235961258001</c:v>
                </c:pt>
                <c:pt idx="5190">
                  <c:v>50.548236823785103</c:v>
                </c:pt>
                <c:pt idx="5191">
                  <c:v>50.542237686312298</c:v>
                </c:pt>
                <c:pt idx="5192">
                  <c:v>50.5362385488394</c:v>
                </c:pt>
                <c:pt idx="5193">
                  <c:v>50.530239411366601</c:v>
                </c:pt>
                <c:pt idx="5194">
                  <c:v>50.524240273893703</c:v>
                </c:pt>
                <c:pt idx="5195">
                  <c:v>50.518241136420897</c:v>
                </c:pt>
                <c:pt idx="5196">
                  <c:v>50.497797477143003</c:v>
                </c:pt>
                <c:pt idx="5197">
                  <c:v>50.504364311981199</c:v>
                </c:pt>
                <c:pt idx="5198">
                  <c:v>50.4953642967224</c:v>
                </c:pt>
                <c:pt idx="5199">
                  <c:v>50.486364281463601</c:v>
                </c:pt>
                <c:pt idx="5200">
                  <c:v>50.477364266204802</c:v>
                </c:pt>
                <c:pt idx="5201">
                  <c:v>50.468364250946003</c:v>
                </c:pt>
                <c:pt idx="5202">
                  <c:v>50.459364235687197</c:v>
                </c:pt>
                <c:pt idx="5203">
                  <c:v>50.450364220428398</c:v>
                </c:pt>
                <c:pt idx="5204">
                  <c:v>50.441364205169599</c:v>
                </c:pt>
                <c:pt idx="5205">
                  <c:v>50.4323641899108</c:v>
                </c:pt>
                <c:pt idx="5206">
                  <c:v>50.423364896597299</c:v>
                </c:pt>
                <c:pt idx="5207">
                  <c:v>50.4143642532919</c:v>
                </c:pt>
                <c:pt idx="5208">
                  <c:v>50.405364388030797</c:v>
                </c:pt>
                <c:pt idx="5209">
                  <c:v>50.396364522769801</c:v>
                </c:pt>
                <c:pt idx="5210">
                  <c:v>50.387364657508797</c:v>
                </c:pt>
                <c:pt idx="5211">
                  <c:v>50.378364792247702</c:v>
                </c:pt>
                <c:pt idx="5212">
                  <c:v>50.369364926986698</c:v>
                </c:pt>
                <c:pt idx="5213">
                  <c:v>50.360365061725602</c:v>
                </c:pt>
                <c:pt idx="5214">
                  <c:v>50.351365196464599</c:v>
                </c:pt>
                <c:pt idx="5215">
                  <c:v>50.342365331203602</c:v>
                </c:pt>
                <c:pt idx="5216">
                  <c:v>50.347804872164303</c:v>
                </c:pt>
                <c:pt idx="5217">
                  <c:v>50.326243169148697</c:v>
                </c:pt>
                <c:pt idx="5218">
                  <c:v>50.320243413289298</c:v>
                </c:pt>
                <c:pt idx="5219">
                  <c:v>50.314243657429998</c:v>
                </c:pt>
                <c:pt idx="5220">
                  <c:v>50.308243901570599</c:v>
                </c:pt>
                <c:pt idx="5221">
                  <c:v>50.3022441457112</c:v>
                </c:pt>
                <c:pt idx="5222">
                  <c:v>50.2962443898518</c:v>
                </c:pt>
                <c:pt idx="5223">
                  <c:v>50.290244633992501</c:v>
                </c:pt>
                <c:pt idx="5224">
                  <c:v>50.284244878133102</c:v>
                </c:pt>
                <c:pt idx="5225">
                  <c:v>50.278245122273702</c:v>
                </c:pt>
                <c:pt idx="5226">
                  <c:v>50.2578047663362</c:v>
                </c:pt>
                <c:pt idx="5227">
                  <c:v>50.264367854337401</c:v>
                </c:pt>
                <c:pt idx="5228">
                  <c:v>50.255367689075896</c:v>
                </c:pt>
                <c:pt idx="5229">
                  <c:v>50.246367523814399</c:v>
                </c:pt>
                <c:pt idx="5230">
                  <c:v>50.237367358552802</c:v>
                </c:pt>
                <c:pt idx="5231">
                  <c:v>50.228367193291298</c:v>
                </c:pt>
                <c:pt idx="5232">
                  <c:v>50.219367028029701</c:v>
                </c:pt>
                <c:pt idx="5233">
                  <c:v>50.210366862768197</c:v>
                </c:pt>
                <c:pt idx="5234">
                  <c:v>50.2013666975066</c:v>
                </c:pt>
                <c:pt idx="5235">
                  <c:v>50.192366532245103</c:v>
                </c:pt>
                <c:pt idx="5236">
                  <c:v>50.184286330346197</c:v>
                </c:pt>
                <c:pt idx="5237">
                  <c:v>50.174598112316602</c:v>
                </c:pt>
                <c:pt idx="5238">
                  <c:v>50.165968411263599</c:v>
                </c:pt>
                <c:pt idx="5239">
                  <c:v>50.109099366649303</c:v>
                </c:pt>
                <c:pt idx="5240">
                  <c:v>50.144503776792099</c:v>
                </c:pt>
                <c:pt idx="5241">
                  <c:v>50.107714037577097</c:v>
                </c:pt>
                <c:pt idx="5242">
                  <c:v>50.070924298362002</c:v>
                </c:pt>
                <c:pt idx="5243">
                  <c:v>50.034134559146899</c:v>
                </c:pt>
                <c:pt idx="5244">
                  <c:v>49.997344819931897</c:v>
                </c:pt>
                <c:pt idx="5245">
                  <c:v>49.960555080716802</c:v>
                </c:pt>
                <c:pt idx="5246">
                  <c:v>50.467998130601899</c:v>
                </c:pt>
                <c:pt idx="5247">
                  <c:v>50.0505874073162</c:v>
                </c:pt>
                <c:pt idx="5248">
                  <c:v>50.275227982396103</c:v>
                </c:pt>
                <c:pt idx="5249">
                  <c:v>50.733294205232099</c:v>
                </c:pt>
                <c:pt idx="5250">
                  <c:v>50.892345271622403</c:v>
                </c:pt>
                <c:pt idx="5251">
                  <c:v>51.705556476976497</c:v>
                </c:pt>
                <c:pt idx="5252">
                  <c:v>52.6700690645295</c:v>
                </c:pt>
                <c:pt idx="5253">
                  <c:v>53.710896900674697</c:v>
                </c:pt>
                <c:pt idx="5254">
                  <c:v>54.787049846709799</c:v>
                </c:pt>
                <c:pt idx="5255">
                  <c:v>55.8709599444867</c:v>
                </c:pt>
                <c:pt idx="5256">
                  <c:v>56.9628125997246</c:v>
                </c:pt>
                <c:pt idx="5257">
                  <c:v>58.092892806635803</c:v>
                </c:pt>
                <c:pt idx="5258">
                  <c:v>59.217328754609703</c:v>
                </c:pt>
                <c:pt idx="5259">
                  <c:v>60.356384175399803</c:v>
                </c:pt>
                <c:pt idx="5260">
                  <c:v>61.495381047955298</c:v>
                </c:pt>
                <c:pt idx="5261">
                  <c:v>62.629457736391998</c:v>
                </c:pt>
                <c:pt idx="5262">
                  <c:v>63.770658867250901</c:v>
                </c:pt>
                <c:pt idx="5263">
                  <c:v>64.901326220751102</c:v>
                </c:pt>
                <c:pt idx="5264">
                  <c:v>66.041185503240598</c:v>
                </c:pt>
                <c:pt idx="5265">
                  <c:v>67.126884073739006</c:v>
                </c:pt>
                <c:pt idx="5266">
                  <c:v>68.116453713233298</c:v>
                </c:pt>
                <c:pt idx="5267">
                  <c:v>69.3121812898016</c:v>
                </c:pt>
                <c:pt idx="5268">
                  <c:v>70.488980526263404</c:v>
                </c:pt>
                <c:pt idx="5269">
                  <c:v>71.649315444485595</c:v>
                </c:pt>
                <c:pt idx="5270">
                  <c:v>72.815022670709197</c:v>
                </c:pt>
                <c:pt idx="5271">
                  <c:v>73.972944201135903</c:v>
                </c:pt>
                <c:pt idx="5272">
                  <c:v>75.132012779013905</c:v>
                </c:pt>
                <c:pt idx="5273">
                  <c:v>76.276054830092505</c:v>
                </c:pt>
                <c:pt idx="5274">
                  <c:v>77.430535793481994</c:v>
                </c:pt>
                <c:pt idx="5275">
                  <c:v>78.569992914560103</c:v>
                </c:pt>
                <c:pt idx="5276">
                  <c:v>79.769171535661599</c:v>
                </c:pt>
                <c:pt idx="5277">
                  <c:v>80.903727050923905</c:v>
                </c:pt>
                <c:pt idx="5278">
                  <c:v>81.126638479540702</c:v>
                </c:pt>
                <c:pt idx="5279">
                  <c:v>81.306204941767703</c:v>
                </c:pt>
                <c:pt idx="5280">
                  <c:v>81.536298393710098</c:v>
                </c:pt>
                <c:pt idx="5281">
                  <c:v>82.103820870565201</c:v>
                </c:pt>
                <c:pt idx="5282">
                  <c:v>82.904103539435695</c:v>
                </c:pt>
                <c:pt idx="5283">
                  <c:v>84.056277790329702</c:v>
                </c:pt>
                <c:pt idx="5284">
                  <c:v>85.199094576056893</c:v>
                </c:pt>
                <c:pt idx="5285">
                  <c:v>86.318709485030894</c:v>
                </c:pt>
                <c:pt idx="5286">
                  <c:v>87.435375328371805</c:v>
                </c:pt>
                <c:pt idx="5287">
                  <c:v>88.554358297398693</c:v>
                </c:pt>
                <c:pt idx="5288">
                  <c:v>89.635371353514401</c:v>
                </c:pt>
                <c:pt idx="5289">
                  <c:v>90.7668290722591</c:v>
                </c:pt>
                <c:pt idx="5290">
                  <c:v>91.866152445944707</c:v>
                </c:pt>
                <c:pt idx="5291">
                  <c:v>92.986577512303001</c:v>
                </c:pt>
                <c:pt idx="5292">
                  <c:v>94.087005615234304</c:v>
                </c:pt>
                <c:pt idx="5293">
                  <c:v>95.105386557794006</c:v>
                </c:pt>
                <c:pt idx="5294">
                  <c:v>95.805548716335494</c:v>
                </c:pt>
                <c:pt idx="5295">
                  <c:v>96.281896991316998</c:v>
                </c:pt>
                <c:pt idx="5296">
                  <c:v>96.579558077753106</c:v>
                </c:pt>
                <c:pt idx="5297">
                  <c:v>96.726765596565201</c:v>
                </c:pt>
                <c:pt idx="5298">
                  <c:v>96.753764810884903</c:v>
                </c:pt>
                <c:pt idx="5299">
                  <c:v>96.780764025204604</c:v>
                </c:pt>
                <c:pt idx="5300">
                  <c:v>96.807763239524405</c:v>
                </c:pt>
                <c:pt idx="5301">
                  <c:v>96.834762453844107</c:v>
                </c:pt>
                <c:pt idx="5302">
                  <c:v>96.861761668163894</c:v>
                </c:pt>
                <c:pt idx="5303">
                  <c:v>96.888760882483595</c:v>
                </c:pt>
                <c:pt idx="5304">
                  <c:v>96.915760096803297</c:v>
                </c:pt>
                <c:pt idx="5305">
                  <c:v>96.942759311123098</c:v>
                </c:pt>
                <c:pt idx="5306">
                  <c:v>96.868743819555903</c:v>
                </c:pt>
                <c:pt idx="5307">
                  <c:v>96.983720987539002</c:v>
                </c:pt>
                <c:pt idx="5308">
                  <c:v>96.989721406330801</c:v>
                </c:pt>
                <c:pt idx="5309">
                  <c:v>96.9957218251227</c:v>
                </c:pt>
                <c:pt idx="5310">
                  <c:v>97.0017222439145</c:v>
                </c:pt>
                <c:pt idx="5311">
                  <c:v>97.007722662706399</c:v>
                </c:pt>
                <c:pt idx="5312">
                  <c:v>97.013723081498199</c:v>
                </c:pt>
                <c:pt idx="5313">
                  <c:v>97.019723500290098</c:v>
                </c:pt>
                <c:pt idx="5314">
                  <c:v>97.025723919081898</c:v>
                </c:pt>
                <c:pt idx="5315">
                  <c:v>97.031724337873698</c:v>
                </c:pt>
                <c:pt idx="5316">
                  <c:v>97.049621551869393</c:v>
                </c:pt>
                <c:pt idx="5317">
                  <c:v>97.047642714152502</c:v>
                </c:pt>
                <c:pt idx="5318">
                  <c:v>97.040000915527301</c:v>
                </c:pt>
                <c:pt idx="5319">
                  <c:v>97.069269387462995</c:v>
                </c:pt>
                <c:pt idx="5320">
                  <c:v>97.065303917628697</c:v>
                </c:pt>
                <c:pt idx="5321">
                  <c:v>97.061338447794299</c:v>
                </c:pt>
                <c:pt idx="5322">
                  <c:v>97.05737297796</c:v>
                </c:pt>
                <c:pt idx="5323">
                  <c:v>97.053407508125602</c:v>
                </c:pt>
                <c:pt idx="5324">
                  <c:v>97.049442038291303</c:v>
                </c:pt>
                <c:pt idx="5325">
                  <c:v>97.045476568456905</c:v>
                </c:pt>
                <c:pt idx="5326">
                  <c:v>97.033187304443501</c:v>
                </c:pt>
                <c:pt idx="5327">
                  <c:v>97.036285532381299</c:v>
                </c:pt>
                <c:pt idx="5328">
                  <c:v>97.030284913572203</c:v>
                </c:pt>
                <c:pt idx="5329">
                  <c:v>97.024284294763007</c:v>
                </c:pt>
                <c:pt idx="5330">
                  <c:v>97.018283675953896</c:v>
                </c:pt>
                <c:pt idx="5331">
                  <c:v>97.0122830571447</c:v>
                </c:pt>
                <c:pt idx="5332">
                  <c:v>97.006282438335603</c:v>
                </c:pt>
                <c:pt idx="5333">
                  <c:v>97.000281819526506</c:v>
                </c:pt>
                <c:pt idx="5334">
                  <c:v>96.994281200717296</c:v>
                </c:pt>
                <c:pt idx="5335">
                  <c:v>96.988280581908199</c:v>
                </c:pt>
                <c:pt idx="5336">
                  <c:v>96.9822841135624</c:v>
                </c:pt>
                <c:pt idx="5337">
                  <c:v>96.976279878743398</c:v>
                </c:pt>
                <c:pt idx="5338">
                  <c:v>96.970280122884105</c:v>
                </c:pt>
                <c:pt idx="5339">
                  <c:v>96.964280367024699</c:v>
                </c:pt>
                <c:pt idx="5340">
                  <c:v>96.958280611165307</c:v>
                </c:pt>
                <c:pt idx="5341">
                  <c:v>96.952280855305901</c:v>
                </c:pt>
                <c:pt idx="5342">
                  <c:v>96.946281099446594</c:v>
                </c:pt>
                <c:pt idx="5343">
                  <c:v>96.940281343587202</c:v>
                </c:pt>
                <c:pt idx="5344">
                  <c:v>96.934281587727796</c:v>
                </c:pt>
                <c:pt idx="5345">
                  <c:v>96.928281831868404</c:v>
                </c:pt>
                <c:pt idx="5346">
                  <c:v>96.907879441125701</c:v>
                </c:pt>
                <c:pt idx="5347">
                  <c:v>96.914428471824095</c:v>
                </c:pt>
                <c:pt idx="5348">
                  <c:v>96.905435419421707</c:v>
                </c:pt>
                <c:pt idx="5349">
                  <c:v>96.896442367019304</c:v>
                </c:pt>
                <c:pt idx="5350">
                  <c:v>96.887449314616902</c:v>
                </c:pt>
                <c:pt idx="5351">
                  <c:v>96.878456262214499</c:v>
                </c:pt>
                <c:pt idx="5352">
                  <c:v>96.869463209812096</c:v>
                </c:pt>
                <c:pt idx="5353">
                  <c:v>96.860470157409694</c:v>
                </c:pt>
                <c:pt idx="5354">
                  <c:v>96.851477105007305</c:v>
                </c:pt>
                <c:pt idx="5355">
                  <c:v>96.842484052605002</c:v>
                </c:pt>
                <c:pt idx="5356">
                  <c:v>96.833433400015906</c:v>
                </c:pt>
                <c:pt idx="5357">
                  <c:v>96.824490623328998</c:v>
                </c:pt>
                <c:pt idx="5358">
                  <c:v>96.815485586517894</c:v>
                </c:pt>
                <c:pt idx="5359">
                  <c:v>96.806480549706706</c:v>
                </c:pt>
                <c:pt idx="5360">
                  <c:v>96.797475512895602</c:v>
                </c:pt>
                <c:pt idx="5361">
                  <c:v>96.788470476084399</c:v>
                </c:pt>
                <c:pt idx="5362">
                  <c:v>96.779465439273295</c:v>
                </c:pt>
                <c:pt idx="5363">
                  <c:v>96.770460402462106</c:v>
                </c:pt>
                <c:pt idx="5364">
                  <c:v>96.761455365651003</c:v>
                </c:pt>
                <c:pt idx="5365">
                  <c:v>96.752450328839799</c:v>
                </c:pt>
                <c:pt idx="5366">
                  <c:v>96.743463330116398</c:v>
                </c:pt>
                <c:pt idx="5367">
                  <c:v>96.7344425713124</c:v>
                </c:pt>
                <c:pt idx="5368">
                  <c:v>96.725441287287893</c:v>
                </c:pt>
                <c:pt idx="5369">
                  <c:v>96.7164400032635</c:v>
                </c:pt>
                <c:pt idx="5370">
                  <c:v>96.707438719238993</c:v>
                </c:pt>
                <c:pt idx="5371">
                  <c:v>96.698437435214501</c:v>
                </c:pt>
                <c:pt idx="5372">
                  <c:v>96.689436151190094</c:v>
                </c:pt>
                <c:pt idx="5373">
                  <c:v>96.680434867165602</c:v>
                </c:pt>
                <c:pt idx="5374">
                  <c:v>96.671433583141095</c:v>
                </c:pt>
                <c:pt idx="5375">
                  <c:v>96.662432299116702</c:v>
                </c:pt>
                <c:pt idx="5376">
                  <c:v>96.667951833356497</c:v>
                </c:pt>
                <c:pt idx="5377">
                  <c:v>96.646296467388595</c:v>
                </c:pt>
                <c:pt idx="5378">
                  <c:v>96.640310912477105</c:v>
                </c:pt>
                <c:pt idx="5379">
                  <c:v>96.634325357565501</c:v>
                </c:pt>
                <c:pt idx="5380">
                  <c:v>96.628339802653997</c:v>
                </c:pt>
                <c:pt idx="5381">
                  <c:v>96.622354247742393</c:v>
                </c:pt>
                <c:pt idx="5382">
                  <c:v>96.616368692830903</c:v>
                </c:pt>
                <c:pt idx="5383">
                  <c:v>96.6103831379193</c:v>
                </c:pt>
                <c:pt idx="5384">
                  <c:v>96.604397583007795</c:v>
                </c:pt>
                <c:pt idx="5385">
                  <c:v>96.598412028096206</c:v>
                </c:pt>
                <c:pt idx="5386">
                  <c:v>96.573692779729299</c:v>
                </c:pt>
                <c:pt idx="5387">
                  <c:v>96.584638231775799</c:v>
                </c:pt>
                <c:pt idx="5388">
                  <c:v>96.558100831770204</c:v>
                </c:pt>
                <c:pt idx="5389">
                  <c:v>96.551170039479899</c:v>
                </c:pt>
                <c:pt idx="5390">
                  <c:v>96.544239247189495</c:v>
                </c:pt>
                <c:pt idx="5391">
                  <c:v>96.537308454899105</c:v>
                </c:pt>
                <c:pt idx="5392">
                  <c:v>96.5303776626087</c:v>
                </c:pt>
                <c:pt idx="5393">
                  <c:v>96.523446870318296</c:v>
                </c:pt>
                <c:pt idx="5394">
                  <c:v>96.516516078027905</c:v>
                </c:pt>
                <c:pt idx="5395">
                  <c:v>96.5095852857376</c:v>
                </c:pt>
                <c:pt idx="5396">
                  <c:v>96.493576110100506</c:v>
                </c:pt>
                <c:pt idx="5397">
                  <c:v>96.494462260888</c:v>
                </c:pt>
                <c:pt idx="5398">
                  <c:v>96.485486994904207</c:v>
                </c:pt>
                <c:pt idx="5399">
                  <c:v>96.476511728920499</c:v>
                </c:pt>
                <c:pt idx="5400">
                  <c:v>96.467536462936707</c:v>
                </c:pt>
                <c:pt idx="5401">
                  <c:v>96.4585611969529</c:v>
                </c:pt>
                <c:pt idx="5402">
                  <c:v>96.449585930969207</c:v>
                </c:pt>
                <c:pt idx="5403">
                  <c:v>96.4406106649854</c:v>
                </c:pt>
                <c:pt idx="5404">
                  <c:v>96.431635399001607</c:v>
                </c:pt>
                <c:pt idx="5405">
                  <c:v>96.422660133017899</c:v>
                </c:pt>
                <c:pt idx="5406">
                  <c:v>96.399076607069105</c:v>
                </c:pt>
                <c:pt idx="5407">
                  <c:v>96.402916166542198</c:v>
                </c:pt>
                <c:pt idx="5408">
                  <c:v>96.390896020238998</c:v>
                </c:pt>
                <c:pt idx="5409">
                  <c:v>96.378875873935698</c:v>
                </c:pt>
                <c:pt idx="5410">
                  <c:v>96.366855727632498</c:v>
                </c:pt>
                <c:pt idx="5411">
                  <c:v>96.354835581329198</c:v>
                </c:pt>
                <c:pt idx="5412">
                  <c:v>96.342815435025997</c:v>
                </c:pt>
                <c:pt idx="5413">
                  <c:v>96.330795288722797</c:v>
                </c:pt>
                <c:pt idx="5414">
                  <c:v>96.318775142419497</c:v>
                </c:pt>
                <c:pt idx="5415">
                  <c:v>96.306754996116297</c:v>
                </c:pt>
                <c:pt idx="5416">
                  <c:v>96.309264124007797</c:v>
                </c:pt>
                <c:pt idx="5417">
                  <c:v>96.284549354573798</c:v>
                </c:pt>
                <c:pt idx="5418">
                  <c:v>96.275555852863206</c:v>
                </c:pt>
                <c:pt idx="5419">
                  <c:v>96.2665623511527</c:v>
                </c:pt>
                <c:pt idx="5420">
                  <c:v>96.257568849442194</c:v>
                </c:pt>
                <c:pt idx="5421">
                  <c:v>96.248575347731602</c:v>
                </c:pt>
                <c:pt idx="5422">
                  <c:v>96.239581846021096</c:v>
                </c:pt>
                <c:pt idx="5423">
                  <c:v>96.230588344310505</c:v>
                </c:pt>
                <c:pt idx="5424">
                  <c:v>96.221594842599998</c:v>
                </c:pt>
                <c:pt idx="5425">
                  <c:v>96.212601340889506</c:v>
                </c:pt>
                <c:pt idx="5426">
                  <c:v>96.203514277903693</c:v>
                </c:pt>
                <c:pt idx="5427">
                  <c:v>96.194602665900604</c:v>
                </c:pt>
                <c:pt idx="5428">
                  <c:v>96.185589662823602</c:v>
                </c:pt>
                <c:pt idx="5429">
                  <c:v>96.176576659746701</c:v>
                </c:pt>
                <c:pt idx="5430">
                  <c:v>96.167563656669699</c:v>
                </c:pt>
                <c:pt idx="5431">
                  <c:v>96.158550653592698</c:v>
                </c:pt>
                <c:pt idx="5432">
                  <c:v>96.149537650515796</c:v>
                </c:pt>
                <c:pt idx="5433">
                  <c:v>96.140524647438795</c:v>
                </c:pt>
                <c:pt idx="5434">
                  <c:v>96.131511644361893</c:v>
                </c:pt>
                <c:pt idx="5435">
                  <c:v>96.122498641284906</c:v>
                </c:pt>
                <c:pt idx="5436">
                  <c:v>96.1269111794021</c:v>
                </c:pt>
                <c:pt idx="5437">
                  <c:v>96.106212261061003</c:v>
                </c:pt>
                <c:pt idx="5438">
                  <c:v>96.100035604609005</c:v>
                </c:pt>
                <c:pt idx="5439">
                  <c:v>96.093858948157006</c:v>
                </c:pt>
                <c:pt idx="5440">
                  <c:v>96.087682291704994</c:v>
                </c:pt>
                <c:pt idx="5441">
                  <c:v>96.081505635252995</c:v>
                </c:pt>
                <c:pt idx="5442">
                  <c:v>96.075328978801096</c:v>
                </c:pt>
                <c:pt idx="5443">
                  <c:v>96.069152322349098</c:v>
                </c:pt>
                <c:pt idx="5444">
                  <c:v>96.062975665897099</c:v>
                </c:pt>
                <c:pt idx="5445">
                  <c:v>96.056799009445101</c:v>
                </c:pt>
                <c:pt idx="5446">
                  <c:v>96.052302159993701</c:v>
                </c:pt>
                <c:pt idx="5447">
                  <c:v>96.044478737351696</c:v>
                </c:pt>
                <c:pt idx="5448">
                  <c:v>96.035518231106494</c:v>
                </c:pt>
                <c:pt idx="5449">
                  <c:v>96.026557724861405</c:v>
                </c:pt>
                <c:pt idx="5450">
                  <c:v>96.017597218616302</c:v>
                </c:pt>
                <c:pt idx="5451">
                  <c:v>96.008636712371199</c:v>
                </c:pt>
                <c:pt idx="5452">
                  <c:v>95.999676206125997</c:v>
                </c:pt>
                <c:pt idx="5453">
                  <c:v>95.990715699880894</c:v>
                </c:pt>
                <c:pt idx="5454">
                  <c:v>95.981755193635806</c:v>
                </c:pt>
                <c:pt idx="5455">
                  <c:v>95.972794687390603</c:v>
                </c:pt>
                <c:pt idx="5456">
                  <c:v>95.963499685901496</c:v>
                </c:pt>
                <c:pt idx="5457">
                  <c:v>95.954833725770897</c:v>
                </c:pt>
                <c:pt idx="5458">
                  <c:v>95.945803378390195</c:v>
                </c:pt>
                <c:pt idx="5459">
                  <c:v>95.936773031009594</c:v>
                </c:pt>
                <c:pt idx="5460">
                  <c:v>95.927742683628907</c:v>
                </c:pt>
                <c:pt idx="5461">
                  <c:v>95.918712336248205</c:v>
                </c:pt>
                <c:pt idx="5462">
                  <c:v>95.909681988867604</c:v>
                </c:pt>
                <c:pt idx="5463">
                  <c:v>95.900651641486903</c:v>
                </c:pt>
                <c:pt idx="5464">
                  <c:v>95.891621294106201</c:v>
                </c:pt>
                <c:pt idx="5465">
                  <c:v>95.8825909467256</c:v>
                </c:pt>
                <c:pt idx="5466">
                  <c:v>95.888106506368004</c:v>
                </c:pt>
                <c:pt idx="5467">
                  <c:v>95.866366018997397</c:v>
                </c:pt>
                <c:pt idx="5468">
                  <c:v>95.860369161619005</c:v>
                </c:pt>
                <c:pt idx="5469">
                  <c:v>95.854372304240698</c:v>
                </c:pt>
                <c:pt idx="5470">
                  <c:v>95.848375446862406</c:v>
                </c:pt>
                <c:pt idx="5471">
                  <c:v>95.842378589484099</c:v>
                </c:pt>
                <c:pt idx="5472">
                  <c:v>95.836381732105806</c:v>
                </c:pt>
                <c:pt idx="5473">
                  <c:v>95.8303848747275</c:v>
                </c:pt>
                <c:pt idx="5474">
                  <c:v>95.824388017349193</c:v>
                </c:pt>
                <c:pt idx="5475">
                  <c:v>95.818391159970901</c:v>
                </c:pt>
                <c:pt idx="5476">
                  <c:v>95.783524691257099</c:v>
                </c:pt>
                <c:pt idx="5477">
                  <c:v>95.802785941703107</c:v>
                </c:pt>
                <c:pt idx="5478">
                  <c:v>95.790773253934205</c:v>
                </c:pt>
                <c:pt idx="5479">
                  <c:v>95.778760566165303</c:v>
                </c:pt>
                <c:pt idx="5480">
                  <c:v>95.766747878396401</c:v>
                </c:pt>
                <c:pt idx="5481">
                  <c:v>95.7547351906275</c:v>
                </c:pt>
                <c:pt idx="5482">
                  <c:v>95.742722502858598</c:v>
                </c:pt>
                <c:pt idx="5483">
                  <c:v>95.730709815089696</c:v>
                </c:pt>
                <c:pt idx="5484">
                  <c:v>95.718697127320794</c:v>
                </c:pt>
                <c:pt idx="5485">
                  <c:v>95.706684439551907</c:v>
                </c:pt>
                <c:pt idx="5486">
                  <c:v>95.709134820942296</c:v>
                </c:pt>
                <c:pt idx="5487">
                  <c:v>95.684498211154406</c:v>
                </c:pt>
                <c:pt idx="5488">
                  <c:v>95.675497227217704</c:v>
                </c:pt>
                <c:pt idx="5489">
                  <c:v>95.666496243281102</c:v>
                </c:pt>
                <c:pt idx="5490">
                  <c:v>95.657495259344401</c:v>
                </c:pt>
                <c:pt idx="5491">
                  <c:v>95.6484942754077</c:v>
                </c:pt>
                <c:pt idx="5492">
                  <c:v>95.639493291471098</c:v>
                </c:pt>
                <c:pt idx="5493">
                  <c:v>95.630492307534396</c:v>
                </c:pt>
                <c:pt idx="5494">
                  <c:v>95.621491323597795</c:v>
                </c:pt>
                <c:pt idx="5495">
                  <c:v>95.612490339661093</c:v>
                </c:pt>
                <c:pt idx="5496">
                  <c:v>95.592247732847994</c:v>
                </c:pt>
                <c:pt idx="5497">
                  <c:v>95.592264800398794</c:v>
                </c:pt>
                <c:pt idx="5498">
                  <c:v>95.579631519066595</c:v>
                </c:pt>
                <c:pt idx="5499">
                  <c:v>95.566998237734296</c:v>
                </c:pt>
                <c:pt idx="5500">
                  <c:v>95.554364956402097</c:v>
                </c:pt>
                <c:pt idx="5501">
                  <c:v>95.558516872823901</c:v>
                </c:pt>
                <c:pt idx="5502">
                  <c:v>95.535075938216394</c:v>
                </c:pt>
                <c:pt idx="5503">
                  <c:v>95.529369127890902</c:v>
                </c:pt>
                <c:pt idx="5504">
                  <c:v>95.523662317565396</c:v>
                </c:pt>
                <c:pt idx="5505">
                  <c:v>95.517955507239904</c:v>
                </c:pt>
                <c:pt idx="5506">
                  <c:v>95.501745516744705</c:v>
                </c:pt>
                <c:pt idx="5507">
                  <c:v>95.504547912862193</c:v>
                </c:pt>
                <c:pt idx="5508">
                  <c:v>95.495545278194896</c:v>
                </c:pt>
                <c:pt idx="5509">
                  <c:v>95.486542643527599</c:v>
                </c:pt>
                <c:pt idx="5510">
                  <c:v>95.477540008860302</c:v>
                </c:pt>
                <c:pt idx="5511">
                  <c:v>95.468537374193005</c:v>
                </c:pt>
                <c:pt idx="5512">
                  <c:v>95.459534739525793</c:v>
                </c:pt>
                <c:pt idx="5513">
                  <c:v>95.450532104858496</c:v>
                </c:pt>
                <c:pt idx="5514">
                  <c:v>95.441529470191199</c:v>
                </c:pt>
                <c:pt idx="5515">
                  <c:v>95.432526835523902</c:v>
                </c:pt>
                <c:pt idx="5516">
                  <c:v>95.409113863669006</c:v>
                </c:pt>
                <c:pt idx="5517">
                  <c:v>95.412696298091703</c:v>
                </c:pt>
                <c:pt idx="5518">
                  <c:v>95.400693222715901</c:v>
                </c:pt>
                <c:pt idx="5519">
                  <c:v>95.3886901473401</c:v>
                </c:pt>
                <c:pt idx="5520">
                  <c:v>95.376687071964298</c:v>
                </c:pt>
                <c:pt idx="5521">
                  <c:v>95.364683996588496</c:v>
                </c:pt>
                <c:pt idx="5522">
                  <c:v>95.352680921212695</c:v>
                </c:pt>
                <c:pt idx="5523">
                  <c:v>95.340677845836893</c:v>
                </c:pt>
                <c:pt idx="5524">
                  <c:v>95.328674770461106</c:v>
                </c:pt>
                <c:pt idx="5525">
                  <c:v>95.316671695085304</c:v>
                </c:pt>
                <c:pt idx="5526">
                  <c:v>95.304770252441202</c:v>
                </c:pt>
                <c:pt idx="5527">
                  <c:v>95.292678452096695</c:v>
                </c:pt>
                <c:pt idx="5528">
                  <c:v>95.280696513887307</c:v>
                </c:pt>
                <c:pt idx="5529">
                  <c:v>95.268714575678004</c:v>
                </c:pt>
                <c:pt idx="5530">
                  <c:v>95.256732637468602</c:v>
                </c:pt>
                <c:pt idx="5531">
                  <c:v>95.2447506992592</c:v>
                </c:pt>
                <c:pt idx="5532">
                  <c:v>95.232768761049797</c:v>
                </c:pt>
                <c:pt idx="5533">
                  <c:v>95.220786822840495</c:v>
                </c:pt>
                <c:pt idx="5534">
                  <c:v>95.208804884631107</c:v>
                </c:pt>
                <c:pt idx="5535">
                  <c:v>95.196822946421705</c:v>
                </c:pt>
                <c:pt idx="5536">
                  <c:v>95.184669409943297</c:v>
                </c:pt>
                <c:pt idx="5537">
                  <c:v>95.172837755782794</c:v>
                </c:pt>
                <c:pt idx="5538">
                  <c:v>95.160820055459197</c:v>
                </c:pt>
                <c:pt idx="5539">
                  <c:v>95.148802355135501</c:v>
                </c:pt>
                <c:pt idx="5540">
                  <c:v>95.136784654811805</c:v>
                </c:pt>
                <c:pt idx="5541">
                  <c:v>95.124766954488095</c:v>
                </c:pt>
                <c:pt idx="5542">
                  <c:v>95.112749254164498</c:v>
                </c:pt>
                <c:pt idx="5543">
                  <c:v>95.100731553840802</c:v>
                </c:pt>
                <c:pt idx="5544">
                  <c:v>95.088713853517106</c:v>
                </c:pt>
                <c:pt idx="5545">
                  <c:v>95.076696153193495</c:v>
                </c:pt>
                <c:pt idx="5546">
                  <c:v>95.056524890864395</c:v>
                </c:pt>
                <c:pt idx="5547">
                  <c:v>95.049044056942506</c:v>
                </c:pt>
                <c:pt idx="5548">
                  <c:v>95.045506305106201</c:v>
                </c:pt>
                <c:pt idx="5549">
                  <c:v>95.023239015147098</c:v>
                </c:pt>
                <c:pt idx="5550">
                  <c:v>95.016036282968301</c:v>
                </c:pt>
                <c:pt idx="5551">
                  <c:v>95.008833550789504</c:v>
                </c:pt>
                <c:pt idx="5552">
                  <c:v>95.001630818610806</c:v>
                </c:pt>
                <c:pt idx="5553">
                  <c:v>94.994428086431995</c:v>
                </c:pt>
                <c:pt idx="5554">
                  <c:v>94.987225354253198</c:v>
                </c:pt>
                <c:pt idx="5555">
                  <c:v>94.9800226220745</c:v>
                </c:pt>
                <c:pt idx="5556">
                  <c:v>94.978023268962801</c:v>
                </c:pt>
                <c:pt idx="5557">
                  <c:v>94.966348478774293</c:v>
                </c:pt>
                <c:pt idx="5558">
                  <c:v>94.960347259833298</c:v>
                </c:pt>
                <c:pt idx="5559">
                  <c:v>94.954346040892204</c:v>
                </c:pt>
                <c:pt idx="5560">
                  <c:v>94.948344821951196</c:v>
                </c:pt>
                <c:pt idx="5561">
                  <c:v>94.942343603010201</c:v>
                </c:pt>
                <c:pt idx="5562">
                  <c:v>94.936342384069107</c:v>
                </c:pt>
                <c:pt idx="5563">
                  <c:v>94.930341165128098</c:v>
                </c:pt>
                <c:pt idx="5564">
                  <c:v>94.924339946187004</c:v>
                </c:pt>
                <c:pt idx="5565">
                  <c:v>94.918338727245995</c:v>
                </c:pt>
                <c:pt idx="5566">
                  <c:v>94.708237502146005</c:v>
                </c:pt>
                <c:pt idx="5567">
                  <c:v>94.873516464057801</c:v>
                </c:pt>
                <c:pt idx="5568">
                  <c:v>94.813697548522995</c:v>
                </c:pt>
                <c:pt idx="5569">
                  <c:v>94.753878632988204</c:v>
                </c:pt>
                <c:pt idx="5570">
                  <c:v>94.694059717453399</c:v>
                </c:pt>
                <c:pt idx="5571">
                  <c:v>94.634240801918594</c:v>
                </c:pt>
                <c:pt idx="5572">
                  <c:v>94.607079664937601</c:v>
                </c:pt>
                <c:pt idx="5573">
                  <c:v>94.516111039738604</c:v>
                </c:pt>
                <c:pt idx="5574">
                  <c:v>94.4730174723326</c:v>
                </c:pt>
                <c:pt idx="5575">
                  <c:v>94.429923904926696</c:v>
                </c:pt>
                <c:pt idx="5576">
                  <c:v>94.3167696317863</c:v>
                </c:pt>
                <c:pt idx="5577">
                  <c:v>94.318670743788402</c:v>
                </c:pt>
                <c:pt idx="5578">
                  <c:v>94.234440371689303</c:v>
                </c:pt>
                <c:pt idx="5579">
                  <c:v>94.150209999590203</c:v>
                </c:pt>
                <c:pt idx="5580">
                  <c:v>94.077639998372305</c:v>
                </c:pt>
                <c:pt idx="5581">
                  <c:v>93.983641210181403</c:v>
                </c:pt>
                <c:pt idx="5582">
                  <c:v>93.905052850376606</c:v>
                </c:pt>
                <c:pt idx="5583">
                  <c:v>93.826464490571794</c:v>
                </c:pt>
                <c:pt idx="5584">
                  <c:v>93.747876130766997</c:v>
                </c:pt>
                <c:pt idx="5585">
                  <c:v>93.6692877709622</c:v>
                </c:pt>
                <c:pt idx="5586">
                  <c:v>94.241197786426497</c:v>
                </c:pt>
                <c:pt idx="5587">
                  <c:v>93.656797069124707</c:v>
                </c:pt>
                <c:pt idx="5588">
                  <c:v>93.815658410258706</c:v>
                </c:pt>
                <c:pt idx="5589">
                  <c:v>93.974519751392606</c:v>
                </c:pt>
                <c:pt idx="5590">
                  <c:v>94.133381092526605</c:v>
                </c:pt>
                <c:pt idx="5591">
                  <c:v>94.292242433660604</c:v>
                </c:pt>
                <c:pt idx="5592">
                  <c:v>94.404039476909304</c:v>
                </c:pt>
                <c:pt idx="5593">
                  <c:v>94.597507478512796</c:v>
                </c:pt>
                <c:pt idx="5594">
                  <c:v>94.734371814203897</c:v>
                </c:pt>
                <c:pt idx="5595">
                  <c:v>94.871236149895097</c:v>
                </c:pt>
                <c:pt idx="5596">
                  <c:v>95.006049711272098</c:v>
                </c:pt>
                <c:pt idx="5597">
                  <c:v>95.534259783539497</c:v>
                </c:pt>
                <c:pt idx="5598">
                  <c:v>96.281028747558594</c:v>
                </c:pt>
                <c:pt idx="5599">
                  <c:v>96.773596366716006</c:v>
                </c:pt>
                <c:pt idx="5600">
                  <c:v>97.207981557369095</c:v>
                </c:pt>
                <c:pt idx="5601">
                  <c:v>97.374492252314695</c:v>
                </c:pt>
                <c:pt idx="5602">
                  <c:v>97.515939494569693</c:v>
                </c:pt>
                <c:pt idx="5603">
                  <c:v>97.694628052659397</c:v>
                </c:pt>
                <c:pt idx="5604">
                  <c:v>97.844313168218903</c:v>
                </c:pt>
                <c:pt idx="5605">
                  <c:v>97.993805047900906</c:v>
                </c:pt>
                <c:pt idx="5606">
                  <c:v>98.1490506611173</c:v>
                </c:pt>
                <c:pt idx="5607">
                  <c:v>98.3043606311942</c:v>
                </c:pt>
                <c:pt idx="5608">
                  <c:v>98.480774429880697</c:v>
                </c:pt>
                <c:pt idx="5609">
                  <c:v>98.646332735917994</c:v>
                </c:pt>
                <c:pt idx="5610">
                  <c:v>98.823745352881204</c:v>
                </c:pt>
                <c:pt idx="5611">
                  <c:v>99.007114900718705</c:v>
                </c:pt>
                <c:pt idx="5612">
                  <c:v>99.180637728033702</c:v>
                </c:pt>
                <c:pt idx="5613">
                  <c:v>99.363398705219097</c:v>
                </c:pt>
                <c:pt idx="5614">
                  <c:v>99.409164136743996</c:v>
                </c:pt>
                <c:pt idx="5615">
                  <c:v>99.646872293555901</c:v>
                </c:pt>
                <c:pt idx="5616">
                  <c:v>99.6319744629659</c:v>
                </c:pt>
                <c:pt idx="5617">
                  <c:v>99.709999084472599</c:v>
                </c:pt>
                <c:pt idx="5618">
                  <c:v>99.709999084472599</c:v>
                </c:pt>
                <c:pt idx="5619">
                  <c:v>99.709999084472599</c:v>
                </c:pt>
                <c:pt idx="5620">
                  <c:v>99.709999084472599</c:v>
                </c:pt>
                <c:pt idx="5621">
                  <c:v>99.709999084472599</c:v>
                </c:pt>
                <c:pt idx="5622">
                  <c:v>99.709999084472599</c:v>
                </c:pt>
                <c:pt idx="5623">
                  <c:v>99.709999084472599</c:v>
                </c:pt>
                <c:pt idx="5624">
                  <c:v>99.709999084472599</c:v>
                </c:pt>
                <c:pt idx="5625">
                  <c:v>99.709999084472599</c:v>
                </c:pt>
                <c:pt idx="5626">
                  <c:v>99.681242890658694</c:v>
                </c:pt>
                <c:pt idx="5627">
                  <c:v>99.706382768698305</c:v>
                </c:pt>
                <c:pt idx="5628">
                  <c:v>99.700403740138</c:v>
                </c:pt>
                <c:pt idx="5629">
                  <c:v>99.694424711577597</c:v>
                </c:pt>
                <c:pt idx="5630">
                  <c:v>99.688445683017207</c:v>
                </c:pt>
                <c:pt idx="5631">
                  <c:v>99.682466654456903</c:v>
                </c:pt>
                <c:pt idx="5632">
                  <c:v>99.676487625896499</c:v>
                </c:pt>
                <c:pt idx="5633">
                  <c:v>99.670508597336195</c:v>
                </c:pt>
                <c:pt idx="5634">
                  <c:v>99.664529568775805</c:v>
                </c:pt>
                <c:pt idx="5635">
                  <c:v>99.658550540215401</c:v>
                </c:pt>
                <c:pt idx="5636">
                  <c:v>99.652405721190902</c:v>
                </c:pt>
                <c:pt idx="5637">
                  <c:v>99.646572743903107</c:v>
                </c:pt>
                <c:pt idx="5638">
                  <c:v>99.640559095304795</c:v>
                </c:pt>
                <c:pt idx="5639">
                  <c:v>99.634545446706596</c:v>
                </c:pt>
                <c:pt idx="5640">
                  <c:v>99.628531798108298</c:v>
                </c:pt>
                <c:pt idx="5641">
                  <c:v>99.62251814951</c:v>
                </c:pt>
                <c:pt idx="5642">
                  <c:v>99.616504500911702</c:v>
                </c:pt>
                <c:pt idx="5643">
                  <c:v>99.610490852313504</c:v>
                </c:pt>
                <c:pt idx="5644">
                  <c:v>99.604477203715206</c:v>
                </c:pt>
                <c:pt idx="5645">
                  <c:v>99.598463555116894</c:v>
                </c:pt>
                <c:pt idx="5646">
                  <c:v>99.578202407671597</c:v>
                </c:pt>
                <c:pt idx="5647">
                  <c:v>99.584676888491501</c:v>
                </c:pt>
                <c:pt idx="5648">
                  <c:v>99.5756913320742</c:v>
                </c:pt>
                <c:pt idx="5649">
                  <c:v>99.5667057756568</c:v>
                </c:pt>
                <c:pt idx="5650">
                  <c:v>99.557720219239499</c:v>
                </c:pt>
                <c:pt idx="5651">
                  <c:v>99.548734662822099</c:v>
                </c:pt>
                <c:pt idx="5652">
                  <c:v>99.539749106404798</c:v>
                </c:pt>
                <c:pt idx="5653">
                  <c:v>99.530763549987498</c:v>
                </c:pt>
                <c:pt idx="5654">
                  <c:v>99.521777993570097</c:v>
                </c:pt>
                <c:pt idx="5655">
                  <c:v>99.512792437152797</c:v>
                </c:pt>
                <c:pt idx="5656">
                  <c:v>99.518043014247397</c:v>
                </c:pt>
                <c:pt idx="5657">
                  <c:v>99.496535059863604</c:v>
                </c:pt>
                <c:pt idx="5658">
                  <c:v>99.490523017984501</c:v>
                </c:pt>
                <c:pt idx="5659">
                  <c:v>99.484510976105398</c:v>
                </c:pt>
                <c:pt idx="5660">
                  <c:v>99.478498934226394</c:v>
                </c:pt>
                <c:pt idx="5661">
                  <c:v>99.472486892347206</c:v>
                </c:pt>
                <c:pt idx="5662">
                  <c:v>99.466474850468202</c:v>
                </c:pt>
                <c:pt idx="5663">
                  <c:v>99.460462808589099</c:v>
                </c:pt>
                <c:pt idx="5664">
                  <c:v>99.454450766709996</c:v>
                </c:pt>
                <c:pt idx="5665">
                  <c:v>99.448438724830893</c:v>
                </c:pt>
                <c:pt idx="5666">
                  <c:v>99.413826498014501</c:v>
                </c:pt>
                <c:pt idx="5667">
                  <c:v>99.432865025972006</c:v>
                </c:pt>
                <c:pt idx="5668">
                  <c:v>99.420892253445203</c:v>
                </c:pt>
                <c:pt idx="5669">
                  <c:v>99.408919480918399</c:v>
                </c:pt>
                <c:pt idx="5670">
                  <c:v>99.396946708391695</c:v>
                </c:pt>
                <c:pt idx="5671">
                  <c:v>99.384973935864906</c:v>
                </c:pt>
                <c:pt idx="5672">
                  <c:v>99.373001163338103</c:v>
                </c:pt>
                <c:pt idx="5673">
                  <c:v>99.361028390811299</c:v>
                </c:pt>
                <c:pt idx="5674">
                  <c:v>99.349055618284595</c:v>
                </c:pt>
                <c:pt idx="5675">
                  <c:v>99.337082845757806</c:v>
                </c:pt>
                <c:pt idx="5676">
                  <c:v>99.324820083450106</c:v>
                </c:pt>
                <c:pt idx="5677">
                  <c:v>99.313102570306796</c:v>
                </c:pt>
                <c:pt idx="5678">
                  <c:v>99.301069203891004</c:v>
                </c:pt>
                <c:pt idx="5679">
                  <c:v>99.289035837475097</c:v>
                </c:pt>
                <c:pt idx="5680">
                  <c:v>99.277002471059305</c:v>
                </c:pt>
                <c:pt idx="5681">
                  <c:v>99.264969104643399</c:v>
                </c:pt>
                <c:pt idx="5682">
                  <c:v>99.252935738227606</c:v>
                </c:pt>
                <c:pt idx="5683">
                  <c:v>99.2409023718117</c:v>
                </c:pt>
                <c:pt idx="5684">
                  <c:v>99.228869005395893</c:v>
                </c:pt>
                <c:pt idx="5685">
                  <c:v>99.2168356389801</c:v>
                </c:pt>
                <c:pt idx="5686">
                  <c:v>99.207117522433094</c:v>
                </c:pt>
                <c:pt idx="5687">
                  <c:v>99.193099034506602</c:v>
                </c:pt>
                <c:pt idx="5688">
                  <c:v>99.181615271350907</c:v>
                </c:pt>
                <c:pt idx="5689">
                  <c:v>99.170131508195198</c:v>
                </c:pt>
                <c:pt idx="5690">
                  <c:v>99.158647745039602</c:v>
                </c:pt>
                <c:pt idx="5691">
                  <c:v>99.147163981883907</c:v>
                </c:pt>
                <c:pt idx="5692">
                  <c:v>99.135680218728197</c:v>
                </c:pt>
                <c:pt idx="5693">
                  <c:v>99.124196455572502</c:v>
                </c:pt>
                <c:pt idx="5694">
                  <c:v>99.131655239227499</c:v>
                </c:pt>
                <c:pt idx="5695">
                  <c:v>99.110000610351506</c:v>
                </c:pt>
                <c:pt idx="5696">
                  <c:v>99.096948388613498</c:v>
                </c:pt>
                <c:pt idx="5697">
                  <c:v>99.104670400758195</c:v>
                </c:pt>
                <c:pt idx="5698">
                  <c:v>99.095661595811706</c:v>
                </c:pt>
                <c:pt idx="5699">
                  <c:v>99.086652790865301</c:v>
                </c:pt>
                <c:pt idx="5700">
                  <c:v>99.077643985918797</c:v>
                </c:pt>
                <c:pt idx="5701">
                  <c:v>99.068635180972294</c:v>
                </c:pt>
                <c:pt idx="5702">
                  <c:v>99.059626376025903</c:v>
                </c:pt>
                <c:pt idx="5703">
                  <c:v>99.0506175710794</c:v>
                </c:pt>
                <c:pt idx="5704">
                  <c:v>99.041608766132896</c:v>
                </c:pt>
                <c:pt idx="5705">
                  <c:v>99.032599961186506</c:v>
                </c:pt>
                <c:pt idx="5706">
                  <c:v>99.023638760208001</c:v>
                </c:pt>
                <c:pt idx="5707">
                  <c:v>99.014588313853196</c:v>
                </c:pt>
                <c:pt idx="5708">
                  <c:v>99.005589429971195</c:v>
                </c:pt>
                <c:pt idx="5709">
                  <c:v>98.996590546089095</c:v>
                </c:pt>
                <c:pt idx="5710">
                  <c:v>98.987591662206995</c:v>
                </c:pt>
                <c:pt idx="5711">
                  <c:v>98.978592778324995</c:v>
                </c:pt>
                <c:pt idx="5712">
                  <c:v>98.969593894442895</c:v>
                </c:pt>
                <c:pt idx="5713">
                  <c:v>98.960595010560795</c:v>
                </c:pt>
                <c:pt idx="5714">
                  <c:v>98.951596126678695</c:v>
                </c:pt>
                <c:pt idx="5715">
                  <c:v>98.942597242796694</c:v>
                </c:pt>
                <c:pt idx="5716">
                  <c:v>98.919205900790899</c:v>
                </c:pt>
                <c:pt idx="5717">
                  <c:v>98.922800300336505</c:v>
                </c:pt>
                <c:pt idx="5718">
                  <c:v>98.910803624680995</c:v>
                </c:pt>
                <c:pt idx="5719">
                  <c:v>98.898806949025499</c:v>
                </c:pt>
                <c:pt idx="5720">
                  <c:v>98.886810273370003</c:v>
                </c:pt>
                <c:pt idx="5721">
                  <c:v>98.874813597714507</c:v>
                </c:pt>
                <c:pt idx="5722">
                  <c:v>98.862816922058997</c:v>
                </c:pt>
                <c:pt idx="5723">
                  <c:v>98.850820246403501</c:v>
                </c:pt>
                <c:pt idx="5724">
                  <c:v>98.838823570747905</c:v>
                </c:pt>
                <c:pt idx="5725">
                  <c:v>98.826826895092395</c:v>
                </c:pt>
                <c:pt idx="5726">
                  <c:v>98.829214112565396</c:v>
                </c:pt>
                <c:pt idx="5727">
                  <c:v>98.804623277282701</c:v>
                </c:pt>
                <c:pt idx="5728">
                  <c:v>98.795623643493599</c:v>
                </c:pt>
                <c:pt idx="5729">
                  <c:v>98.786624009704596</c:v>
                </c:pt>
                <c:pt idx="5730">
                  <c:v>98.777624375915494</c:v>
                </c:pt>
                <c:pt idx="5731">
                  <c:v>98.768624742126406</c:v>
                </c:pt>
                <c:pt idx="5732">
                  <c:v>98.759625108337403</c:v>
                </c:pt>
                <c:pt idx="5733">
                  <c:v>98.750625474548301</c:v>
                </c:pt>
                <c:pt idx="5734">
                  <c:v>98.741625840759198</c:v>
                </c:pt>
                <c:pt idx="5735">
                  <c:v>98.732626206970195</c:v>
                </c:pt>
                <c:pt idx="5736">
                  <c:v>98.702059779932497</c:v>
                </c:pt>
                <c:pt idx="5737">
                  <c:v>98.7117374963656</c:v>
                </c:pt>
                <c:pt idx="5738">
                  <c:v>98.697899275314796</c:v>
                </c:pt>
                <c:pt idx="5739">
                  <c:v>98.684061054264106</c:v>
                </c:pt>
                <c:pt idx="5740">
                  <c:v>98.670222833213302</c:v>
                </c:pt>
                <c:pt idx="5741">
                  <c:v>98.656384612162597</c:v>
                </c:pt>
                <c:pt idx="5742">
                  <c:v>98.642546391111793</c:v>
                </c:pt>
                <c:pt idx="5743">
                  <c:v>98.628708170061003</c:v>
                </c:pt>
                <c:pt idx="5744">
                  <c:v>98.614869949010298</c:v>
                </c:pt>
                <c:pt idx="5745">
                  <c:v>98.616793296383094</c:v>
                </c:pt>
                <c:pt idx="5746">
                  <c:v>98.592654990552802</c:v>
                </c:pt>
                <c:pt idx="5747">
                  <c:v>98.594598325936701</c:v>
                </c:pt>
                <c:pt idx="5748">
                  <c:v>98.585613054415205</c:v>
                </c:pt>
                <c:pt idx="5749">
                  <c:v>98.576627782893794</c:v>
                </c:pt>
                <c:pt idx="5750">
                  <c:v>98.567642511372298</c:v>
                </c:pt>
                <c:pt idx="5751">
                  <c:v>98.558657239850803</c:v>
                </c:pt>
                <c:pt idx="5752">
                  <c:v>98.549671968329406</c:v>
                </c:pt>
                <c:pt idx="5753">
                  <c:v>98.540686696807896</c:v>
                </c:pt>
                <c:pt idx="5754">
                  <c:v>98.531701425286499</c:v>
                </c:pt>
                <c:pt idx="5755">
                  <c:v>98.522716153765003</c:v>
                </c:pt>
                <c:pt idx="5756">
                  <c:v>98.513661275287106</c:v>
                </c:pt>
                <c:pt idx="5757">
                  <c:v>98.504737133141205</c:v>
                </c:pt>
                <c:pt idx="5758">
                  <c:v>98.495737349355807</c:v>
                </c:pt>
                <c:pt idx="5759">
                  <c:v>98.486737565570294</c:v>
                </c:pt>
                <c:pt idx="5760">
                  <c:v>98.477737781784796</c:v>
                </c:pt>
                <c:pt idx="5761">
                  <c:v>98.468737997999398</c:v>
                </c:pt>
                <c:pt idx="5762">
                  <c:v>98.4597382142139</c:v>
                </c:pt>
                <c:pt idx="5763">
                  <c:v>98.450738430428501</c:v>
                </c:pt>
                <c:pt idx="5764">
                  <c:v>98.441738646643003</c:v>
                </c:pt>
                <c:pt idx="5765">
                  <c:v>98.432738862857505</c:v>
                </c:pt>
                <c:pt idx="5766">
                  <c:v>98.438115582700405</c:v>
                </c:pt>
                <c:pt idx="5767">
                  <c:v>98.416492311604799</c:v>
                </c:pt>
                <c:pt idx="5768">
                  <c:v>98.410492555745407</c:v>
                </c:pt>
                <c:pt idx="5769">
                  <c:v>98.404492799886</c:v>
                </c:pt>
                <c:pt idx="5770">
                  <c:v>98.398493044026694</c:v>
                </c:pt>
                <c:pt idx="5771">
                  <c:v>98.392493288167302</c:v>
                </c:pt>
                <c:pt idx="5772">
                  <c:v>98.386493532307895</c:v>
                </c:pt>
                <c:pt idx="5773">
                  <c:v>98.380493776448503</c:v>
                </c:pt>
                <c:pt idx="5774">
                  <c:v>98.374494020589196</c:v>
                </c:pt>
                <c:pt idx="5775">
                  <c:v>98.368494264729804</c:v>
                </c:pt>
                <c:pt idx="5776">
                  <c:v>98.348121526410907</c:v>
                </c:pt>
                <c:pt idx="5777">
                  <c:v>98.354742342545606</c:v>
                </c:pt>
                <c:pt idx="5778">
                  <c:v>98.345743595587393</c:v>
                </c:pt>
                <c:pt idx="5779">
                  <c:v>98.336744848629095</c:v>
                </c:pt>
                <c:pt idx="5780">
                  <c:v>98.327746101670897</c:v>
                </c:pt>
                <c:pt idx="5781">
                  <c:v>98.318747354712599</c:v>
                </c:pt>
                <c:pt idx="5782">
                  <c:v>98.3097486077544</c:v>
                </c:pt>
                <c:pt idx="5783">
                  <c:v>98.300749860796103</c:v>
                </c:pt>
                <c:pt idx="5784">
                  <c:v>98.291751113837904</c:v>
                </c:pt>
                <c:pt idx="5785">
                  <c:v>98.282752366879706</c:v>
                </c:pt>
                <c:pt idx="5786">
                  <c:v>98.273748651769395</c:v>
                </c:pt>
                <c:pt idx="5787">
                  <c:v>98.264754269011306</c:v>
                </c:pt>
                <c:pt idx="5788">
                  <c:v>98.255754485225907</c:v>
                </c:pt>
                <c:pt idx="5789">
                  <c:v>98.246754701440395</c:v>
                </c:pt>
                <c:pt idx="5790">
                  <c:v>98.237754917654996</c:v>
                </c:pt>
                <c:pt idx="5791">
                  <c:v>98.228755133869498</c:v>
                </c:pt>
                <c:pt idx="5792">
                  <c:v>98.219755350084</c:v>
                </c:pt>
                <c:pt idx="5793">
                  <c:v>98.210755566298602</c:v>
                </c:pt>
                <c:pt idx="5794">
                  <c:v>98.201755782513104</c:v>
                </c:pt>
                <c:pt idx="5795">
                  <c:v>98.192755998727705</c:v>
                </c:pt>
                <c:pt idx="5796">
                  <c:v>98.164369690627197</c:v>
                </c:pt>
                <c:pt idx="5797">
                  <c:v>98.171715361664099</c:v>
                </c:pt>
                <c:pt idx="5798">
                  <c:v>98.157496351060601</c:v>
                </c:pt>
                <c:pt idx="5799">
                  <c:v>98.143277340457104</c:v>
                </c:pt>
                <c:pt idx="5800">
                  <c:v>98.129058329853507</c:v>
                </c:pt>
                <c:pt idx="5801">
                  <c:v>98.114839319249995</c:v>
                </c:pt>
                <c:pt idx="5802">
                  <c:v>98.113023516047804</c:v>
                </c:pt>
                <c:pt idx="5803">
                  <c:v>98.087931165073698</c:v>
                </c:pt>
                <c:pt idx="5804">
                  <c:v>98.079763045824194</c:v>
                </c:pt>
                <c:pt idx="5805">
                  <c:v>98.071594926574704</c:v>
                </c:pt>
                <c:pt idx="5806">
                  <c:v>98.061450657603103</c:v>
                </c:pt>
                <c:pt idx="5807">
                  <c:v>98.054776793133598</c:v>
                </c:pt>
                <c:pt idx="5808">
                  <c:v>98.045778059217994</c:v>
                </c:pt>
                <c:pt idx="5809">
                  <c:v>98.036779325302305</c:v>
                </c:pt>
                <c:pt idx="5810">
                  <c:v>98.027780591386602</c:v>
                </c:pt>
                <c:pt idx="5811">
                  <c:v>98.018781857470998</c:v>
                </c:pt>
                <c:pt idx="5812">
                  <c:v>98.009783123555295</c:v>
                </c:pt>
                <c:pt idx="5813">
                  <c:v>98.000784389639605</c:v>
                </c:pt>
                <c:pt idx="5814">
                  <c:v>97.991785655723902</c:v>
                </c:pt>
                <c:pt idx="5815">
                  <c:v>97.982786921808298</c:v>
                </c:pt>
                <c:pt idx="5816">
                  <c:v>97.973779504830901</c:v>
                </c:pt>
                <c:pt idx="5817">
                  <c:v>97.964788404050907</c:v>
                </c:pt>
                <c:pt idx="5818">
                  <c:v>97.955787857313197</c:v>
                </c:pt>
                <c:pt idx="5819">
                  <c:v>97.946787310575601</c:v>
                </c:pt>
                <c:pt idx="5820">
                  <c:v>97.937786763838005</c:v>
                </c:pt>
                <c:pt idx="5821">
                  <c:v>97.928786217100395</c:v>
                </c:pt>
                <c:pt idx="5822">
                  <c:v>97.9197856703627</c:v>
                </c:pt>
                <c:pt idx="5823">
                  <c:v>97.910785123625104</c:v>
                </c:pt>
                <c:pt idx="5824">
                  <c:v>97.901784576887493</c:v>
                </c:pt>
                <c:pt idx="5825">
                  <c:v>97.892784030149897</c:v>
                </c:pt>
                <c:pt idx="5826">
                  <c:v>97.869416755040405</c:v>
                </c:pt>
                <c:pt idx="5827">
                  <c:v>97.873045210166694</c:v>
                </c:pt>
                <c:pt idx="5828">
                  <c:v>97.861045135509698</c:v>
                </c:pt>
                <c:pt idx="5829">
                  <c:v>97.849045060852703</c:v>
                </c:pt>
                <c:pt idx="5830">
                  <c:v>97.837044986195806</c:v>
                </c:pt>
                <c:pt idx="5831">
                  <c:v>97.825044911538797</c:v>
                </c:pt>
                <c:pt idx="5832">
                  <c:v>97.8130448368819</c:v>
                </c:pt>
                <c:pt idx="5833">
                  <c:v>97.801044762224905</c:v>
                </c:pt>
                <c:pt idx="5834">
                  <c:v>97.789044687567994</c:v>
                </c:pt>
                <c:pt idx="5835">
                  <c:v>97.777044612910998</c:v>
                </c:pt>
                <c:pt idx="5836">
                  <c:v>97.779423073106699</c:v>
                </c:pt>
                <c:pt idx="5837">
                  <c:v>97.754783000659003</c:v>
                </c:pt>
                <c:pt idx="5838">
                  <c:v>97.745784716612505</c:v>
                </c:pt>
                <c:pt idx="5839">
                  <c:v>97.736786432566106</c:v>
                </c:pt>
                <c:pt idx="5840">
                  <c:v>97.727788148519593</c:v>
                </c:pt>
                <c:pt idx="5841">
                  <c:v>97.718789864473194</c:v>
                </c:pt>
                <c:pt idx="5842">
                  <c:v>97.709791580426696</c:v>
                </c:pt>
                <c:pt idx="5843">
                  <c:v>97.700793296380297</c:v>
                </c:pt>
                <c:pt idx="5844">
                  <c:v>97.691795012333799</c:v>
                </c:pt>
                <c:pt idx="5845">
                  <c:v>97.6827967282873</c:v>
                </c:pt>
                <c:pt idx="5846">
                  <c:v>97.6612984550531</c:v>
                </c:pt>
                <c:pt idx="5847">
                  <c:v>97.663036935584202</c:v>
                </c:pt>
                <c:pt idx="5848">
                  <c:v>97.650986329650394</c:v>
                </c:pt>
                <c:pt idx="5849">
                  <c:v>97.6389357237166</c:v>
                </c:pt>
                <c:pt idx="5850">
                  <c:v>97.626885117782805</c:v>
                </c:pt>
                <c:pt idx="5851">
                  <c:v>97.614834511848997</c:v>
                </c:pt>
                <c:pt idx="5852">
                  <c:v>97.602783905915203</c:v>
                </c:pt>
                <c:pt idx="5853">
                  <c:v>97.610796559397301</c:v>
                </c:pt>
                <c:pt idx="5854">
                  <c:v>97.579994201660099</c:v>
                </c:pt>
                <c:pt idx="5855">
                  <c:v>97.579994201660099</c:v>
                </c:pt>
                <c:pt idx="5856">
                  <c:v>97.559800574865903</c:v>
                </c:pt>
                <c:pt idx="5857">
                  <c:v>97.573062483723902</c:v>
                </c:pt>
                <c:pt idx="5858">
                  <c:v>97.561062972005203</c:v>
                </c:pt>
                <c:pt idx="5859">
                  <c:v>97.549063460286405</c:v>
                </c:pt>
                <c:pt idx="5860">
                  <c:v>97.537063948567706</c:v>
                </c:pt>
                <c:pt idx="5861">
                  <c:v>97.525064436848893</c:v>
                </c:pt>
                <c:pt idx="5862">
                  <c:v>97.513064925130195</c:v>
                </c:pt>
                <c:pt idx="5863">
                  <c:v>97.501065413411396</c:v>
                </c:pt>
                <c:pt idx="5864">
                  <c:v>97.489065901692697</c:v>
                </c:pt>
                <c:pt idx="5865">
                  <c:v>97.477066389973899</c:v>
                </c:pt>
                <c:pt idx="5866">
                  <c:v>97.4794291400909</c:v>
                </c:pt>
                <c:pt idx="5867">
                  <c:v>97.454799855295803</c:v>
                </c:pt>
                <c:pt idx="5868">
                  <c:v>97.445799458567294</c:v>
                </c:pt>
                <c:pt idx="5869">
                  <c:v>97.436799061838698</c:v>
                </c:pt>
                <c:pt idx="5870">
                  <c:v>97.427798665110203</c:v>
                </c:pt>
                <c:pt idx="5871">
                  <c:v>97.418798268381707</c:v>
                </c:pt>
                <c:pt idx="5872">
                  <c:v>97.409797871653197</c:v>
                </c:pt>
                <c:pt idx="5873">
                  <c:v>97.400797474924701</c:v>
                </c:pt>
                <c:pt idx="5874">
                  <c:v>97.391797078196205</c:v>
                </c:pt>
                <c:pt idx="5875">
                  <c:v>97.382796681467696</c:v>
                </c:pt>
                <c:pt idx="5876">
                  <c:v>97.3594340229034</c:v>
                </c:pt>
                <c:pt idx="5877">
                  <c:v>97.363063399251303</c:v>
                </c:pt>
                <c:pt idx="5878">
                  <c:v>97.351063887532504</c:v>
                </c:pt>
                <c:pt idx="5879">
                  <c:v>97.339064375813805</c:v>
                </c:pt>
                <c:pt idx="5880">
                  <c:v>97.327064864094993</c:v>
                </c:pt>
                <c:pt idx="5881">
                  <c:v>97.315065352376294</c:v>
                </c:pt>
                <c:pt idx="5882">
                  <c:v>97.303065840657496</c:v>
                </c:pt>
                <c:pt idx="5883">
                  <c:v>97.291066328938797</c:v>
                </c:pt>
                <c:pt idx="5884">
                  <c:v>97.279066817219999</c:v>
                </c:pt>
                <c:pt idx="5885">
                  <c:v>97.2670673055013</c:v>
                </c:pt>
                <c:pt idx="5886">
                  <c:v>97.255064140192601</c:v>
                </c:pt>
                <c:pt idx="5887">
                  <c:v>97.243067841339098</c:v>
                </c:pt>
                <c:pt idx="5888">
                  <c:v>97.231067566680906</c:v>
                </c:pt>
                <c:pt idx="5889">
                  <c:v>97.2190672920227</c:v>
                </c:pt>
                <c:pt idx="5890">
                  <c:v>97.207067017364494</c:v>
                </c:pt>
                <c:pt idx="5891">
                  <c:v>97.195066742706302</c:v>
                </c:pt>
                <c:pt idx="5892">
                  <c:v>97.183066468048096</c:v>
                </c:pt>
                <c:pt idx="5893">
                  <c:v>97.171066193389805</c:v>
                </c:pt>
                <c:pt idx="5894">
                  <c:v>97.159065918731599</c:v>
                </c:pt>
                <c:pt idx="5895">
                  <c:v>97.147065644073393</c:v>
                </c:pt>
                <c:pt idx="5896">
                  <c:v>97.141878272614605</c:v>
                </c:pt>
                <c:pt idx="5897">
                  <c:v>97.1241672178664</c:v>
                </c:pt>
                <c:pt idx="5898">
                  <c:v>97.114074830876007</c:v>
                </c:pt>
                <c:pt idx="5899">
                  <c:v>97.103982443885499</c:v>
                </c:pt>
                <c:pt idx="5900">
                  <c:v>97.093890056895106</c:v>
                </c:pt>
                <c:pt idx="5901">
                  <c:v>97.083797669904598</c:v>
                </c:pt>
                <c:pt idx="5902">
                  <c:v>97.079808660785901</c:v>
                </c:pt>
                <c:pt idx="5903">
                  <c:v>97.065320126811798</c:v>
                </c:pt>
                <c:pt idx="5904">
                  <c:v>97.057925497347796</c:v>
                </c:pt>
                <c:pt idx="5905">
                  <c:v>97.050530867883893</c:v>
                </c:pt>
                <c:pt idx="5906">
                  <c:v>97.038986310263297</c:v>
                </c:pt>
                <c:pt idx="5907">
                  <c:v>97.034816687011698</c:v>
                </c:pt>
                <c:pt idx="5908">
                  <c:v>97.025816290283203</c:v>
                </c:pt>
                <c:pt idx="5909">
                  <c:v>97.016815893554593</c:v>
                </c:pt>
                <c:pt idx="5910">
                  <c:v>97.007815496826098</c:v>
                </c:pt>
                <c:pt idx="5911">
                  <c:v>96.998815100097602</c:v>
                </c:pt>
                <c:pt idx="5912">
                  <c:v>96.989814703369106</c:v>
                </c:pt>
                <c:pt idx="5913">
                  <c:v>96.980814306640596</c:v>
                </c:pt>
                <c:pt idx="5914">
                  <c:v>96.9718139099121</c:v>
                </c:pt>
                <c:pt idx="5915">
                  <c:v>96.962813513183505</c:v>
                </c:pt>
                <c:pt idx="5916">
                  <c:v>96.939449700927696</c:v>
                </c:pt>
                <c:pt idx="5917">
                  <c:v>96.943084790038995</c:v>
                </c:pt>
                <c:pt idx="5918">
                  <c:v>96.931084515380803</c:v>
                </c:pt>
                <c:pt idx="5919">
                  <c:v>96.919084240722597</c:v>
                </c:pt>
                <c:pt idx="5920">
                  <c:v>96.907083966064405</c:v>
                </c:pt>
                <c:pt idx="5921">
                  <c:v>96.895083691406199</c:v>
                </c:pt>
                <c:pt idx="5922">
                  <c:v>96.883083416747994</c:v>
                </c:pt>
                <c:pt idx="5923">
                  <c:v>96.871083142089802</c:v>
                </c:pt>
                <c:pt idx="5924">
                  <c:v>96.859082867431596</c:v>
                </c:pt>
                <c:pt idx="5925">
                  <c:v>96.847082592773404</c:v>
                </c:pt>
                <c:pt idx="5926">
                  <c:v>96.835085971069304</c:v>
                </c:pt>
                <c:pt idx="5927">
                  <c:v>96.823082482910095</c:v>
                </c:pt>
                <c:pt idx="5928">
                  <c:v>96.811082971191396</c:v>
                </c:pt>
                <c:pt idx="5929">
                  <c:v>96.799083459472598</c:v>
                </c:pt>
                <c:pt idx="5930">
                  <c:v>96.787083947753899</c:v>
                </c:pt>
                <c:pt idx="5931">
                  <c:v>96.775084436035101</c:v>
                </c:pt>
                <c:pt idx="5932">
                  <c:v>96.763084924316402</c:v>
                </c:pt>
                <c:pt idx="5933">
                  <c:v>96.751085412597604</c:v>
                </c:pt>
                <c:pt idx="5934">
                  <c:v>96.739085900878905</c:v>
                </c:pt>
                <c:pt idx="5935">
                  <c:v>96.727086389160107</c:v>
                </c:pt>
                <c:pt idx="5936">
                  <c:v>96.729447477904003</c:v>
                </c:pt>
                <c:pt idx="5937">
                  <c:v>96.704814942359405</c:v>
                </c:pt>
                <c:pt idx="5938">
                  <c:v>96.695814695634994</c:v>
                </c:pt>
                <c:pt idx="5939">
                  <c:v>96.686814448910596</c:v>
                </c:pt>
                <c:pt idx="5940">
                  <c:v>96.677814202186099</c:v>
                </c:pt>
                <c:pt idx="5941">
                  <c:v>96.668813955461701</c:v>
                </c:pt>
                <c:pt idx="5942">
                  <c:v>96.659813708737303</c:v>
                </c:pt>
                <c:pt idx="5943">
                  <c:v>96.650813462012906</c:v>
                </c:pt>
                <c:pt idx="5944">
                  <c:v>96.641813215288494</c:v>
                </c:pt>
                <c:pt idx="5945">
                  <c:v>96.632812968564096</c:v>
                </c:pt>
                <c:pt idx="5946">
                  <c:v>96.608120890812202</c:v>
                </c:pt>
                <c:pt idx="5947">
                  <c:v>96.611566917759106</c:v>
                </c:pt>
                <c:pt idx="5948">
                  <c:v>96.596930391978901</c:v>
                </c:pt>
                <c:pt idx="5949">
                  <c:v>96.582293866198796</c:v>
                </c:pt>
                <c:pt idx="5950">
                  <c:v>96.577086863199796</c:v>
                </c:pt>
                <c:pt idx="5951">
                  <c:v>96.555150982754796</c:v>
                </c:pt>
                <c:pt idx="5952">
                  <c:v>96.544983341134596</c:v>
                </c:pt>
                <c:pt idx="5953">
                  <c:v>96.534815699514397</c:v>
                </c:pt>
                <c:pt idx="5954">
                  <c:v>96.524648057894197</c:v>
                </c:pt>
                <c:pt idx="5955">
                  <c:v>96.514480416273997</c:v>
                </c:pt>
                <c:pt idx="5956">
                  <c:v>96.508337947421495</c:v>
                </c:pt>
                <c:pt idx="5957">
                  <c:v>96.494818048843101</c:v>
                </c:pt>
                <c:pt idx="5958">
                  <c:v>96.485819001971606</c:v>
                </c:pt>
                <c:pt idx="5959">
                  <c:v>96.476819955100197</c:v>
                </c:pt>
                <c:pt idx="5960">
                  <c:v>96.467820908228703</c:v>
                </c:pt>
                <c:pt idx="5961">
                  <c:v>96.458821861357194</c:v>
                </c:pt>
                <c:pt idx="5962">
                  <c:v>96.449822814485699</c:v>
                </c:pt>
                <c:pt idx="5963">
                  <c:v>96.440823767614205</c:v>
                </c:pt>
                <c:pt idx="5964">
                  <c:v>96.431824720742696</c:v>
                </c:pt>
                <c:pt idx="5965">
                  <c:v>96.422825673871202</c:v>
                </c:pt>
                <c:pt idx="5966">
                  <c:v>96.399461728717199</c:v>
                </c:pt>
                <c:pt idx="5967">
                  <c:v>96.403104313151005</c:v>
                </c:pt>
                <c:pt idx="5968">
                  <c:v>96.391104801432206</c:v>
                </c:pt>
                <c:pt idx="5969">
                  <c:v>96.379105289713493</c:v>
                </c:pt>
                <c:pt idx="5970">
                  <c:v>96.367105777994794</c:v>
                </c:pt>
                <c:pt idx="5971">
                  <c:v>96.355106266275996</c:v>
                </c:pt>
                <c:pt idx="5972">
                  <c:v>96.343106754557297</c:v>
                </c:pt>
                <c:pt idx="5973">
                  <c:v>96.331107242838499</c:v>
                </c:pt>
                <c:pt idx="5974">
                  <c:v>96.319107731119701</c:v>
                </c:pt>
                <c:pt idx="5975">
                  <c:v>96.307108219401002</c:v>
                </c:pt>
                <c:pt idx="5976">
                  <c:v>96.309483560675602</c:v>
                </c:pt>
                <c:pt idx="5977">
                  <c:v>96.284833496269599</c:v>
                </c:pt>
                <c:pt idx="5978">
                  <c:v>96.275836248577804</c:v>
                </c:pt>
                <c:pt idx="5979">
                  <c:v>96.266839000885994</c:v>
                </c:pt>
                <c:pt idx="5980">
                  <c:v>96.257841753194199</c:v>
                </c:pt>
                <c:pt idx="5981">
                  <c:v>96.248844505502305</c:v>
                </c:pt>
                <c:pt idx="5982">
                  <c:v>96.239847257810496</c:v>
                </c:pt>
                <c:pt idx="5983">
                  <c:v>96.230850010118701</c:v>
                </c:pt>
                <c:pt idx="5984">
                  <c:v>96.221852762426906</c:v>
                </c:pt>
                <c:pt idx="5985">
                  <c:v>96.212855514734997</c:v>
                </c:pt>
                <c:pt idx="5986">
                  <c:v>96.189483954314099</c:v>
                </c:pt>
                <c:pt idx="5987">
                  <c:v>96.193146677286904</c:v>
                </c:pt>
                <c:pt idx="5988">
                  <c:v>96.181146202620795</c:v>
                </c:pt>
                <c:pt idx="5989">
                  <c:v>96.1691457279547</c:v>
                </c:pt>
                <c:pt idx="5990">
                  <c:v>96.157145253288604</c:v>
                </c:pt>
                <c:pt idx="5991">
                  <c:v>96.145144778622495</c:v>
                </c:pt>
                <c:pt idx="5992">
                  <c:v>96.1331443039563</c:v>
                </c:pt>
                <c:pt idx="5993">
                  <c:v>96.121143829290205</c:v>
                </c:pt>
                <c:pt idx="5994">
                  <c:v>96.109143354624095</c:v>
                </c:pt>
                <c:pt idx="5995">
                  <c:v>96.097142879958</c:v>
                </c:pt>
                <c:pt idx="5996">
                  <c:v>96.081368655073007</c:v>
                </c:pt>
                <c:pt idx="5997">
                  <c:v>96.071845797801302</c:v>
                </c:pt>
                <c:pt idx="5998">
                  <c:v>96.0658557769775</c:v>
                </c:pt>
                <c:pt idx="5999">
                  <c:v>96.046433830949496</c:v>
                </c:pt>
                <c:pt idx="6000">
                  <c:v>96.0388371197932</c:v>
                </c:pt>
                <c:pt idx="6001">
                  <c:v>96.031240408636904</c:v>
                </c:pt>
                <c:pt idx="6002">
                  <c:v>96.023643697480594</c:v>
                </c:pt>
                <c:pt idx="6003">
                  <c:v>96.016046986324397</c:v>
                </c:pt>
                <c:pt idx="6004">
                  <c:v>96.008450275168101</c:v>
                </c:pt>
                <c:pt idx="6005">
                  <c:v>96.000853564011805</c:v>
                </c:pt>
                <c:pt idx="6006">
                  <c:v>95.974880616326701</c:v>
                </c:pt>
                <c:pt idx="6007">
                  <c:v>95.983145706939695</c:v>
                </c:pt>
                <c:pt idx="6008">
                  <c:v>95.971145432281403</c:v>
                </c:pt>
                <c:pt idx="6009">
                  <c:v>95.959145157623297</c:v>
                </c:pt>
                <c:pt idx="6010">
                  <c:v>95.947144882965006</c:v>
                </c:pt>
                <c:pt idx="6011">
                  <c:v>95.9351446083068</c:v>
                </c:pt>
                <c:pt idx="6012">
                  <c:v>95.923144333648594</c:v>
                </c:pt>
                <c:pt idx="6013">
                  <c:v>95.911144058990402</c:v>
                </c:pt>
                <c:pt idx="6014">
                  <c:v>95.899143784332196</c:v>
                </c:pt>
                <c:pt idx="6015">
                  <c:v>95.887143509674004</c:v>
                </c:pt>
                <c:pt idx="6016">
                  <c:v>95.903865895391604</c:v>
                </c:pt>
                <c:pt idx="6017">
                  <c:v>95.866569827473398</c:v>
                </c:pt>
                <c:pt idx="6018">
                  <c:v>95.860571071406696</c:v>
                </c:pt>
                <c:pt idx="6019">
                  <c:v>95.854572315339993</c:v>
                </c:pt>
                <c:pt idx="6020">
                  <c:v>95.848573559273305</c:v>
                </c:pt>
                <c:pt idx="6021">
                  <c:v>95.842574803206602</c:v>
                </c:pt>
                <c:pt idx="6022">
                  <c:v>95.8365760471399</c:v>
                </c:pt>
                <c:pt idx="6023">
                  <c:v>95.830577291073197</c:v>
                </c:pt>
                <c:pt idx="6024">
                  <c:v>95.824578535006495</c:v>
                </c:pt>
                <c:pt idx="6025">
                  <c:v>95.818579778939807</c:v>
                </c:pt>
                <c:pt idx="6026">
                  <c:v>95.769504242432802</c:v>
                </c:pt>
                <c:pt idx="6027">
                  <c:v>95.801456759987104</c:v>
                </c:pt>
                <c:pt idx="6028">
                  <c:v>95.786455357282307</c:v>
                </c:pt>
                <c:pt idx="6029">
                  <c:v>95.771453954577595</c:v>
                </c:pt>
                <c:pt idx="6030">
                  <c:v>95.756452551872798</c:v>
                </c:pt>
                <c:pt idx="6031">
                  <c:v>95.741451149168</c:v>
                </c:pt>
                <c:pt idx="6032">
                  <c:v>95.726449746463203</c:v>
                </c:pt>
                <c:pt idx="6033">
                  <c:v>95.711448343758406</c:v>
                </c:pt>
                <c:pt idx="6034">
                  <c:v>95.696446941053594</c:v>
                </c:pt>
                <c:pt idx="6035">
                  <c:v>95.681445538348896</c:v>
                </c:pt>
                <c:pt idx="6036">
                  <c:v>95.695166580708801</c:v>
                </c:pt>
                <c:pt idx="6037">
                  <c:v>95.654865169087998</c:v>
                </c:pt>
                <c:pt idx="6038">
                  <c:v>95.645866285205997</c:v>
                </c:pt>
                <c:pt idx="6039">
                  <c:v>95.636867401323897</c:v>
                </c:pt>
                <c:pt idx="6040">
                  <c:v>95.627868517441797</c:v>
                </c:pt>
                <c:pt idx="6041">
                  <c:v>95.618869633559797</c:v>
                </c:pt>
                <c:pt idx="6042">
                  <c:v>95.609870749677697</c:v>
                </c:pt>
                <c:pt idx="6043">
                  <c:v>95.600871865795597</c:v>
                </c:pt>
                <c:pt idx="6044">
                  <c:v>95.591872981913497</c:v>
                </c:pt>
                <c:pt idx="6045">
                  <c:v>95.582874098031496</c:v>
                </c:pt>
                <c:pt idx="6046">
                  <c:v>95.555978285035494</c:v>
                </c:pt>
                <c:pt idx="6047">
                  <c:v>95.563167538452106</c:v>
                </c:pt>
                <c:pt idx="6048">
                  <c:v>95.5346774162347</c:v>
                </c:pt>
                <c:pt idx="6049">
                  <c:v>95.524633077946802</c:v>
                </c:pt>
                <c:pt idx="6050">
                  <c:v>95.514588739658905</c:v>
                </c:pt>
                <c:pt idx="6051">
                  <c:v>95.504544401371007</c:v>
                </c:pt>
                <c:pt idx="6052">
                  <c:v>95.494500063083095</c:v>
                </c:pt>
                <c:pt idx="6053">
                  <c:v>95.484455724795197</c:v>
                </c:pt>
                <c:pt idx="6054">
                  <c:v>95.474411386507299</c:v>
                </c:pt>
                <c:pt idx="6055">
                  <c:v>95.464367048219401</c:v>
                </c:pt>
                <c:pt idx="6056">
                  <c:v>95.459022612910502</c:v>
                </c:pt>
                <c:pt idx="6057">
                  <c:v>95.444873156738197</c:v>
                </c:pt>
                <c:pt idx="6058">
                  <c:v>95.435873522949194</c:v>
                </c:pt>
                <c:pt idx="6059">
                  <c:v>95.426873889160106</c:v>
                </c:pt>
                <c:pt idx="6060">
                  <c:v>95.417874255371004</c:v>
                </c:pt>
                <c:pt idx="6061">
                  <c:v>95.408874621582001</c:v>
                </c:pt>
                <c:pt idx="6062">
                  <c:v>95.399874987792899</c:v>
                </c:pt>
                <c:pt idx="6063">
                  <c:v>95.390875354003896</c:v>
                </c:pt>
                <c:pt idx="6064">
                  <c:v>95.381875720214794</c:v>
                </c:pt>
                <c:pt idx="6065">
                  <c:v>95.372876086425705</c:v>
                </c:pt>
                <c:pt idx="6066">
                  <c:v>95.3638728022257</c:v>
                </c:pt>
                <c:pt idx="6067">
                  <c:v>95.354876384480704</c:v>
                </c:pt>
                <c:pt idx="6068">
                  <c:v>95.345875987752194</c:v>
                </c:pt>
                <c:pt idx="6069">
                  <c:v>95.336875591023698</c:v>
                </c:pt>
                <c:pt idx="6070">
                  <c:v>95.327875194295203</c:v>
                </c:pt>
                <c:pt idx="6071">
                  <c:v>95.318874797566707</c:v>
                </c:pt>
                <c:pt idx="6072">
                  <c:v>95.309874400838197</c:v>
                </c:pt>
                <c:pt idx="6073">
                  <c:v>95.300874004109701</c:v>
                </c:pt>
                <c:pt idx="6074">
                  <c:v>95.291873607381106</c:v>
                </c:pt>
                <c:pt idx="6075">
                  <c:v>95.282873210652596</c:v>
                </c:pt>
                <c:pt idx="6076">
                  <c:v>95.273877182030304</c:v>
                </c:pt>
                <c:pt idx="6077">
                  <c:v>95.264872936957602</c:v>
                </c:pt>
                <c:pt idx="6078">
                  <c:v>95.255873453159893</c:v>
                </c:pt>
                <c:pt idx="6079">
                  <c:v>95.246873969362198</c:v>
                </c:pt>
                <c:pt idx="6080">
                  <c:v>95.237874485564603</c:v>
                </c:pt>
                <c:pt idx="6081">
                  <c:v>95.228875001766895</c:v>
                </c:pt>
                <c:pt idx="6082">
                  <c:v>95.2198755179692</c:v>
                </c:pt>
                <c:pt idx="6083">
                  <c:v>95.210876034171605</c:v>
                </c:pt>
                <c:pt idx="6084">
                  <c:v>95.201876550373896</c:v>
                </c:pt>
                <c:pt idx="6085">
                  <c:v>95.192877066576202</c:v>
                </c:pt>
                <c:pt idx="6086">
                  <c:v>95.169528290714695</c:v>
                </c:pt>
                <c:pt idx="6087">
                  <c:v>95.173171287019102</c:v>
                </c:pt>
                <c:pt idx="6088">
                  <c:v>95.161173012073405</c:v>
                </c:pt>
                <c:pt idx="6089">
                  <c:v>95.149174737127694</c:v>
                </c:pt>
                <c:pt idx="6090">
                  <c:v>95.137176462181998</c:v>
                </c:pt>
                <c:pt idx="6091">
                  <c:v>95.125178187236301</c:v>
                </c:pt>
                <c:pt idx="6092">
                  <c:v>95.113179912290605</c:v>
                </c:pt>
                <c:pt idx="6093">
                  <c:v>95.101181637344894</c:v>
                </c:pt>
                <c:pt idx="6094">
                  <c:v>95.089183362399197</c:v>
                </c:pt>
                <c:pt idx="6095">
                  <c:v>95.077185087453401</c:v>
                </c:pt>
                <c:pt idx="6096">
                  <c:v>95.048067071799494</c:v>
                </c:pt>
                <c:pt idx="6097">
                  <c:v>95.054890266418397</c:v>
                </c:pt>
                <c:pt idx="6098">
                  <c:v>95.025463774182796</c:v>
                </c:pt>
                <c:pt idx="6099">
                  <c:v>95.018886536888999</c:v>
                </c:pt>
                <c:pt idx="6100">
                  <c:v>95.012309299595202</c:v>
                </c:pt>
                <c:pt idx="6101">
                  <c:v>95.005732062301504</c:v>
                </c:pt>
                <c:pt idx="6102">
                  <c:v>94.999154825007693</c:v>
                </c:pt>
                <c:pt idx="6103">
                  <c:v>94.992577587713896</c:v>
                </c:pt>
                <c:pt idx="6104">
                  <c:v>94.986000350420198</c:v>
                </c:pt>
                <c:pt idx="6105">
                  <c:v>94.979423113126401</c:v>
                </c:pt>
                <c:pt idx="6106">
                  <c:v>94.948201567462604</c:v>
                </c:pt>
                <c:pt idx="6107">
                  <c:v>94.963190951330105</c:v>
                </c:pt>
                <c:pt idx="6108">
                  <c:v>94.951190476663996</c:v>
                </c:pt>
                <c:pt idx="6109">
                  <c:v>94.939190001997801</c:v>
                </c:pt>
                <c:pt idx="6110">
                  <c:v>94.927189527331706</c:v>
                </c:pt>
                <c:pt idx="6111">
                  <c:v>94.915189052665596</c:v>
                </c:pt>
                <c:pt idx="6112">
                  <c:v>94.903188577999501</c:v>
                </c:pt>
                <c:pt idx="6113">
                  <c:v>94.891188103333405</c:v>
                </c:pt>
                <c:pt idx="6114">
                  <c:v>94.879187628667296</c:v>
                </c:pt>
                <c:pt idx="6115">
                  <c:v>94.867187154001101</c:v>
                </c:pt>
                <c:pt idx="6116">
                  <c:v>94.8838928571449</c:v>
                </c:pt>
                <c:pt idx="6117">
                  <c:v>94.846592612711504</c:v>
                </c:pt>
                <c:pt idx="6118">
                  <c:v>94.840592856852197</c:v>
                </c:pt>
                <c:pt idx="6119">
                  <c:v>94.834593100992805</c:v>
                </c:pt>
                <c:pt idx="6120">
                  <c:v>94.828593345133399</c:v>
                </c:pt>
                <c:pt idx="6121">
                  <c:v>94.822593589274007</c:v>
                </c:pt>
                <c:pt idx="6122">
                  <c:v>94.8165938334147</c:v>
                </c:pt>
                <c:pt idx="6123">
                  <c:v>94.810594077555294</c:v>
                </c:pt>
                <c:pt idx="6124">
                  <c:v>94.804594321695902</c:v>
                </c:pt>
                <c:pt idx="6125">
                  <c:v>94.798594565836595</c:v>
                </c:pt>
                <c:pt idx="6126">
                  <c:v>94.763889328130006</c:v>
                </c:pt>
                <c:pt idx="6127">
                  <c:v>94.783188759612997</c:v>
                </c:pt>
                <c:pt idx="6128">
                  <c:v>94.771188484954806</c:v>
                </c:pt>
                <c:pt idx="6129">
                  <c:v>94.7591882102966</c:v>
                </c:pt>
                <c:pt idx="6130">
                  <c:v>94.747187935638394</c:v>
                </c:pt>
                <c:pt idx="6131">
                  <c:v>94.735187660980202</c:v>
                </c:pt>
                <c:pt idx="6132">
                  <c:v>94.723187386321996</c:v>
                </c:pt>
                <c:pt idx="6133">
                  <c:v>94.711187111663804</c:v>
                </c:pt>
                <c:pt idx="6134">
                  <c:v>94.699186837005598</c:v>
                </c:pt>
                <c:pt idx="6135">
                  <c:v>94.687186562347406</c:v>
                </c:pt>
                <c:pt idx="6136">
                  <c:v>94.675206376733499</c:v>
                </c:pt>
                <c:pt idx="6137">
                  <c:v>94.663188396451304</c:v>
                </c:pt>
                <c:pt idx="6138">
                  <c:v>94.651192320419696</c:v>
                </c:pt>
                <c:pt idx="6139">
                  <c:v>94.639196244388103</c:v>
                </c:pt>
                <c:pt idx="6140">
                  <c:v>94.627200168356595</c:v>
                </c:pt>
                <c:pt idx="6141">
                  <c:v>94.615204092325001</c:v>
                </c:pt>
                <c:pt idx="6142">
                  <c:v>94.603208016293394</c:v>
                </c:pt>
                <c:pt idx="6143">
                  <c:v>94.5912119402618</c:v>
                </c:pt>
                <c:pt idx="6144">
                  <c:v>94.579215864230207</c:v>
                </c:pt>
                <c:pt idx="6145">
                  <c:v>94.567219788198599</c:v>
                </c:pt>
                <c:pt idx="6146">
                  <c:v>94.547006901686302</c:v>
                </c:pt>
                <c:pt idx="6147">
                  <c:v>94.5398327053977</c:v>
                </c:pt>
                <c:pt idx="6148">
                  <c:v>94.535920606400595</c:v>
                </c:pt>
                <c:pt idx="6149">
                  <c:v>94.513527505903099</c:v>
                </c:pt>
                <c:pt idx="6150">
                  <c:v>94.506330245940205</c:v>
                </c:pt>
                <c:pt idx="6151">
                  <c:v>94.499132985977397</c:v>
                </c:pt>
                <c:pt idx="6152">
                  <c:v>94.491935726014503</c:v>
                </c:pt>
                <c:pt idx="6153">
                  <c:v>94.484738466051596</c:v>
                </c:pt>
                <c:pt idx="6154">
                  <c:v>94.477541206088802</c:v>
                </c:pt>
                <c:pt idx="6155">
                  <c:v>94.470343946125894</c:v>
                </c:pt>
                <c:pt idx="6156">
                  <c:v>94.442457018066904</c:v>
                </c:pt>
                <c:pt idx="6157">
                  <c:v>94.453247042465605</c:v>
                </c:pt>
                <c:pt idx="6158">
                  <c:v>94.441246967808695</c:v>
                </c:pt>
                <c:pt idx="6159">
                  <c:v>94.429246893151699</c:v>
                </c:pt>
                <c:pt idx="6160">
                  <c:v>94.417246818494803</c:v>
                </c:pt>
                <c:pt idx="6161">
                  <c:v>94.405246743837793</c:v>
                </c:pt>
                <c:pt idx="6162">
                  <c:v>94.393246669180797</c:v>
                </c:pt>
                <c:pt idx="6163">
                  <c:v>94.381246594523901</c:v>
                </c:pt>
                <c:pt idx="6164">
                  <c:v>94.369246519866905</c:v>
                </c:pt>
                <c:pt idx="6165">
                  <c:v>94.357246445209995</c:v>
                </c:pt>
                <c:pt idx="6166">
                  <c:v>94.359592358939494</c:v>
                </c:pt>
                <c:pt idx="6167">
                  <c:v>94.334934043884203</c:v>
                </c:pt>
                <c:pt idx="6168">
                  <c:v>94.325934410095201</c:v>
                </c:pt>
                <c:pt idx="6169">
                  <c:v>94.316934776306098</c:v>
                </c:pt>
                <c:pt idx="6170">
                  <c:v>94.307935142517096</c:v>
                </c:pt>
                <c:pt idx="6171">
                  <c:v>94.298935508727993</c:v>
                </c:pt>
                <c:pt idx="6172">
                  <c:v>94.289935874938905</c:v>
                </c:pt>
                <c:pt idx="6173">
                  <c:v>94.280936241149902</c:v>
                </c:pt>
                <c:pt idx="6174">
                  <c:v>94.2719366073608</c:v>
                </c:pt>
                <c:pt idx="6175">
                  <c:v>94.262936973571698</c:v>
                </c:pt>
                <c:pt idx="6176">
                  <c:v>94.253932974783694</c:v>
                </c:pt>
                <c:pt idx="6177">
                  <c:v>94.24493719246</c:v>
                </c:pt>
                <c:pt idx="6178">
                  <c:v>94.235936645722404</c:v>
                </c:pt>
                <c:pt idx="6179">
                  <c:v>94.226936098984794</c:v>
                </c:pt>
                <c:pt idx="6180">
                  <c:v>94.217935552247198</c:v>
                </c:pt>
                <c:pt idx="6181">
                  <c:v>94.208935005509503</c:v>
                </c:pt>
                <c:pt idx="6182">
                  <c:v>94.199934458771907</c:v>
                </c:pt>
                <c:pt idx="6183">
                  <c:v>94.190933912034296</c:v>
                </c:pt>
                <c:pt idx="6184">
                  <c:v>94.181933365296601</c:v>
                </c:pt>
                <c:pt idx="6185">
                  <c:v>94.172932818559005</c:v>
                </c:pt>
                <c:pt idx="6186">
                  <c:v>94.149594187736497</c:v>
                </c:pt>
                <c:pt idx="6187">
                  <c:v>94.153244419981306</c:v>
                </c:pt>
                <c:pt idx="6188">
                  <c:v>94.141245108250999</c:v>
                </c:pt>
                <c:pt idx="6189">
                  <c:v>94.129245796520806</c:v>
                </c:pt>
                <c:pt idx="6190">
                  <c:v>94.117246484790599</c:v>
                </c:pt>
                <c:pt idx="6191">
                  <c:v>94.105247173060405</c:v>
                </c:pt>
                <c:pt idx="6192">
                  <c:v>94.093247861330198</c:v>
                </c:pt>
                <c:pt idx="6193">
                  <c:v>94.081248549599906</c:v>
                </c:pt>
                <c:pt idx="6194">
                  <c:v>94.069249237869698</c:v>
                </c:pt>
                <c:pt idx="6195">
                  <c:v>94.057249926139505</c:v>
                </c:pt>
                <c:pt idx="6196">
                  <c:v>94.058658591454105</c:v>
                </c:pt>
                <c:pt idx="6197">
                  <c:v>94.035938350165694</c:v>
                </c:pt>
                <c:pt idx="6198">
                  <c:v>94.028716011745104</c:v>
                </c:pt>
                <c:pt idx="6199">
                  <c:v>94.0214936733245</c:v>
                </c:pt>
                <c:pt idx="6200">
                  <c:v>94.007936467774499</c:v>
                </c:pt>
                <c:pt idx="6201">
                  <c:v>94.005808312376701</c:v>
                </c:pt>
                <c:pt idx="6202">
                  <c:v>93.995543838835502</c:v>
                </c:pt>
                <c:pt idx="6203">
                  <c:v>93.985279365294303</c:v>
                </c:pt>
                <c:pt idx="6204">
                  <c:v>93.975014891753204</c:v>
                </c:pt>
                <c:pt idx="6205">
                  <c:v>93.964750418212006</c:v>
                </c:pt>
                <c:pt idx="6206">
                  <c:v>93.948568250254297</c:v>
                </c:pt>
                <c:pt idx="6207">
                  <c:v>93.943245918872705</c:v>
                </c:pt>
                <c:pt idx="6208">
                  <c:v>93.931247643926994</c:v>
                </c:pt>
                <c:pt idx="6209">
                  <c:v>93.919249368981298</c:v>
                </c:pt>
                <c:pt idx="6210">
                  <c:v>93.907251094035601</c:v>
                </c:pt>
                <c:pt idx="6211">
                  <c:v>93.895252819089805</c:v>
                </c:pt>
                <c:pt idx="6212">
                  <c:v>93.883254544144094</c:v>
                </c:pt>
                <c:pt idx="6213">
                  <c:v>93.871256269198398</c:v>
                </c:pt>
                <c:pt idx="6214">
                  <c:v>93.859257994252701</c:v>
                </c:pt>
                <c:pt idx="6215">
                  <c:v>93.847259719307004</c:v>
                </c:pt>
                <c:pt idx="6216">
                  <c:v>93.849597752585893</c:v>
                </c:pt>
                <c:pt idx="6217">
                  <c:v>93.824945407104494</c:v>
                </c:pt>
                <c:pt idx="6218">
                  <c:v>93.815945773315406</c:v>
                </c:pt>
                <c:pt idx="6219">
                  <c:v>93.806946139526303</c:v>
                </c:pt>
                <c:pt idx="6220">
                  <c:v>93.797946505737301</c:v>
                </c:pt>
                <c:pt idx="6221">
                  <c:v>93.788946871948198</c:v>
                </c:pt>
                <c:pt idx="6222">
                  <c:v>93.779947238159096</c:v>
                </c:pt>
                <c:pt idx="6223">
                  <c:v>93.770947604370093</c:v>
                </c:pt>
                <c:pt idx="6224">
                  <c:v>93.761947970581005</c:v>
                </c:pt>
                <c:pt idx="6225">
                  <c:v>93.752948336791903</c:v>
                </c:pt>
                <c:pt idx="6226">
                  <c:v>93.7439487030029</c:v>
                </c:pt>
                <c:pt idx="6227">
                  <c:v>93.734949069213798</c:v>
                </c:pt>
                <c:pt idx="6228">
                  <c:v>93.725949435424795</c:v>
                </c:pt>
                <c:pt idx="6229">
                  <c:v>93.716949801635707</c:v>
                </c:pt>
                <c:pt idx="6230">
                  <c:v>93.707950167846604</c:v>
                </c:pt>
                <c:pt idx="6231">
                  <c:v>93.698950534057602</c:v>
                </c:pt>
                <c:pt idx="6232">
                  <c:v>93.689950900268499</c:v>
                </c:pt>
                <c:pt idx="6233">
                  <c:v>93.680951266479497</c:v>
                </c:pt>
                <c:pt idx="6234">
                  <c:v>93.671951632690394</c:v>
                </c:pt>
                <c:pt idx="6235">
                  <c:v>93.662951998901306</c:v>
                </c:pt>
                <c:pt idx="6236">
                  <c:v>93.639607801437293</c:v>
                </c:pt>
                <c:pt idx="6237">
                  <c:v>93.643269371795597</c:v>
                </c:pt>
                <c:pt idx="6238">
                  <c:v>93.631269097137405</c:v>
                </c:pt>
                <c:pt idx="6239">
                  <c:v>93.619268822479199</c:v>
                </c:pt>
                <c:pt idx="6240">
                  <c:v>93.607268547820993</c:v>
                </c:pt>
                <c:pt idx="6241">
                  <c:v>93.595268273162802</c:v>
                </c:pt>
                <c:pt idx="6242">
                  <c:v>93.583267998504596</c:v>
                </c:pt>
                <c:pt idx="6243">
                  <c:v>93.571267723846404</c:v>
                </c:pt>
                <c:pt idx="6244">
                  <c:v>93.559267449188198</c:v>
                </c:pt>
                <c:pt idx="6245">
                  <c:v>93.547267174530006</c:v>
                </c:pt>
                <c:pt idx="6246">
                  <c:v>93.542562736317194</c:v>
                </c:pt>
                <c:pt idx="6247">
                  <c:v>93.524973102852798</c:v>
                </c:pt>
                <c:pt idx="6248">
                  <c:v>93.516014677818902</c:v>
                </c:pt>
                <c:pt idx="6249">
                  <c:v>93.514633660626302</c:v>
                </c:pt>
                <c:pt idx="6250">
                  <c:v>93.499042360248893</c:v>
                </c:pt>
                <c:pt idx="6251">
                  <c:v>93.494532282928503</c:v>
                </c:pt>
                <c:pt idx="6252">
                  <c:v>93.490022205608</c:v>
                </c:pt>
                <c:pt idx="6253">
                  <c:v>93.485512128287596</c:v>
                </c:pt>
                <c:pt idx="6254">
                  <c:v>93.481002050967206</c:v>
                </c:pt>
                <c:pt idx="6255">
                  <c:v>93.476491973646702</c:v>
                </c:pt>
                <c:pt idx="6256">
                  <c:v>93.444036945233506</c:v>
                </c:pt>
                <c:pt idx="6257">
                  <c:v>93.463270954494504</c:v>
                </c:pt>
                <c:pt idx="6258">
                  <c:v>93.451270479828395</c:v>
                </c:pt>
                <c:pt idx="6259">
                  <c:v>93.4392700051623</c:v>
                </c:pt>
                <c:pt idx="6260">
                  <c:v>93.427269530496204</c:v>
                </c:pt>
                <c:pt idx="6261">
                  <c:v>93.415269055830095</c:v>
                </c:pt>
                <c:pt idx="6262">
                  <c:v>93.4032685811639</c:v>
                </c:pt>
                <c:pt idx="6263">
                  <c:v>93.391268106497805</c:v>
                </c:pt>
                <c:pt idx="6264">
                  <c:v>93.379267631831695</c:v>
                </c:pt>
                <c:pt idx="6265">
                  <c:v>93.3672671571656</c:v>
                </c:pt>
                <c:pt idx="6266">
                  <c:v>93.369617626494303</c:v>
                </c:pt>
                <c:pt idx="6267">
                  <c:v>93.344950177077493</c:v>
                </c:pt>
                <c:pt idx="6268">
                  <c:v>93.335951430119195</c:v>
                </c:pt>
                <c:pt idx="6269">
                  <c:v>93.326952683160997</c:v>
                </c:pt>
                <c:pt idx="6270">
                  <c:v>93.317953936202798</c:v>
                </c:pt>
                <c:pt idx="6271">
                  <c:v>93.3089551892445</c:v>
                </c:pt>
                <c:pt idx="6272">
                  <c:v>93.299956442286302</c:v>
                </c:pt>
                <c:pt idx="6273">
                  <c:v>93.290957695328004</c:v>
                </c:pt>
                <c:pt idx="6274">
                  <c:v>93.281958948369805</c:v>
                </c:pt>
                <c:pt idx="6275">
                  <c:v>93.272960201411607</c:v>
                </c:pt>
                <c:pt idx="6276">
                  <c:v>93.263952913463498</c:v>
                </c:pt>
                <c:pt idx="6277">
                  <c:v>93.254961708329006</c:v>
                </c:pt>
                <c:pt idx="6278">
                  <c:v>93.245961174486595</c:v>
                </c:pt>
                <c:pt idx="6279">
                  <c:v>93.236960640644099</c:v>
                </c:pt>
                <c:pt idx="6280">
                  <c:v>93.227960106801604</c:v>
                </c:pt>
                <c:pt idx="6281">
                  <c:v>93.218959572959207</c:v>
                </c:pt>
                <c:pt idx="6282">
                  <c:v>93.209959039116796</c:v>
                </c:pt>
                <c:pt idx="6283">
                  <c:v>93.200958505274301</c:v>
                </c:pt>
                <c:pt idx="6284">
                  <c:v>93.191957971431904</c:v>
                </c:pt>
                <c:pt idx="6285">
                  <c:v>93.182957437589394</c:v>
                </c:pt>
                <c:pt idx="6286">
                  <c:v>93.159623694419807</c:v>
                </c:pt>
                <c:pt idx="6287">
                  <c:v>93.163276687239104</c:v>
                </c:pt>
                <c:pt idx="6288">
                  <c:v>93.1512776124883</c:v>
                </c:pt>
                <c:pt idx="6289">
                  <c:v>93.139278537737596</c:v>
                </c:pt>
                <c:pt idx="6290">
                  <c:v>93.127279462986905</c:v>
                </c:pt>
                <c:pt idx="6291">
                  <c:v>93.115280388236201</c:v>
                </c:pt>
                <c:pt idx="6292">
                  <c:v>93.103281313485397</c:v>
                </c:pt>
                <c:pt idx="6293">
                  <c:v>93.091282238734706</c:v>
                </c:pt>
                <c:pt idx="6294">
                  <c:v>93.079283163984002</c:v>
                </c:pt>
                <c:pt idx="6295">
                  <c:v>93.067284089233198</c:v>
                </c:pt>
                <c:pt idx="6296">
                  <c:v>93.053124194717697</c:v>
                </c:pt>
                <c:pt idx="6297">
                  <c:v>93.042891924848306</c:v>
                </c:pt>
                <c:pt idx="6298">
                  <c:v>93.030188203509994</c:v>
                </c:pt>
                <c:pt idx="6299">
                  <c:v>93.017484482171696</c:v>
                </c:pt>
                <c:pt idx="6300">
                  <c:v>93.004780760833498</c:v>
                </c:pt>
                <c:pt idx="6301">
                  <c:v>93.008963908121402</c:v>
                </c:pt>
                <c:pt idx="6302">
                  <c:v>92.985243461820403</c:v>
                </c:pt>
                <c:pt idx="6303">
                  <c:v>92.979558644822703</c:v>
                </c:pt>
                <c:pt idx="6304">
                  <c:v>92.973873827825003</c:v>
                </c:pt>
                <c:pt idx="6305">
                  <c:v>92.968189010827302</c:v>
                </c:pt>
                <c:pt idx="6306">
                  <c:v>92.952016147616703</c:v>
                </c:pt>
                <c:pt idx="6307">
                  <c:v>92.954966540083902</c:v>
                </c:pt>
                <c:pt idx="6308">
                  <c:v>92.945969142487897</c:v>
                </c:pt>
                <c:pt idx="6309">
                  <c:v>92.936971744892006</c:v>
                </c:pt>
                <c:pt idx="6310">
                  <c:v>92.927974347296001</c:v>
                </c:pt>
                <c:pt idx="6311">
                  <c:v>92.918976949699996</c:v>
                </c:pt>
                <c:pt idx="6312">
                  <c:v>92.909979552104005</c:v>
                </c:pt>
                <c:pt idx="6313">
                  <c:v>92.900982154508</c:v>
                </c:pt>
                <c:pt idx="6314">
                  <c:v>92.891984756911995</c:v>
                </c:pt>
                <c:pt idx="6315">
                  <c:v>92.882987359316104</c:v>
                </c:pt>
                <c:pt idx="6316">
                  <c:v>92.859644084189199</c:v>
                </c:pt>
                <c:pt idx="6317">
                  <c:v>92.863323499865501</c:v>
                </c:pt>
                <c:pt idx="6318">
                  <c:v>92.851324188135195</c:v>
                </c:pt>
                <c:pt idx="6319">
                  <c:v>92.839324876405001</c:v>
                </c:pt>
                <c:pt idx="6320">
                  <c:v>92.827325564674794</c:v>
                </c:pt>
                <c:pt idx="6321">
                  <c:v>92.815326252944601</c:v>
                </c:pt>
                <c:pt idx="6322">
                  <c:v>92.803326941214394</c:v>
                </c:pt>
                <c:pt idx="6323">
                  <c:v>92.791327629484101</c:v>
                </c:pt>
                <c:pt idx="6324">
                  <c:v>92.779328317753894</c:v>
                </c:pt>
                <c:pt idx="6325">
                  <c:v>92.767329006023701</c:v>
                </c:pt>
                <c:pt idx="6326">
                  <c:v>92.755333692997098</c:v>
                </c:pt>
                <c:pt idx="6327">
                  <c:v>92.743330847708606</c:v>
                </c:pt>
                <c:pt idx="6328">
                  <c:v>92.731332372821598</c:v>
                </c:pt>
                <c:pt idx="6329">
                  <c:v>92.719333897934703</c:v>
                </c:pt>
                <c:pt idx="6330">
                  <c:v>92.707335423047695</c:v>
                </c:pt>
                <c:pt idx="6331">
                  <c:v>92.695336948160701</c:v>
                </c:pt>
                <c:pt idx="6332">
                  <c:v>92.683338473273807</c:v>
                </c:pt>
                <c:pt idx="6333">
                  <c:v>92.671339998386799</c:v>
                </c:pt>
                <c:pt idx="6334">
                  <c:v>92.659341523499805</c:v>
                </c:pt>
                <c:pt idx="6335">
                  <c:v>92.647343048612896</c:v>
                </c:pt>
                <c:pt idx="6336">
                  <c:v>92.649671712052907</c:v>
                </c:pt>
                <c:pt idx="6337">
                  <c:v>92.6250084564209</c:v>
                </c:pt>
                <c:pt idx="6338">
                  <c:v>92.616008822631798</c:v>
                </c:pt>
                <c:pt idx="6339">
                  <c:v>92.607009188842696</c:v>
                </c:pt>
                <c:pt idx="6340">
                  <c:v>92.598009555053693</c:v>
                </c:pt>
                <c:pt idx="6341">
                  <c:v>92.589009921264605</c:v>
                </c:pt>
                <c:pt idx="6342">
                  <c:v>92.580010287475503</c:v>
                </c:pt>
                <c:pt idx="6343">
                  <c:v>92.5710106536865</c:v>
                </c:pt>
                <c:pt idx="6344">
                  <c:v>92.562011019897398</c:v>
                </c:pt>
                <c:pt idx="6345">
                  <c:v>92.553011386108395</c:v>
                </c:pt>
                <c:pt idx="6346">
                  <c:v>92.524832731391498</c:v>
                </c:pt>
                <c:pt idx="6347">
                  <c:v>92.530832116186602</c:v>
                </c:pt>
                <c:pt idx="6348">
                  <c:v>92.514291888873203</c:v>
                </c:pt>
                <c:pt idx="6349">
                  <c:v>92.497751661559903</c:v>
                </c:pt>
                <c:pt idx="6350">
                  <c:v>92.508010505421893</c:v>
                </c:pt>
                <c:pt idx="6351">
                  <c:v>92.475633966387406</c:v>
                </c:pt>
                <c:pt idx="6352">
                  <c:v>92.470926183169198</c:v>
                </c:pt>
                <c:pt idx="6353">
                  <c:v>92.466218399951003</c:v>
                </c:pt>
                <c:pt idx="6354">
                  <c:v>92.461510616732795</c:v>
                </c:pt>
                <c:pt idx="6355">
                  <c:v>92.456802833514601</c:v>
                </c:pt>
                <c:pt idx="6356">
                  <c:v>92.436559139304194</c:v>
                </c:pt>
                <c:pt idx="6357">
                  <c:v>92.445008151245105</c:v>
                </c:pt>
                <c:pt idx="6358">
                  <c:v>92.436008517456003</c:v>
                </c:pt>
                <c:pt idx="6359">
                  <c:v>92.4270088836669</c:v>
                </c:pt>
                <c:pt idx="6360">
                  <c:v>92.418009249877898</c:v>
                </c:pt>
                <c:pt idx="6361">
                  <c:v>92.409009616088795</c:v>
                </c:pt>
                <c:pt idx="6362">
                  <c:v>92.400009982299807</c:v>
                </c:pt>
                <c:pt idx="6363">
                  <c:v>92.391010348510704</c:v>
                </c:pt>
                <c:pt idx="6364">
                  <c:v>92.382010714721602</c:v>
                </c:pt>
                <c:pt idx="6365">
                  <c:v>92.373011080932599</c:v>
                </c:pt>
                <c:pt idx="6366">
                  <c:v>92.364007802454594</c:v>
                </c:pt>
                <c:pt idx="6367">
                  <c:v>92.355011390431699</c:v>
                </c:pt>
                <c:pt idx="6368">
                  <c:v>92.346010993703203</c:v>
                </c:pt>
                <c:pt idx="6369">
                  <c:v>92.337010596974693</c:v>
                </c:pt>
                <c:pt idx="6370">
                  <c:v>92.328010200246098</c:v>
                </c:pt>
                <c:pt idx="6371">
                  <c:v>92.319009803517602</c:v>
                </c:pt>
                <c:pt idx="6372">
                  <c:v>92.310009406789106</c:v>
                </c:pt>
                <c:pt idx="6373">
                  <c:v>92.301009010060596</c:v>
                </c:pt>
                <c:pt idx="6374">
                  <c:v>92.292008613332101</c:v>
                </c:pt>
                <c:pt idx="6375">
                  <c:v>92.283008216603506</c:v>
                </c:pt>
                <c:pt idx="6376">
                  <c:v>92.259681383707701</c:v>
                </c:pt>
                <c:pt idx="6377">
                  <c:v>92.2633450245972</c:v>
                </c:pt>
                <c:pt idx="6378">
                  <c:v>92.251345712867007</c:v>
                </c:pt>
                <c:pt idx="6379">
                  <c:v>92.2393464011368</c:v>
                </c:pt>
                <c:pt idx="6380">
                  <c:v>92.227347089406607</c:v>
                </c:pt>
                <c:pt idx="6381">
                  <c:v>92.215347777676399</c:v>
                </c:pt>
                <c:pt idx="6382">
                  <c:v>92.203348465946107</c:v>
                </c:pt>
                <c:pt idx="6383">
                  <c:v>92.191349154215899</c:v>
                </c:pt>
                <c:pt idx="6384">
                  <c:v>92.179349842485706</c:v>
                </c:pt>
                <c:pt idx="6385">
                  <c:v>92.167350530755499</c:v>
                </c:pt>
                <c:pt idx="6386">
                  <c:v>92.155356172289103</c:v>
                </c:pt>
                <c:pt idx="6387">
                  <c:v>92.143352481846406</c:v>
                </c:pt>
                <c:pt idx="6388">
                  <c:v>92.131354206900696</c:v>
                </c:pt>
                <c:pt idx="6389">
                  <c:v>92.119355931954999</c:v>
                </c:pt>
                <c:pt idx="6390">
                  <c:v>92.107357657009302</c:v>
                </c:pt>
                <c:pt idx="6391">
                  <c:v>92.095359382063606</c:v>
                </c:pt>
                <c:pt idx="6392">
                  <c:v>92.083361107117895</c:v>
                </c:pt>
                <c:pt idx="6393">
                  <c:v>92.071362832172198</c:v>
                </c:pt>
                <c:pt idx="6394">
                  <c:v>92.059364557226502</c:v>
                </c:pt>
                <c:pt idx="6395">
                  <c:v>92.047366282280706</c:v>
                </c:pt>
                <c:pt idx="6396">
                  <c:v>92.036238681683599</c:v>
                </c:pt>
                <c:pt idx="6397">
                  <c:v>92.023518526894307</c:v>
                </c:pt>
                <c:pt idx="6398">
                  <c:v>92.011789563269801</c:v>
                </c:pt>
                <c:pt idx="6399">
                  <c:v>92.000060599645394</c:v>
                </c:pt>
                <c:pt idx="6400">
                  <c:v>91.988331636020902</c:v>
                </c:pt>
                <c:pt idx="6401">
                  <c:v>91.989021058380203</c:v>
                </c:pt>
                <c:pt idx="6402">
                  <c:v>91.967315256467401</c:v>
                </c:pt>
                <c:pt idx="6403">
                  <c:v>91.961171228478904</c:v>
                </c:pt>
                <c:pt idx="6404">
                  <c:v>91.955027200490306</c:v>
                </c:pt>
                <c:pt idx="6405">
                  <c:v>91.948883172501795</c:v>
                </c:pt>
                <c:pt idx="6406">
                  <c:v>91.934227618160705</c:v>
                </c:pt>
                <c:pt idx="6407">
                  <c:v>91.935015346612801</c:v>
                </c:pt>
                <c:pt idx="6408">
                  <c:v>91.926016312759302</c:v>
                </c:pt>
                <c:pt idx="6409">
                  <c:v>91.917017278905803</c:v>
                </c:pt>
                <c:pt idx="6410">
                  <c:v>91.908018245052304</c:v>
                </c:pt>
                <c:pt idx="6411">
                  <c:v>91.899019211198905</c:v>
                </c:pt>
                <c:pt idx="6412">
                  <c:v>91.890020177345406</c:v>
                </c:pt>
                <c:pt idx="6413">
                  <c:v>91.881021143491907</c:v>
                </c:pt>
                <c:pt idx="6414">
                  <c:v>91.872022109638493</c:v>
                </c:pt>
                <c:pt idx="6415">
                  <c:v>91.863023075784994</c:v>
                </c:pt>
                <c:pt idx="6416">
                  <c:v>91.854017532148703</c:v>
                </c:pt>
                <c:pt idx="6417">
                  <c:v>91.845024254862395</c:v>
                </c:pt>
                <c:pt idx="6418">
                  <c:v>91.836023858133899</c:v>
                </c:pt>
                <c:pt idx="6419">
                  <c:v>91.827023461405403</c:v>
                </c:pt>
                <c:pt idx="6420">
                  <c:v>91.818023064676893</c:v>
                </c:pt>
                <c:pt idx="6421">
                  <c:v>91.809022667948398</c:v>
                </c:pt>
                <c:pt idx="6422">
                  <c:v>91.800022271219802</c:v>
                </c:pt>
                <c:pt idx="6423">
                  <c:v>91.791021874491307</c:v>
                </c:pt>
                <c:pt idx="6424">
                  <c:v>91.782021477762797</c:v>
                </c:pt>
                <c:pt idx="6425">
                  <c:v>91.773021081034301</c:v>
                </c:pt>
                <c:pt idx="6426">
                  <c:v>91.7640250448042</c:v>
                </c:pt>
                <c:pt idx="6427">
                  <c:v>91.755020792123702</c:v>
                </c:pt>
                <c:pt idx="6428">
                  <c:v>91.746021308325993</c:v>
                </c:pt>
                <c:pt idx="6429">
                  <c:v>91.737021824528398</c:v>
                </c:pt>
                <c:pt idx="6430">
                  <c:v>91.728022340730703</c:v>
                </c:pt>
                <c:pt idx="6431">
                  <c:v>91.719022856933094</c:v>
                </c:pt>
                <c:pt idx="6432">
                  <c:v>91.7100233731354</c:v>
                </c:pt>
                <c:pt idx="6433">
                  <c:v>91.701023889337705</c:v>
                </c:pt>
                <c:pt idx="6434">
                  <c:v>91.692024405540096</c:v>
                </c:pt>
                <c:pt idx="6435">
                  <c:v>91.683024921742401</c:v>
                </c:pt>
                <c:pt idx="6436">
                  <c:v>91.659701137681097</c:v>
                </c:pt>
                <c:pt idx="6437">
                  <c:v>91.663369122037807</c:v>
                </c:pt>
                <c:pt idx="6438">
                  <c:v>91.651370847092096</c:v>
                </c:pt>
                <c:pt idx="6439">
                  <c:v>91.6393725721463</c:v>
                </c:pt>
                <c:pt idx="6440">
                  <c:v>91.627374297200603</c:v>
                </c:pt>
                <c:pt idx="6441">
                  <c:v>91.615376022254907</c:v>
                </c:pt>
                <c:pt idx="6442">
                  <c:v>91.603377747309196</c:v>
                </c:pt>
                <c:pt idx="6443">
                  <c:v>91.591379472363499</c:v>
                </c:pt>
                <c:pt idx="6444">
                  <c:v>91.579381197417803</c:v>
                </c:pt>
                <c:pt idx="6445">
                  <c:v>91.567382922472106</c:v>
                </c:pt>
                <c:pt idx="6446">
                  <c:v>91.552971289475806</c:v>
                </c:pt>
                <c:pt idx="6447">
                  <c:v>91.543052265503206</c:v>
                </c:pt>
                <c:pt idx="6448">
                  <c:v>91.5304474421566</c:v>
                </c:pt>
                <c:pt idx="6449">
                  <c:v>91.517842618809993</c:v>
                </c:pt>
                <c:pt idx="6450">
                  <c:v>91.505237795463501</c:v>
                </c:pt>
                <c:pt idx="6451">
                  <c:v>91.492632972116894</c:v>
                </c:pt>
                <c:pt idx="6452">
                  <c:v>91.480028148770302</c:v>
                </c:pt>
                <c:pt idx="6453">
                  <c:v>91.471388621012295</c:v>
                </c:pt>
                <c:pt idx="6454">
                  <c:v>91.455688322294094</c:v>
                </c:pt>
                <c:pt idx="6455">
                  <c:v>91.445199849840193</c:v>
                </c:pt>
                <c:pt idx="6456">
                  <c:v>91.443125090294998</c:v>
                </c:pt>
                <c:pt idx="6457">
                  <c:v>91.426694964315004</c:v>
                </c:pt>
                <c:pt idx="6458">
                  <c:v>91.420694345505893</c:v>
                </c:pt>
                <c:pt idx="6459">
                  <c:v>91.414693726696797</c:v>
                </c:pt>
                <c:pt idx="6460">
                  <c:v>91.408693107887601</c:v>
                </c:pt>
                <c:pt idx="6461">
                  <c:v>91.402692489078504</c:v>
                </c:pt>
                <c:pt idx="6462">
                  <c:v>91.396691870269294</c:v>
                </c:pt>
                <c:pt idx="6463">
                  <c:v>91.390691251460197</c:v>
                </c:pt>
                <c:pt idx="6464">
                  <c:v>91.384690632651001</c:v>
                </c:pt>
                <c:pt idx="6465">
                  <c:v>91.378690013841904</c:v>
                </c:pt>
                <c:pt idx="6466">
                  <c:v>91.358367729566893</c:v>
                </c:pt>
                <c:pt idx="6467">
                  <c:v>91.3650363189697</c:v>
                </c:pt>
                <c:pt idx="6468">
                  <c:v>91.356036685180598</c:v>
                </c:pt>
                <c:pt idx="6469">
                  <c:v>91.347037051391595</c:v>
                </c:pt>
                <c:pt idx="6470">
                  <c:v>91.338037417602493</c:v>
                </c:pt>
                <c:pt idx="6471">
                  <c:v>91.329037783813405</c:v>
                </c:pt>
                <c:pt idx="6472">
                  <c:v>91.320038150024402</c:v>
                </c:pt>
                <c:pt idx="6473">
                  <c:v>91.3110385162353</c:v>
                </c:pt>
                <c:pt idx="6474">
                  <c:v>91.302038882446197</c:v>
                </c:pt>
                <c:pt idx="6475">
                  <c:v>91.293039248657195</c:v>
                </c:pt>
                <c:pt idx="6476">
                  <c:v>91.284036687771007</c:v>
                </c:pt>
                <c:pt idx="6477">
                  <c:v>91.275039643351704</c:v>
                </c:pt>
                <c:pt idx="6478">
                  <c:v>91.266039396627306</c:v>
                </c:pt>
                <c:pt idx="6479">
                  <c:v>91.257039149902894</c:v>
                </c:pt>
                <c:pt idx="6480">
                  <c:v>91.248038903178497</c:v>
                </c:pt>
                <c:pt idx="6481">
                  <c:v>91.239038656454099</c:v>
                </c:pt>
                <c:pt idx="6482">
                  <c:v>91.230038409729701</c:v>
                </c:pt>
                <c:pt idx="6483">
                  <c:v>91.221038163005304</c:v>
                </c:pt>
                <c:pt idx="6484">
                  <c:v>91.212037916280906</c:v>
                </c:pt>
                <c:pt idx="6485">
                  <c:v>91.203037669556494</c:v>
                </c:pt>
                <c:pt idx="6486">
                  <c:v>91.194040349880396</c:v>
                </c:pt>
                <c:pt idx="6487">
                  <c:v>91.185037513732894</c:v>
                </c:pt>
                <c:pt idx="6488">
                  <c:v>91.176037879943806</c:v>
                </c:pt>
                <c:pt idx="6489">
                  <c:v>91.167038246154704</c:v>
                </c:pt>
                <c:pt idx="6490">
                  <c:v>91.158038612365701</c:v>
                </c:pt>
                <c:pt idx="6491">
                  <c:v>91.149038978576598</c:v>
                </c:pt>
                <c:pt idx="6492">
                  <c:v>91.140039344787596</c:v>
                </c:pt>
                <c:pt idx="6493">
                  <c:v>91.131039710998493</c:v>
                </c:pt>
                <c:pt idx="6494">
                  <c:v>91.122040077209405</c:v>
                </c:pt>
                <c:pt idx="6495">
                  <c:v>91.113040443420402</c:v>
                </c:pt>
                <c:pt idx="6496">
                  <c:v>91.071641936178594</c:v>
                </c:pt>
                <c:pt idx="6497">
                  <c:v>91.091177837813504</c:v>
                </c:pt>
                <c:pt idx="6498">
                  <c:v>91.075164579766493</c:v>
                </c:pt>
                <c:pt idx="6499">
                  <c:v>91.059151321719497</c:v>
                </c:pt>
                <c:pt idx="6500">
                  <c:v>91.043138063672501</c:v>
                </c:pt>
                <c:pt idx="6501">
                  <c:v>91.027124805625505</c:v>
                </c:pt>
                <c:pt idx="6502">
                  <c:v>91.011111547578494</c:v>
                </c:pt>
                <c:pt idx="6503">
                  <c:v>90.995098289531498</c:v>
                </c:pt>
                <c:pt idx="6504">
                  <c:v>90.979085031484502</c:v>
                </c:pt>
                <c:pt idx="6505">
                  <c:v>90.997435697573195</c:v>
                </c:pt>
                <c:pt idx="6506">
                  <c:v>90.949479460486501</c:v>
                </c:pt>
                <c:pt idx="6507">
                  <c:v>90.976719860839793</c:v>
                </c:pt>
                <c:pt idx="6508">
                  <c:v>90.970720104980401</c:v>
                </c:pt>
                <c:pt idx="6509">
                  <c:v>90.964720349121095</c:v>
                </c:pt>
                <c:pt idx="6510">
                  <c:v>90.958720593261702</c:v>
                </c:pt>
                <c:pt idx="6511">
                  <c:v>90.952720837402296</c:v>
                </c:pt>
                <c:pt idx="6512">
                  <c:v>90.946721081542904</c:v>
                </c:pt>
                <c:pt idx="6513">
                  <c:v>90.940721325683597</c:v>
                </c:pt>
                <c:pt idx="6514">
                  <c:v>90.934721569824205</c:v>
                </c:pt>
                <c:pt idx="6515">
                  <c:v>90.928721813964799</c:v>
                </c:pt>
                <c:pt idx="6516">
                  <c:v>90.908399999237005</c:v>
                </c:pt>
                <c:pt idx="6517">
                  <c:v>90.9150839523315</c:v>
                </c:pt>
                <c:pt idx="6518">
                  <c:v>90.906083555603004</c:v>
                </c:pt>
                <c:pt idx="6519">
                  <c:v>90.897083158874494</c:v>
                </c:pt>
                <c:pt idx="6520">
                  <c:v>90.888082762145999</c:v>
                </c:pt>
                <c:pt idx="6521">
                  <c:v>90.879082365417403</c:v>
                </c:pt>
                <c:pt idx="6522">
                  <c:v>90.870081968688893</c:v>
                </c:pt>
                <c:pt idx="6523">
                  <c:v>90.861081571960398</c:v>
                </c:pt>
                <c:pt idx="6524">
                  <c:v>90.852081175231902</c:v>
                </c:pt>
                <c:pt idx="6525">
                  <c:v>90.843080778503406</c:v>
                </c:pt>
                <c:pt idx="6526">
                  <c:v>90.834084023284902</c:v>
                </c:pt>
                <c:pt idx="6527">
                  <c:v>90.825080401611302</c:v>
                </c:pt>
                <c:pt idx="6528">
                  <c:v>90.8160807678222</c:v>
                </c:pt>
                <c:pt idx="6529">
                  <c:v>90.807081134033197</c:v>
                </c:pt>
                <c:pt idx="6530">
                  <c:v>90.798081500244095</c:v>
                </c:pt>
                <c:pt idx="6531">
                  <c:v>90.789081866455007</c:v>
                </c:pt>
                <c:pt idx="6532">
                  <c:v>90.780082232666004</c:v>
                </c:pt>
                <c:pt idx="6533">
                  <c:v>90.771082598876902</c:v>
                </c:pt>
                <c:pt idx="6534">
                  <c:v>90.762082965087799</c:v>
                </c:pt>
                <c:pt idx="6535">
                  <c:v>90.753083331298797</c:v>
                </c:pt>
                <c:pt idx="6536">
                  <c:v>90.744083697509694</c:v>
                </c:pt>
                <c:pt idx="6537">
                  <c:v>90.735084063720706</c:v>
                </c:pt>
                <c:pt idx="6538">
                  <c:v>90.726084429931603</c:v>
                </c:pt>
                <c:pt idx="6539">
                  <c:v>90.717084796142501</c:v>
                </c:pt>
                <c:pt idx="6540">
                  <c:v>90.708085162353498</c:v>
                </c:pt>
                <c:pt idx="6541">
                  <c:v>90.699085528564396</c:v>
                </c:pt>
                <c:pt idx="6542">
                  <c:v>90.690085894775393</c:v>
                </c:pt>
                <c:pt idx="6543">
                  <c:v>90.681086260986305</c:v>
                </c:pt>
                <c:pt idx="6544">
                  <c:v>90.672086627197203</c:v>
                </c:pt>
                <c:pt idx="6545">
                  <c:v>90.6630869934082</c:v>
                </c:pt>
                <c:pt idx="6546">
                  <c:v>90.668403328709701</c:v>
                </c:pt>
                <c:pt idx="6547">
                  <c:v>90.646725351820507</c:v>
                </c:pt>
                <c:pt idx="6548">
                  <c:v>90.640725033032297</c:v>
                </c:pt>
                <c:pt idx="6549">
                  <c:v>90.634724714244101</c:v>
                </c:pt>
                <c:pt idx="6550">
                  <c:v>90.628724395455905</c:v>
                </c:pt>
                <c:pt idx="6551">
                  <c:v>90.622724076667694</c:v>
                </c:pt>
                <c:pt idx="6552">
                  <c:v>90.616723757879498</c:v>
                </c:pt>
                <c:pt idx="6553">
                  <c:v>90.610723439091302</c:v>
                </c:pt>
                <c:pt idx="6554">
                  <c:v>90.604723120303106</c:v>
                </c:pt>
                <c:pt idx="6555">
                  <c:v>90.598722801514896</c:v>
                </c:pt>
                <c:pt idx="6556">
                  <c:v>90.578411763390406</c:v>
                </c:pt>
                <c:pt idx="6557">
                  <c:v>90.585086192405797</c:v>
                </c:pt>
                <c:pt idx="6558">
                  <c:v>90.576087758407894</c:v>
                </c:pt>
                <c:pt idx="6559">
                  <c:v>90.567089324410006</c:v>
                </c:pt>
                <c:pt idx="6560">
                  <c:v>90.558090890412203</c:v>
                </c:pt>
                <c:pt idx="6561">
                  <c:v>90.5490924564143</c:v>
                </c:pt>
                <c:pt idx="6562">
                  <c:v>90.540094022416397</c:v>
                </c:pt>
                <c:pt idx="6563">
                  <c:v>90.531095588418594</c:v>
                </c:pt>
                <c:pt idx="6564">
                  <c:v>90.522097154420706</c:v>
                </c:pt>
                <c:pt idx="6565">
                  <c:v>90.513098720422803</c:v>
                </c:pt>
                <c:pt idx="6566">
                  <c:v>90.492530912423902</c:v>
                </c:pt>
                <c:pt idx="6567">
                  <c:v>90.493035150189399</c:v>
                </c:pt>
                <c:pt idx="6568">
                  <c:v>90.480239957640904</c:v>
                </c:pt>
                <c:pt idx="6569">
                  <c:v>90.467444765092395</c:v>
                </c:pt>
                <c:pt idx="6570">
                  <c:v>90.4546495725439</c:v>
                </c:pt>
                <c:pt idx="6571">
                  <c:v>90.445466751861503</c:v>
                </c:pt>
                <c:pt idx="6572">
                  <c:v>90.430338560663102</c:v>
                </c:pt>
                <c:pt idx="6573">
                  <c:v>90.419040294654593</c:v>
                </c:pt>
                <c:pt idx="6574">
                  <c:v>90.407742028646098</c:v>
                </c:pt>
                <c:pt idx="6575">
                  <c:v>90.396443762637603</c:v>
                </c:pt>
                <c:pt idx="6576">
                  <c:v>90.401946241618703</c:v>
                </c:pt>
                <c:pt idx="6577">
                  <c:v>90.376731386311803</c:v>
                </c:pt>
                <c:pt idx="6578">
                  <c:v>90.370731630452397</c:v>
                </c:pt>
                <c:pt idx="6579">
                  <c:v>90.364731874593105</c:v>
                </c:pt>
                <c:pt idx="6580">
                  <c:v>90.358732118733698</c:v>
                </c:pt>
                <c:pt idx="6581">
                  <c:v>90.352732362874306</c:v>
                </c:pt>
                <c:pt idx="6582">
                  <c:v>90.3467326070149</c:v>
                </c:pt>
                <c:pt idx="6583">
                  <c:v>90.340732851155593</c:v>
                </c:pt>
                <c:pt idx="6584">
                  <c:v>90.334733095296201</c:v>
                </c:pt>
                <c:pt idx="6585">
                  <c:v>90.328733339436795</c:v>
                </c:pt>
                <c:pt idx="6586">
                  <c:v>90.308414025243096</c:v>
                </c:pt>
                <c:pt idx="6587">
                  <c:v>90.315100478871599</c:v>
                </c:pt>
                <c:pt idx="6588">
                  <c:v>90.306100082143104</c:v>
                </c:pt>
                <c:pt idx="6589">
                  <c:v>90.297099685414594</c:v>
                </c:pt>
                <c:pt idx="6590">
                  <c:v>90.288099288686098</c:v>
                </c:pt>
                <c:pt idx="6591">
                  <c:v>90.279098891957602</c:v>
                </c:pt>
                <c:pt idx="6592">
                  <c:v>90.270098495229007</c:v>
                </c:pt>
                <c:pt idx="6593">
                  <c:v>90.261098098500497</c:v>
                </c:pt>
                <c:pt idx="6594">
                  <c:v>90.252097701772001</c:v>
                </c:pt>
                <c:pt idx="6595">
                  <c:v>90.243097305043506</c:v>
                </c:pt>
                <c:pt idx="6596">
                  <c:v>90.2341012650095</c:v>
                </c:pt>
                <c:pt idx="6597">
                  <c:v>90.225097008525196</c:v>
                </c:pt>
                <c:pt idx="6598">
                  <c:v>90.216097524727502</c:v>
                </c:pt>
                <c:pt idx="6599">
                  <c:v>90.207098040929793</c:v>
                </c:pt>
                <c:pt idx="6600">
                  <c:v>90.198098557132198</c:v>
                </c:pt>
                <c:pt idx="6601">
                  <c:v>90.189099073334503</c:v>
                </c:pt>
                <c:pt idx="6602">
                  <c:v>90.180099589536795</c:v>
                </c:pt>
                <c:pt idx="6603">
                  <c:v>90.1711001057392</c:v>
                </c:pt>
                <c:pt idx="6604">
                  <c:v>90.162100621941505</c:v>
                </c:pt>
                <c:pt idx="6605">
                  <c:v>90.153101138143796</c:v>
                </c:pt>
                <c:pt idx="6606">
                  <c:v>90.144096581904094</c:v>
                </c:pt>
                <c:pt idx="6607">
                  <c:v>90.135101592132003</c:v>
                </c:pt>
                <c:pt idx="6608">
                  <c:v>90.126101045394407</c:v>
                </c:pt>
                <c:pt idx="6609">
                  <c:v>90.117100498656697</c:v>
                </c:pt>
                <c:pt idx="6610">
                  <c:v>90.108099951919101</c:v>
                </c:pt>
                <c:pt idx="6611">
                  <c:v>90.099099405181505</c:v>
                </c:pt>
                <c:pt idx="6612">
                  <c:v>90.090098858443895</c:v>
                </c:pt>
                <c:pt idx="6613">
                  <c:v>90.081098311706199</c:v>
                </c:pt>
                <c:pt idx="6614">
                  <c:v>90.072097764968603</c:v>
                </c:pt>
                <c:pt idx="6615">
                  <c:v>90.063097218230993</c:v>
                </c:pt>
                <c:pt idx="6616">
                  <c:v>90.054108901556603</c:v>
                </c:pt>
                <c:pt idx="6617">
                  <c:v>90.045097519652899</c:v>
                </c:pt>
                <c:pt idx="6618">
                  <c:v>90.036099535494301</c:v>
                </c:pt>
                <c:pt idx="6619">
                  <c:v>90.027101551335605</c:v>
                </c:pt>
                <c:pt idx="6620">
                  <c:v>90.018103567176993</c:v>
                </c:pt>
                <c:pt idx="6621">
                  <c:v>90.009105583018396</c:v>
                </c:pt>
                <c:pt idx="6622">
                  <c:v>90.000107598859699</c:v>
                </c:pt>
                <c:pt idx="6623">
                  <c:v>89.991109614701102</c:v>
                </c:pt>
                <c:pt idx="6624">
                  <c:v>89.982111630542406</c:v>
                </c:pt>
                <c:pt idx="6625">
                  <c:v>89.973113646383794</c:v>
                </c:pt>
                <c:pt idx="6626">
                  <c:v>89.960629155201602</c:v>
                </c:pt>
                <c:pt idx="6627">
                  <c:v>89.954215052568102</c:v>
                </c:pt>
                <c:pt idx="6628">
                  <c:v>89.943553242606001</c:v>
                </c:pt>
                <c:pt idx="6629">
                  <c:v>89.937115194392206</c:v>
                </c:pt>
                <c:pt idx="6630">
                  <c:v>89.923914476220304</c:v>
                </c:pt>
                <c:pt idx="6631">
                  <c:v>89.915564379322802</c:v>
                </c:pt>
                <c:pt idx="6632">
                  <c:v>89.907214282425301</c:v>
                </c:pt>
                <c:pt idx="6633">
                  <c:v>89.898864185527799</c:v>
                </c:pt>
                <c:pt idx="6634">
                  <c:v>89.890514088630297</c:v>
                </c:pt>
                <c:pt idx="6635">
                  <c:v>89.882163991732796</c:v>
                </c:pt>
                <c:pt idx="6636">
                  <c:v>89.871270788177497</c:v>
                </c:pt>
                <c:pt idx="6637">
                  <c:v>89.8651113159179</c:v>
                </c:pt>
                <c:pt idx="6638">
                  <c:v>89.856111682128898</c:v>
                </c:pt>
                <c:pt idx="6639">
                  <c:v>89.847112048339795</c:v>
                </c:pt>
                <c:pt idx="6640">
                  <c:v>89.838112414550693</c:v>
                </c:pt>
                <c:pt idx="6641">
                  <c:v>89.829112780761704</c:v>
                </c:pt>
                <c:pt idx="6642">
                  <c:v>89.820113146972602</c:v>
                </c:pt>
                <c:pt idx="6643">
                  <c:v>89.811113513183599</c:v>
                </c:pt>
                <c:pt idx="6644">
                  <c:v>89.802113879394497</c:v>
                </c:pt>
                <c:pt idx="6645">
                  <c:v>89.793114245605395</c:v>
                </c:pt>
                <c:pt idx="6646">
                  <c:v>89.784110971577903</c:v>
                </c:pt>
                <c:pt idx="6647">
                  <c:v>89.775114564005506</c:v>
                </c:pt>
                <c:pt idx="6648">
                  <c:v>89.766114167276996</c:v>
                </c:pt>
                <c:pt idx="6649">
                  <c:v>89.7571137705485</c:v>
                </c:pt>
                <c:pt idx="6650">
                  <c:v>89.748113373819905</c:v>
                </c:pt>
                <c:pt idx="6651">
                  <c:v>89.739112977091395</c:v>
                </c:pt>
                <c:pt idx="6652">
                  <c:v>89.730112580362899</c:v>
                </c:pt>
                <c:pt idx="6653">
                  <c:v>89.721112183634403</c:v>
                </c:pt>
                <c:pt idx="6654">
                  <c:v>89.712111786905893</c:v>
                </c:pt>
                <c:pt idx="6655">
                  <c:v>89.703111390177398</c:v>
                </c:pt>
                <c:pt idx="6656">
                  <c:v>89.694128945326298</c:v>
                </c:pt>
                <c:pt idx="6657">
                  <c:v>89.685112638133404</c:v>
                </c:pt>
                <c:pt idx="6658">
                  <c:v>89.676116003222702</c:v>
                </c:pt>
                <c:pt idx="6659">
                  <c:v>89.667119368311901</c:v>
                </c:pt>
                <c:pt idx="6660">
                  <c:v>89.6581227334012</c:v>
                </c:pt>
                <c:pt idx="6661">
                  <c:v>89.649126098490399</c:v>
                </c:pt>
                <c:pt idx="6662">
                  <c:v>89.640129463579598</c:v>
                </c:pt>
                <c:pt idx="6663">
                  <c:v>89.631132828668896</c:v>
                </c:pt>
                <c:pt idx="6664">
                  <c:v>89.622136193758095</c:v>
                </c:pt>
                <c:pt idx="6665">
                  <c:v>89.613139558847394</c:v>
                </c:pt>
                <c:pt idx="6666">
                  <c:v>89.604125693497906</c:v>
                </c:pt>
                <c:pt idx="6667">
                  <c:v>89.595144341054393</c:v>
                </c:pt>
                <c:pt idx="6668">
                  <c:v>89.586144094329995</c:v>
                </c:pt>
                <c:pt idx="6669">
                  <c:v>89.577143847605598</c:v>
                </c:pt>
                <c:pt idx="6670">
                  <c:v>89.5681436008811</c:v>
                </c:pt>
                <c:pt idx="6671">
                  <c:v>89.559143354156703</c:v>
                </c:pt>
                <c:pt idx="6672">
                  <c:v>89.550143107432305</c:v>
                </c:pt>
                <c:pt idx="6673">
                  <c:v>89.541142860707893</c:v>
                </c:pt>
                <c:pt idx="6674">
                  <c:v>89.532142613983495</c:v>
                </c:pt>
                <c:pt idx="6675">
                  <c:v>89.523142367259098</c:v>
                </c:pt>
                <c:pt idx="6676">
                  <c:v>89.505181780608098</c:v>
                </c:pt>
                <c:pt idx="6677">
                  <c:v>89.504010904544799</c:v>
                </c:pt>
                <c:pt idx="6678">
                  <c:v>89.492913033216595</c:v>
                </c:pt>
                <c:pt idx="6679">
                  <c:v>89.481815161888406</c:v>
                </c:pt>
                <c:pt idx="6680">
                  <c:v>89.470717290560302</c:v>
                </c:pt>
                <c:pt idx="6681">
                  <c:v>89.459619419232098</c:v>
                </c:pt>
                <c:pt idx="6682">
                  <c:v>89.448521547903894</c:v>
                </c:pt>
                <c:pt idx="6683">
                  <c:v>89.437423676575705</c:v>
                </c:pt>
                <c:pt idx="6684">
                  <c:v>89.442154943695698</c:v>
                </c:pt>
                <c:pt idx="6685">
                  <c:v>89.419998168945298</c:v>
                </c:pt>
                <c:pt idx="6686">
                  <c:v>89.409176854998805</c:v>
                </c:pt>
                <c:pt idx="6687">
                  <c:v>89.415159036289793</c:v>
                </c:pt>
                <c:pt idx="6688">
                  <c:v>89.406158789565396</c:v>
                </c:pt>
                <c:pt idx="6689">
                  <c:v>89.397158542840998</c:v>
                </c:pt>
                <c:pt idx="6690">
                  <c:v>89.3881582961166</c:v>
                </c:pt>
                <c:pt idx="6691">
                  <c:v>89.379158049392203</c:v>
                </c:pt>
                <c:pt idx="6692">
                  <c:v>89.370157802667805</c:v>
                </c:pt>
                <c:pt idx="6693">
                  <c:v>89.361157555943393</c:v>
                </c:pt>
                <c:pt idx="6694">
                  <c:v>89.352157309218995</c:v>
                </c:pt>
                <c:pt idx="6695">
                  <c:v>89.343157062494598</c:v>
                </c:pt>
                <c:pt idx="6696">
                  <c:v>89.334159023411999</c:v>
                </c:pt>
                <c:pt idx="6697">
                  <c:v>89.325156817875396</c:v>
                </c:pt>
                <c:pt idx="6698">
                  <c:v>89.316157034089997</c:v>
                </c:pt>
                <c:pt idx="6699">
                  <c:v>89.307157250304499</c:v>
                </c:pt>
                <c:pt idx="6700">
                  <c:v>89.2981574665191</c:v>
                </c:pt>
                <c:pt idx="6701">
                  <c:v>89.289157682733602</c:v>
                </c:pt>
                <c:pt idx="6702">
                  <c:v>89.280157898948104</c:v>
                </c:pt>
                <c:pt idx="6703">
                  <c:v>89.271158115162706</c:v>
                </c:pt>
                <c:pt idx="6704">
                  <c:v>89.262158331377194</c:v>
                </c:pt>
                <c:pt idx="6705">
                  <c:v>89.253158547591795</c:v>
                </c:pt>
                <c:pt idx="6706">
                  <c:v>89.258465862274093</c:v>
                </c:pt>
                <c:pt idx="6707">
                  <c:v>89.236772048799395</c:v>
                </c:pt>
                <c:pt idx="6708">
                  <c:v>89.230772392934199</c:v>
                </c:pt>
                <c:pt idx="6709">
                  <c:v>89.224772737069102</c:v>
                </c:pt>
                <c:pt idx="6710">
                  <c:v>89.218773081204006</c:v>
                </c:pt>
                <c:pt idx="6711">
                  <c:v>89.212773425338895</c:v>
                </c:pt>
                <c:pt idx="6712">
                  <c:v>89.206773769473799</c:v>
                </c:pt>
                <c:pt idx="6713">
                  <c:v>89.200774113608702</c:v>
                </c:pt>
                <c:pt idx="6714">
                  <c:v>89.194774457743605</c:v>
                </c:pt>
                <c:pt idx="6715">
                  <c:v>89.188774801878495</c:v>
                </c:pt>
                <c:pt idx="6716">
                  <c:v>89.154158718236204</c:v>
                </c:pt>
                <c:pt idx="6717">
                  <c:v>89.173550050042707</c:v>
                </c:pt>
                <c:pt idx="6718">
                  <c:v>89.161549575376597</c:v>
                </c:pt>
                <c:pt idx="6719">
                  <c:v>89.149549100710502</c:v>
                </c:pt>
                <c:pt idx="6720">
                  <c:v>89.137548626044406</c:v>
                </c:pt>
                <c:pt idx="6721">
                  <c:v>89.125548151378197</c:v>
                </c:pt>
                <c:pt idx="6722">
                  <c:v>89.113547676712102</c:v>
                </c:pt>
                <c:pt idx="6723">
                  <c:v>89.101547202046007</c:v>
                </c:pt>
                <c:pt idx="6724">
                  <c:v>89.089546727379897</c:v>
                </c:pt>
                <c:pt idx="6725">
                  <c:v>89.077546252713802</c:v>
                </c:pt>
                <c:pt idx="6726">
                  <c:v>89.079856157233294</c:v>
                </c:pt>
                <c:pt idx="6727">
                  <c:v>89.055158755493096</c:v>
                </c:pt>
                <c:pt idx="6728">
                  <c:v>89.046159121704093</c:v>
                </c:pt>
                <c:pt idx="6729">
                  <c:v>89.037159487915005</c:v>
                </c:pt>
                <c:pt idx="6730">
                  <c:v>89.028159854125903</c:v>
                </c:pt>
                <c:pt idx="6731">
                  <c:v>89.0191602203369</c:v>
                </c:pt>
                <c:pt idx="6732">
                  <c:v>89.010160586547798</c:v>
                </c:pt>
                <c:pt idx="6733">
                  <c:v>89.001160952758795</c:v>
                </c:pt>
                <c:pt idx="6734">
                  <c:v>88.992161318969707</c:v>
                </c:pt>
                <c:pt idx="6735">
                  <c:v>88.983161685180605</c:v>
                </c:pt>
                <c:pt idx="6736">
                  <c:v>88.961164043114195</c:v>
                </c:pt>
                <c:pt idx="6737">
                  <c:v>88.9627924642718</c:v>
                </c:pt>
                <c:pt idx="6738">
                  <c:v>88.949384981758499</c:v>
                </c:pt>
                <c:pt idx="6739">
                  <c:v>88.935977499245197</c:v>
                </c:pt>
                <c:pt idx="6740">
                  <c:v>88.9275553233701</c:v>
                </c:pt>
                <c:pt idx="6741">
                  <c:v>88.909321089585006</c:v>
                </c:pt>
                <c:pt idx="6742">
                  <c:v>88.898464095539595</c:v>
                </c:pt>
                <c:pt idx="6743">
                  <c:v>88.887607101494197</c:v>
                </c:pt>
                <c:pt idx="6744">
                  <c:v>88.876750107448899</c:v>
                </c:pt>
                <c:pt idx="6745">
                  <c:v>88.865893113403502</c:v>
                </c:pt>
                <c:pt idx="6746">
                  <c:v>88.880653853076396</c:v>
                </c:pt>
                <c:pt idx="6747">
                  <c:v>88.848390566349195</c:v>
                </c:pt>
                <c:pt idx="6748">
                  <c:v>88.845390738416597</c:v>
                </c:pt>
                <c:pt idx="6749">
                  <c:v>88.842390910484099</c:v>
                </c:pt>
                <c:pt idx="6750">
                  <c:v>88.839391082551501</c:v>
                </c:pt>
                <c:pt idx="6751">
                  <c:v>88.836391254619002</c:v>
                </c:pt>
                <c:pt idx="6752">
                  <c:v>88.833391426686404</c:v>
                </c:pt>
                <c:pt idx="6753">
                  <c:v>88.830391598753906</c:v>
                </c:pt>
                <c:pt idx="6754">
                  <c:v>88.827391770821293</c:v>
                </c:pt>
                <c:pt idx="6755">
                  <c:v>88.824391942888795</c:v>
                </c:pt>
                <c:pt idx="6756">
                  <c:v>88.807084582519494</c:v>
                </c:pt>
                <c:pt idx="6757">
                  <c:v>88.816784363245603</c:v>
                </c:pt>
                <c:pt idx="6758">
                  <c:v>88.810783744436506</c:v>
                </c:pt>
                <c:pt idx="6759">
                  <c:v>88.804783125627296</c:v>
                </c:pt>
                <c:pt idx="6760">
                  <c:v>88.798782506818199</c:v>
                </c:pt>
                <c:pt idx="6761">
                  <c:v>88.792781888009003</c:v>
                </c:pt>
                <c:pt idx="6762">
                  <c:v>88.786781269199906</c:v>
                </c:pt>
                <c:pt idx="6763">
                  <c:v>88.780780650390795</c:v>
                </c:pt>
                <c:pt idx="6764">
                  <c:v>88.774780031581599</c:v>
                </c:pt>
                <c:pt idx="6765">
                  <c:v>88.768779412772503</c:v>
                </c:pt>
                <c:pt idx="6766">
                  <c:v>88.719873046951193</c:v>
                </c:pt>
                <c:pt idx="6767">
                  <c:v>88.7519548339843</c:v>
                </c:pt>
                <c:pt idx="6768">
                  <c:v>88.736955444335905</c:v>
                </c:pt>
                <c:pt idx="6769">
                  <c:v>88.721956054687496</c:v>
                </c:pt>
                <c:pt idx="6770">
                  <c:v>88.706956665039002</c:v>
                </c:pt>
                <c:pt idx="6771">
                  <c:v>88.691957275390607</c:v>
                </c:pt>
                <c:pt idx="6772">
                  <c:v>88.676957885742098</c:v>
                </c:pt>
                <c:pt idx="6773">
                  <c:v>88.661958496093703</c:v>
                </c:pt>
                <c:pt idx="6774">
                  <c:v>88.646959106445294</c:v>
                </c:pt>
                <c:pt idx="6775">
                  <c:v>88.6319597167968</c:v>
                </c:pt>
                <c:pt idx="6776">
                  <c:v>88.645564478974194</c:v>
                </c:pt>
                <c:pt idx="6777">
                  <c:v>88.605176478107197</c:v>
                </c:pt>
                <c:pt idx="6778">
                  <c:v>88.596176231382799</c:v>
                </c:pt>
                <c:pt idx="6779">
                  <c:v>88.587175984658401</c:v>
                </c:pt>
                <c:pt idx="6780">
                  <c:v>88.578175737934004</c:v>
                </c:pt>
                <c:pt idx="6781">
                  <c:v>88.569175491209606</c:v>
                </c:pt>
                <c:pt idx="6782">
                  <c:v>88.560175244485194</c:v>
                </c:pt>
                <c:pt idx="6783">
                  <c:v>88.551174997760796</c:v>
                </c:pt>
                <c:pt idx="6784">
                  <c:v>88.542174751036399</c:v>
                </c:pt>
                <c:pt idx="6785">
                  <c:v>88.533174504312001</c:v>
                </c:pt>
                <c:pt idx="6786">
                  <c:v>88.524176464843706</c:v>
                </c:pt>
                <c:pt idx="6787">
                  <c:v>88.515174258921306</c:v>
                </c:pt>
                <c:pt idx="6788">
                  <c:v>88.506174475135893</c:v>
                </c:pt>
                <c:pt idx="6789">
                  <c:v>88.497174691350395</c:v>
                </c:pt>
                <c:pt idx="6790">
                  <c:v>88.488174907564897</c:v>
                </c:pt>
                <c:pt idx="6791">
                  <c:v>88.479175123779498</c:v>
                </c:pt>
                <c:pt idx="6792">
                  <c:v>88.470175339994</c:v>
                </c:pt>
                <c:pt idx="6793">
                  <c:v>88.461175556208602</c:v>
                </c:pt>
                <c:pt idx="6794">
                  <c:v>88.452175772423104</c:v>
                </c:pt>
                <c:pt idx="6795">
                  <c:v>88.443175988637606</c:v>
                </c:pt>
                <c:pt idx="6796">
                  <c:v>88.413151931519295</c:v>
                </c:pt>
                <c:pt idx="6797">
                  <c:v>88.425176172931501</c:v>
                </c:pt>
                <c:pt idx="6798">
                  <c:v>88.394664430242699</c:v>
                </c:pt>
                <c:pt idx="6799">
                  <c:v>88.3882056618246</c:v>
                </c:pt>
                <c:pt idx="6800">
                  <c:v>88.3817468934065</c:v>
                </c:pt>
                <c:pt idx="6801">
                  <c:v>88.375288124988401</c:v>
                </c:pt>
                <c:pt idx="6802">
                  <c:v>88.368829356570302</c:v>
                </c:pt>
                <c:pt idx="6803">
                  <c:v>88.362370588152302</c:v>
                </c:pt>
                <c:pt idx="6804">
                  <c:v>88.355911819734203</c:v>
                </c:pt>
                <c:pt idx="6805">
                  <c:v>88.349453051316104</c:v>
                </c:pt>
                <c:pt idx="6806">
                  <c:v>88.345097807058195</c:v>
                </c:pt>
                <c:pt idx="6807">
                  <c:v>88.336781843733604</c:v>
                </c:pt>
                <c:pt idx="6808">
                  <c:v>88.330782787764093</c:v>
                </c:pt>
                <c:pt idx="6809">
                  <c:v>88.324783731794597</c:v>
                </c:pt>
                <c:pt idx="6810">
                  <c:v>88.318784675825</c:v>
                </c:pt>
                <c:pt idx="6811">
                  <c:v>88.312785619855504</c:v>
                </c:pt>
                <c:pt idx="6812">
                  <c:v>88.306786563886007</c:v>
                </c:pt>
                <c:pt idx="6813">
                  <c:v>88.300787507916496</c:v>
                </c:pt>
                <c:pt idx="6814">
                  <c:v>88.294788451946999</c:v>
                </c:pt>
                <c:pt idx="6815">
                  <c:v>88.288789395977503</c:v>
                </c:pt>
                <c:pt idx="6816">
                  <c:v>88.254180843676494</c:v>
                </c:pt>
                <c:pt idx="6817">
                  <c:v>88.273582953237593</c:v>
                </c:pt>
                <c:pt idx="6818">
                  <c:v>88.261583278563094</c:v>
                </c:pt>
                <c:pt idx="6819">
                  <c:v>88.249583603888595</c:v>
                </c:pt>
                <c:pt idx="6820">
                  <c:v>88.237583929214097</c:v>
                </c:pt>
                <c:pt idx="6821">
                  <c:v>88.225584254539697</c:v>
                </c:pt>
                <c:pt idx="6822">
                  <c:v>88.213584579865199</c:v>
                </c:pt>
                <c:pt idx="6823">
                  <c:v>88.2015849051907</c:v>
                </c:pt>
                <c:pt idx="6824">
                  <c:v>88.1895852305163</c:v>
                </c:pt>
                <c:pt idx="6825">
                  <c:v>88.177585555841802</c:v>
                </c:pt>
                <c:pt idx="6826">
                  <c:v>88.179904400515198</c:v>
                </c:pt>
                <c:pt idx="6827">
                  <c:v>88.155190330233296</c:v>
                </c:pt>
                <c:pt idx="6828">
                  <c:v>88.146193695322594</c:v>
                </c:pt>
                <c:pt idx="6829">
                  <c:v>88.137197060411793</c:v>
                </c:pt>
                <c:pt idx="6830">
                  <c:v>88.128200425501007</c:v>
                </c:pt>
                <c:pt idx="6831">
                  <c:v>88.119203790590305</c:v>
                </c:pt>
                <c:pt idx="6832">
                  <c:v>88.110207155679504</c:v>
                </c:pt>
                <c:pt idx="6833">
                  <c:v>88.101210520768703</c:v>
                </c:pt>
                <c:pt idx="6834">
                  <c:v>88.092213885858001</c:v>
                </c:pt>
                <c:pt idx="6835">
                  <c:v>88.0832172509472</c:v>
                </c:pt>
                <c:pt idx="6836">
                  <c:v>88.074201971294698</c:v>
                </c:pt>
                <c:pt idx="6837">
                  <c:v>88.065221904597607</c:v>
                </c:pt>
                <c:pt idx="6838">
                  <c:v>88.056221357859997</c:v>
                </c:pt>
                <c:pt idx="6839">
                  <c:v>88.047220811122401</c:v>
                </c:pt>
                <c:pt idx="6840">
                  <c:v>88.038220264384705</c:v>
                </c:pt>
                <c:pt idx="6841">
                  <c:v>88.029219717647095</c:v>
                </c:pt>
                <c:pt idx="6842">
                  <c:v>88.020219170909499</c:v>
                </c:pt>
                <c:pt idx="6843">
                  <c:v>88.011218624171804</c:v>
                </c:pt>
                <c:pt idx="6844">
                  <c:v>88.002218077434193</c:v>
                </c:pt>
                <c:pt idx="6845">
                  <c:v>87.993217530696597</c:v>
                </c:pt>
                <c:pt idx="6846">
                  <c:v>87.998517121991199</c:v>
                </c:pt>
                <c:pt idx="6847">
                  <c:v>87.976809857177699</c:v>
                </c:pt>
                <c:pt idx="6848">
                  <c:v>87.970810101318307</c:v>
                </c:pt>
                <c:pt idx="6849">
                  <c:v>87.964810345458901</c:v>
                </c:pt>
                <c:pt idx="6850">
                  <c:v>87.958810589599594</c:v>
                </c:pt>
                <c:pt idx="6851">
                  <c:v>87.952810833740202</c:v>
                </c:pt>
                <c:pt idx="6852">
                  <c:v>87.946811077880795</c:v>
                </c:pt>
                <c:pt idx="6853">
                  <c:v>87.940811322021403</c:v>
                </c:pt>
                <c:pt idx="6854">
                  <c:v>87.934811566162097</c:v>
                </c:pt>
                <c:pt idx="6855">
                  <c:v>87.928811810302705</c:v>
                </c:pt>
                <c:pt idx="6856">
                  <c:v>87.896221036760195</c:v>
                </c:pt>
                <c:pt idx="6857">
                  <c:v>87.888203601501004</c:v>
                </c:pt>
                <c:pt idx="6858">
                  <c:v>87.8820571503406</c:v>
                </c:pt>
                <c:pt idx="6859">
                  <c:v>87.875910699180196</c:v>
                </c:pt>
                <c:pt idx="6860">
                  <c:v>87.869764248019806</c:v>
                </c:pt>
                <c:pt idx="6861">
                  <c:v>87.863617796859401</c:v>
                </c:pt>
                <c:pt idx="6862">
                  <c:v>87.857471345698997</c:v>
                </c:pt>
                <c:pt idx="6863">
                  <c:v>87.851324894538607</c:v>
                </c:pt>
                <c:pt idx="6864">
                  <c:v>87.845178443378202</c:v>
                </c:pt>
                <c:pt idx="6865">
                  <c:v>87.839031992217798</c:v>
                </c:pt>
                <c:pt idx="6866">
                  <c:v>87.819466323903299</c:v>
                </c:pt>
                <c:pt idx="6867">
                  <c:v>87.825224200085103</c:v>
                </c:pt>
                <c:pt idx="6868">
                  <c:v>87.816223953360705</c:v>
                </c:pt>
                <c:pt idx="6869">
                  <c:v>87.807223706636293</c:v>
                </c:pt>
                <c:pt idx="6870">
                  <c:v>87.798223459911895</c:v>
                </c:pt>
                <c:pt idx="6871">
                  <c:v>87.789223213187498</c:v>
                </c:pt>
                <c:pt idx="6872">
                  <c:v>87.7802229664631</c:v>
                </c:pt>
                <c:pt idx="6873">
                  <c:v>87.771222719738702</c:v>
                </c:pt>
                <c:pt idx="6874">
                  <c:v>87.762222473014305</c:v>
                </c:pt>
                <c:pt idx="6875">
                  <c:v>87.753222226289907</c:v>
                </c:pt>
                <c:pt idx="6876">
                  <c:v>87.758526405823702</c:v>
                </c:pt>
                <c:pt idx="6877">
                  <c:v>87.736814523883396</c:v>
                </c:pt>
                <c:pt idx="6878">
                  <c:v>87.730815767816694</c:v>
                </c:pt>
                <c:pt idx="6879">
                  <c:v>87.724817011750005</c:v>
                </c:pt>
                <c:pt idx="6880">
                  <c:v>87.718818255683303</c:v>
                </c:pt>
                <c:pt idx="6881">
                  <c:v>87.7128194996166</c:v>
                </c:pt>
                <c:pt idx="6882">
                  <c:v>87.706820743549898</c:v>
                </c:pt>
                <c:pt idx="6883">
                  <c:v>87.700821987483195</c:v>
                </c:pt>
                <c:pt idx="6884">
                  <c:v>87.694823231416507</c:v>
                </c:pt>
                <c:pt idx="6885">
                  <c:v>87.688824475349804</c:v>
                </c:pt>
                <c:pt idx="6886">
                  <c:v>87.6542260069359</c:v>
                </c:pt>
                <c:pt idx="6887">
                  <c:v>87.673651736643606</c:v>
                </c:pt>
                <c:pt idx="6888">
                  <c:v>87.661650661913797</c:v>
                </c:pt>
                <c:pt idx="6889">
                  <c:v>87.649649587183902</c:v>
                </c:pt>
                <c:pt idx="6890">
                  <c:v>87.637648512454106</c:v>
                </c:pt>
                <c:pt idx="6891">
                  <c:v>87.625647437724197</c:v>
                </c:pt>
                <c:pt idx="6892">
                  <c:v>87.613646362994402</c:v>
                </c:pt>
                <c:pt idx="6893">
                  <c:v>87.601645288264507</c:v>
                </c:pt>
                <c:pt idx="6894">
                  <c:v>87.589644213534697</c:v>
                </c:pt>
                <c:pt idx="6895">
                  <c:v>87.577643138804802</c:v>
                </c:pt>
                <c:pt idx="6896">
                  <c:v>87.579944573783195</c:v>
                </c:pt>
                <c:pt idx="6897">
                  <c:v>87.555230911451702</c:v>
                </c:pt>
                <c:pt idx="6898">
                  <c:v>87.546231577640398</c:v>
                </c:pt>
                <c:pt idx="6899">
                  <c:v>87.537232243829095</c:v>
                </c:pt>
                <c:pt idx="6900">
                  <c:v>87.528232910017906</c:v>
                </c:pt>
                <c:pt idx="6901">
                  <c:v>87.519233576206602</c:v>
                </c:pt>
                <c:pt idx="6902">
                  <c:v>87.510234242395299</c:v>
                </c:pt>
                <c:pt idx="6903">
                  <c:v>87.501234908584095</c:v>
                </c:pt>
                <c:pt idx="6904">
                  <c:v>87.492235574772806</c:v>
                </c:pt>
                <c:pt idx="6905">
                  <c:v>87.483236240961503</c:v>
                </c:pt>
                <c:pt idx="6906">
                  <c:v>87.450539025945204</c:v>
                </c:pt>
                <c:pt idx="6907">
                  <c:v>87.461599968679593</c:v>
                </c:pt>
                <c:pt idx="6908">
                  <c:v>87.445728585763803</c:v>
                </c:pt>
                <c:pt idx="6909">
                  <c:v>87.429857202847998</c:v>
                </c:pt>
                <c:pt idx="6910">
                  <c:v>87.413985819932194</c:v>
                </c:pt>
                <c:pt idx="6911">
                  <c:v>87.398114437016304</c:v>
                </c:pt>
                <c:pt idx="6912">
                  <c:v>87.403647702026305</c:v>
                </c:pt>
                <c:pt idx="6913">
                  <c:v>87.374048313585106</c:v>
                </c:pt>
                <c:pt idx="6914">
                  <c:v>87.367118855422206</c:v>
                </c:pt>
                <c:pt idx="6915">
                  <c:v>87.360189397259305</c:v>
                </c:pt>
                <c:pt idx="6916">
                  <c:v>87.347684151237999</c:v>
                </c:pt>
                <c:pt idx="6917">
                  <c:v>87.345234422921095</c:v>
                </c:pt>
                <c:pt idx="6918">
                  <c:v>87.336234326195793</c:v>
                </c:pt>
                <c:pt idx="6919">
                  <c:v>87.327234229470506</c:v>
                </c:pt>
                <c:pt idx="6920">
                  <c:v>87.318234132745303</c:v>
                </c:pt>
                <c:pt idx="6921">
                  <c:v>87.309234036020001</c:v>
                </c:pt>
                <c:pt idx="6922">
                  <c:v>87.300233939294699</c:v>
                </c:pt>
                <c:pt idx="6923">
                  <c:v>87.291233842569397</c:v>
                </c:pt>
                <c:pt idx="6924">
                  <c:v>87.282233745844096</c:v>
                </c:pt>
                <c:pt idx="6925">
                  <c:v>87.273233649118794</c:v>
                </c:pt>
                <c:pt idx="6926">
                  <c:v>87.278533702488204</c:v>
                </c:pt>
                <c:pt idx="6927">
                  <c:v>87.256821059112696</c:v>
                </c:pt>
                <c:pt idx="6928">
                  <c:v>87.250822103114103</c:v>
                </c:pt>
                <c:pt idx="6929">
                  <c:v>87.244823147115497</c:v>
                </c:pt>
                <c:pt idx="6930">
                  <c:v>87.238824191116905</c:v>
                </c:pt>
                <c:pt idx="6931">
                  <c:v>87.232825235118298</c:v>
                </c:pt>
                <c:pt idx="6932">
                  <c:v>87.226826279119805</c:v>
                </c:pt>
                <c:pt idx="6933">
                  <c:v>87.220827323121199</c:v>
                </c:pt>
                <c:pt idx="6934">
                  <c:v>87.214828367122607</c:v>
                </c:pt>
                <c:pt idx="6935">
                  <c:v>87.208829411124</c:v>
                </c:pt>
                <c:pt idx="6936">
                  <c:v>87.188534678844405</c:v>
                </c:pt>
                <c:pt idx="6937">
                  <c:v>87.195248141479496</c:v>
                </c:pt>
                <c:pt idx="6938">
                  <c:v>87.186248507690394</c:v>
                </c:pt>
                <c:pt idx="6939">
                  <c:v>87.177248873901306</c:v>
                </c:pt>
                <c:pt idx="6940">
                  <c:v>87.168249240112303</c:v>
                </c:pt>
                <c:pt idx="6941">
                  <c:v>87.159249606323201</c:v>
                </c:pt>
                <c:pt idx="6942">
                  <c:v>87.150249972534098</c:v>
                </c:pt>
                <c:pt idx="6943">
                  <c:v>87.141250338745095</c:v>
                </c:pt>
                <c:pt idx="6944">
                  <c:v>87.132250704955993</c:v>
                </c:pt>
                <c:pt idx="6945">
                  <c:v>87.123251071166905</c:v>
                </c:pt>
                <c:pt idx="6946">
                  <c:v>87.128538721338899</c:v>
                </c:pt>
                <c:pt idx="6947">
                  <c:v>87.106834336598695</c:v>
                </c:pt>
                <c:pt idx="6948">
                  <c:v>87.100833817799796</c:v>
                </c:pt>
                <c:pt idx="6949">
                  <c:v>87.094833299000996</c:v>
                </c:pt>
                <c:pt idx="6950">
                  <c:v>87.088832780202196</c:v>
                </c:pt>
                <c:pt idx="6951">
                  <c:v>87.082832261403397</c:v>
                </c:pt>
                <c:pt idx="6952">
                  <c:v>87.076831742604497</c:v>
                </c:pt>
                <c:pt idx="6953">
                  <c:v>87.070831223805698</c:v>
                </c:pt>
                <c:pt idx="6954">
                  <c:v>87.064830705006898</c:v>
                </c:pt>
                <c:pt idx="6955">
                  <c:v>87.058830186207999</c:v>
                </c:pt>
                <c:pt idx="6956">
                  <c:v>87.038542383448203</c:v>
                </c:pt>
                <c:pt idx="6957">
                  <c:v>87.045246615600504</c:v>
                </c:pt>
                <c:pt idx="6958">
                  <c:v>87.036246981811502</c:v>
                </c:pt>
                <c:pt idx="6959">
                  <c:v>87.027247348022399</c:v>
                </c:pt>
                <c:pt idx="6960">
                  <c:v>87.018247714233397</c:v>
                </c:pt>
                <c:pt idx="6961">
                  <c:v>87.009248080444294</c:v>
                </c:pt>
                <c:pt idx="6962">
                  <c:v>87.000248446655206</c:v>
                </c:pt>
                <c:pt idx="6963">
                  <c:v>86.991248812866203</c:v>
                </c:pt>
                <c:pt idx="6964">
                  <c:v>86.982249179077101</c:v>
                </c:pt>
                <c:pt idx="6965">
                  <c:v>86.973249545287999</c:v>
                </c:pt>
                <c:pt idx="6966">
                  <c:v>86.929640113978294</c:v>
                </c:pt>
                <c:pt idx="6967">
                  <c:v>86.948822721104804</c:v>
                </c:pt>
                <c:pt idx="6968">
                  <c:v>86.927641994570806</c:v>
                </c:pt>
                <c:pt idx="6969">
                  <c:v>86.906461268036793</c:v>
                </c:pt>
                <c:pt idx="6970">
                  <c:v>86.917666821107701</c:v>
                </c:pt>
                <c:pt idx="6971">
                  <c:v>86.868543212784402</c:v>
                </c:pt>
                <c:pt idx="6972">
                  <c:v>86.863326789779606</c:v>
                </c:pt>
                <c:pt idx="6973">
                  <c:v>86.858110366774795</c:v>
                </c:pt>
                <c:pt idx="6974">
                  <c:v>86.852893943769999</c:v>
                </c:pt>
                <c:pt idx="6975">
                  <c:v>86.847677520765203</c:v>
                </c:pt>
                <c:pt idx="6976">
                  <c:v>86.8297838591714</c:v>
                </c:pt>
                <c:pt idx="6977">
                  <c:v>86.835249189305102</c:v>
                </c:pt>
                <c:pt idx="6978">
                  <c:v>86.826249855493899</c:v>
                </c:pt>
                <c:pt idx="6979">
                  <c:v>86.817250521682595</c:v>
                </c:pt>
                <c:pt idx="6980">
                  <c:v>86.808251187871306</c:v>
                </c:pt>
                <c:pt idx="6981">
                  <c:v>86.799251854060103</c:v>
                </c:pt>
                <c:pt idx="6982">
                  <c:v>86.790252520248799</c:v>
                </c:pt>
                <c:pt idx="6983">
                  <c:v>86.781253186437496</c:v>
                </c:pt>
                <c:pt idx="6984">
                  <c:v>86.772253852626207</c:v>
                </c:pt>
                <c:pt idx="6985">
                  <c:v>86.763254518815003</c:v>
                </c:pt>
                <c:pt idx="6986">
                  <c:v>86.754255837554197</c:v>
                </c:pt>
                <c:pt idx="6987">
                  <c:v>86.745255923401501</c:v>
                </c:pt>
                <c:pt idx="6988">
                  <c:v>86.736256726565898</c:v>
                </c:pt>
                <c:pt idx="6989">
                  <c:v>86.727257529730295</c:v>
                </c:pt>
                <c:pt idx="6990">
                  <c:v>86.718258332894607</c:v>
                </c:pt>
                <c:pt idx="6991">
                  <c:v>86.709259136059003</c:v>
                </c:pt>
                <c:pt idx="6992">
                  <c:v>86.7002599392234</c:v>
                </c:pt>
                <c:pt idx="6993">
                  <c:v>86.691260742387797</c:v>
                </c:pt>
                <c:pt idx="6994">
                  <c:v>86.682261545552194</c:v>
                </c:pt>
                <c:pt idx="6995">
                  <c:v>86.673262348716605</c:v>
                </c:pt>
                <c:pt idx="6996">
                  <c:v>86.664261070555597</c:v>
                </c:pt>
                <c:pt idx="6997">
                  <c:v>86.655263725280705</c:v>
                </c:pt>
                <c:pt idx="6998">
                  <c:v>86.646264091491702</c:v>
                </c:pt>
                <c:pt idx="6999">
                  <c:v>86.637264457702599</c:v>
                </c:pt>
                <c:pt idx="7000">
                  <c:v>86.628264823913497</c:v>
                </c:pt>
                <c:pt idx="7001">
                  <c:v>86.619265190124494</c:v>
                </c:pt>
                <c:pt idx="7002">
                  <c:v>86.610265556335406</c:v>
                </c:pt>
                <c:pt idx="7003">
                  <c:v>86.601265922546304</c:v>
                </c:pt>
                <c:pt idx="7004">
                  <c:v>86.592266288757301</c:v>
                </c:pt>
                <c:pt idx="7005">
                  <c:v>86.583266654968199</c:v>
                </c:pt>
                <c:pt idx="7006">
                  <c:v>86.588562271015604</c:v>
                </c:pt>
                <c:pt idx="7007">
                  <c:v>86.566845368320401</c:v>
                </c:pt>
                <c:pt idx="7008">
                  <c:v>86.560846649137304</c:v>
                </c:pt>
                <c:pt idx="7009">
                  <c:v>86.554847929954306</c:v>
                </c:pt>
                <c:pt idx="7010">
                  <c:v>86.548849210771195</c:v>
                </c:pt>
                <c:pt idx="7011">
                  <c:v>86.542850491588098</c:v>
                </c:pt>
                <c:pt idx="7012">
                  <c:v>86.536851772405001</c:v>
                </c:pt>
                <c:pt idx="7013">
                  <c:v>86.530853053222003</c:v>
                </c:pt>
                <c:pt idx="7014">
                  <c:v>86.524854334038906</c:v>
                </c:pt>
                <c:pt idx="7015">
                  <c:v>86.518855614855795</c:v>
                </c:pt>
                <c:pt idx="7016">
                  <c:v>86.498566528312097</c:v>
                </c:pt>
                <c:pt idx="7017">
                  <c:v>86.505289276723701</c:v>
                </c:pt>
                <c:pt idx="7018">
                  <c:v>86.496289792926007</c:v>
                </c:pt>
                <c:pt idx="7019">
                  <c:v>86.487290309128397</c:v>
                </c:pt>
                <c:pt idx="7020">
                  <c:v>86.478290825330703</c:v>
                </c:pt>
                <c:pt idx="7021">
                  <c:v>86.469291341532994</c:v>
                </c:pt>
                <c:pt idx="7022">
                  <c:v>86.460291857735399</c:v>
                </c:pt>
                <c:pt idx="7023">
                  <c:v>86.451292373937704</c:v>
                </c:pt>
                <c:pt idx="7024">
                  <c:v>86.442292890139996</c:v>
                </c:pt>
                <c:pt idx="7025">
                  <c:v>86.433293406342401</c:v>
                </c:pt>
                <c:pt idx="7026">
                  <c:v>86.409586778276903</c:v>
                </c:pt>
                <c:pt idx="7027">
                  <c:v>86.412576864020807</c:v>
                </c:pt>
                <c:pt idx="7028">
                  <c:v>86.398377938782701</c:v>
                </c:pt>
                <c:pt idx="7029">
                  <c:v>86.384179013544497</c:v>
                </c:pt>
                <c:pt idx="7030">
                  <c:v>86.377725201415998</c:v>
                </c:pt>
                <c:pt idx="7031">
                  <c:v>86.356912630145899</c:v>
                </c:pt>
                <c:pt idx="7032">
                  <c:v>86.346521221714298</c:v>
                </c:pt>
                <c:pt idx="7033">
                  <c:v>86.336129813282696</c:v>
                </c:pt>
                <c:pt idx="7034">
                  <c:v>86.325738404851094</c:v>
                </c:pt>
                <c:pt idx="7035">
                  <c:v>86.315346996419507</c:v>
                </c:pt>
                <c:pt idx="7036">
                  <c:v>86.309630310644096</c:v>
                </c:pt>
                <c:pt idx="7037">
                  <c:v>86.295291770557895</c:v>
                </c:pt>
                <c:pt idx="7038">
                  <c:v>86.286292436746606</c:v>
                </c:pt>
                <c:pt idx="7039">
                  <c:v>86.277293102935303</c:v>
                </c:pt>
                <c:pt idx="7040">
                  <c:v>86.268293769124099</c:v>
                </c:pt>
                <c:pt idx="7041">
                  <c:v>86.259294435312796</c:v>
                </c:pt>
                <c:pt idx="7042">
                  <c:v>86.250295101501493</c:v>
                </c:pt>
                <c:pt idx="7043">
                  <c:v>86.241295767690303</c:v>
                </c:pt>
                <c:pt idx="7044">
                  <c:v>86.232296433879</c:v>
                </c:pt>
                <c:pt idx="7045">
                  <c:v>86.223297100067697</c:v>
                </c:pt>
                <c:pt idx="7046">
                  <c:v>86.228584279379106</c:v>
                </c:pt>
                <c:pt idx="7047">
                  <c:v>86.206865629789405</c:v>
                </c:pt>
                <c:pt idx="7048">
                  <c:v>86.200866673790799</c:v>
                </c:pt>
                <c:pt idx="7049">
                  <c:v>86.194867717792206</c:v>
                </c:pt>
                <c:pt idx="7050">
                  <c:v>86.1888687617936</c:v>
                </c:pt>
                <c:pt idx="7051">
                  <c:v>86.182869805795093</c:v>
                </c:pt>
                <c:pt idx="7052">
                  <c:v>86.176870849796501</c:v>
                </c:pt>
                <c:pt idx="7053">
                  <c:v>86.170871893797894</c:v>
                </c:pt>
                <c:pt idx="7054">
                  <c:v>86.164872937799302</c:v>
                </c:pt>
                <c:pt idx="7055">
                  <c:v>86.158873981800795</c:v>
                </c:pt>
                <c:pt idx="7056">
                  <c:v>86.138585618873904</c:v>
                </c:pt>
                <c:pt idx="7057">
                  <c:v>86.145312319183304</c:v>
                </c:pt>
                <c:pt idx="7058">
                  <c:v>86.136311922454794</c:v>
                </c:pt>
                <c:pt idx="7059">
                  <c:v>86.127311525726299</c:v>
                </c:pt>
                <c:pt idx="7060">
                  <c:v>86.118311128997803</c:v>
                </c:pt>
                <c:pt idx="7061">
                  <c:v>86.109310732269293</c:v>
                </c:pt>
                <c:pt idx="7062">
                  <c:v>86.100310335540698</c:v>
                </c:pt>
                <c:pt idx="7063">
                  <c:v>86.091309938812202</c:v>
                </c:pt>
                <c:pt idx="7064">
                  <c:v>86.082309542083706</c:v>
                </c:pt>
                <c:pt idx="7065">
                  <c:v>86.073309145355196</c:v>
                </c:pt>
                <c:pt idx="7066">
                  <c:v>86.064313094670197</c:v>
                </c:pt>
                <c:pt idx="7067">
                  <c:v>86.0553088275351</c:v>
                </c:pt>
                <c:pt idx="7068">
                  <c:v>86.046309343737505</c:v>
                </c:pt>
                <c:pt idx="7069">
                  <c:v>86.037309859939796</c:v>
                </c:pt>
                <c:pt idx="7070">
                  <c:v>86.028310376142102</c:v>
                </c:pt>
                <c:pt idx="7071">
                  <c:v>86.019310892344507</c:v>
                </c:pt>
                <c:pt idx="7072">
                  <c:v>86.010311408546798</c:v>
                </c:pt>
                <c:pt idx="7073">
                  <c:v>86.001311924749103</c:v>
                </c:pt>
                <c:pt idx="7074">
                  <c:v>85.992312440951494</c:v>
                </c:pt>
                <c:pt idx="7075">
                  <c:v>85.9833129571538</c:v>
                </c:pt>
                <c:pt idx="7076">
                  <c:v>85.974308413314802</c:v>
                </c:pt>
                <c:pt idx="7077">
                  <c:v>85.965313435943898</c:v>
                </c:pt>
                <c:pt idx="7078">
                  <c:v>85.956312889206302</c:v>
                </c:pt>
                <c:pt idx="7079">
                  <c:v>85.947312342468607</c:v>
                </c:pt>
                <c:pt idx="7080">
                  <c:v>85.938311795730996</c:v>
                </c:pt>
                <c:pt idx="7081">
                  <c:v>85.9293112489934</c:v>
                </c:pt>
                <c:pt idx="7082">
                  <c:v>85.920310702255804</c:v>
                </c:pt>
                <c:pt idx="7083">
                  <c:v>85.911310155518095</c:v>
                </c:pt>
                <c:pt idx="7084">
                  <c:v>85.902309608780499</c:v>
                </c:pt>
                <c:pt idx="7085">
                  <c:v>85.893309062042903</c:v>
                </c:pt>
                <c:pt idx="7086">
                  <c:v>85.857019648416298</c:v>
                </c:pt>
                <c:pt idx="7087">
                  <c:v>85.847520657073105</c:v>
                </c:pt>
                <c:pt idx="7088">
                  <c:v>85.841452533690202</c:v>
                </c:pt>
                <c:pt idx="7089">
                  <c:v>85.835384410307398</c:v>
                </c:pt>
                <c:pt idx="7090">
                  <c:v>85.829316286924595</c:v>
                </c:pt>
                <c:pt idx="7091">
                  <c:v>85.823248163541805</c:v>
                </c:pt>
                <c:pt idx="7092">
                  <c:v>85.817180040159002</c:v>
                </c:pt>
                <c:pt idx="7093">
                  <c:v>85.811111916776099</c:v>
                </c:pt>
                <c:pt idx="7094">
                  <c:v>85.805043793393295</c:v>
                </c:pt>
                <c:pt idx="7095">
                  <c:v>85.798975670010506</c:v>
                </c:pt>
                <c:pt idx="7096">
                  <c:v>85.779041444809494</c:v>
                </c:pt>
                <c:pt idx="7097">
                  <c:v>85.785312490235995</c:v>
                </c:pt>
                <c:pt idx="7098">
                  <c:v>85.776313593323593</c:v>
                </c:pt>
                <c:pt idx="7099">
                  <c:v>85.767314696411205</c:v>
                </c:pt>
                <c:pt idx="7100">
                  <c:v>85.758315799498902</c:v>
                </c:pt>
                <c:pt idx="7101">
                  <c:v>85.7493169025865</c:v>
                </c:pt>
                <c:pt idx="7102">
                  <c:v>85.740318005674098</c:v>
                </c:pt>
                <c:pt idx="7103">
                  <c:v>85.731319108761795</c:v>
                </c:pt>
                <c:pt idx="7104">
                  <c:v>85.722320211849393</c:v>
                </c:pt>
                <c:pt idx="7105">
                  <c:v>85.713321314937005</c:v>
                </c:pt>
                <c:pt idx="7106">
                  <c:v>85.704319624366704</c:v>
                </c:pt>
                <c:pt idx="7107">
                  <c:v>85.695323216323203</c:v>
                </c:pt>
                <c:pt idx="7108">
                  <c:v>85.686323732525594</c:v>
                </c:pt>
                <c:pt idx="7109">
                  <c:v>85.677324248727899</c:v>
                </c:pt>
                <c:pt idx="7110">
                  <c:v>85.668324764930205</c:v>
                </c:pt>
                <c:pt idx="7111">
                  <c:v>85.659325281132595</c:v>
                </c:pt>
                <c:pt idx="7112">
                  <c:v>85.650325797334901</c:v>
                </c:pt>
                <c:pt idx="7113">
                  <c:v>85.641326313537206</c:v>
                </c:pt>
                <c:pt idx="7114">
                  <c:v>85.632326829739597</c:v>
                </c:pt>
                <c:pt idx="7115">
                  <c:v>85.623327345941902</c:v>
                </c:pt>
                <c:pt idx="7116">
                  <c:v>85.614323516933894</c:v>
                </c:pt>
                <c:pt idx="7117">
                  <c:v>85.605327904383302</c:v>
                </c:pt>
                <c:pt idx="7118">
                  <c:v>85.596327507654806</c:v>
                </c:pt>
                <c:pt idx="7119">
                  <c:v>85.587327110926296</c:v>
                </c:pt>
                <c:pt idx="7120">
                  <c:v>85.5783267141978</c:v>
                </c:pt>
                <c:pt idx="7121">
                  <c:v>85.569326317469205</c:v>
                </c:pt>
                <c:pt idx="7122">
                  <c:v>85.560325920740695</c:v>
                </c:pt>
                <c:pt idx="7123">
                  <c:v>85.551325524012199</c:v>
                </c:pt>
                <c:pt idx="7124">
                  <c:v>85.542325127283704</c:v>
                </c:pt>
                <c:pt idx="7125">
                  <c:v>85.533324730555194</c:v>
                </c:pt>
                <c:pt idx="7126">
                  <c:v>85.524327965100596</c:v>
                </c:pt>
                <c:pt idx="7127">
                  <c:v>85.515324333190904</c:v>
                </c:pt>
                <c:pt idx="7128">
                  <c:v>85.506324699401802</c:v>
                </c:pt>
                <c:pt idx="7129">
                  <c:v>85.497325065612799</c:v>
                </c:pt>
                <c:pt idx="7130">
                  <c:v>85.488325431823696</c:v>
                </c:pt>
                <c:pt idx="7131">
                  <c:v>85.479325798034594</c:v>
                </c:pt>
                <c:pt idx="7132">
                  <c:v>85.470326164245606</c:v>
                </c:pt>
                <c:pt idx="7133">
                  <c:v>85.461326530456503</c:v>
                </c:pt>
                <c:pt idx="7134">
                  <c:v>85.452326896667401</c:v>
                </c:pt>
                <c:pt idx="7135">
                  <c:v>85.443327262878398</c:v>
                </c:pt>
                <c:pt idx="7136">
                  <c:v>85.430038229040505</c:v>
                </c:pt>
                <c:pt idx="7137">
                  <c:v>85.424835477179997</c:v>
                </c:pt>
                <c:pt idx="7138">
                  <c:v>85.414887172854307</c:v>
                </c:pt>
                <c:pt idx="7139">
                  <c:v>85.404938868528603</c:v>
                </c:pt>
                <c:pt idx="7140">
                  <c:v>85.394990564202899</c:v>
                </c:pt>
                <c:pt idx="7141">
                  <c:v>85.385042259877295</c:v>
                </c:pt>
                <c:pt idx="7142">
                  <c:v>85.375093955551606</c:v>
                </c:pt>
                <c:pt idx="7143">
                  <c:v>85.365145651225902</c:v>
                </c:pt>
                <c:pt idx="7144">
                  <c:v>85.355197346900198</c:v>
                </c:pt>
                <c:pt idx="7145">
                  <c:v>85.353323147426806</c:v>
                </c:pt>
                <c:pt idx="7146">
                  <c:v>85.337410771423706</c:v>
                </c:pt>
                <c:pt idx="7147">
                  <c:v>85.336880464680902</c:v>
                </c:pt>
                <c:pt idx="7148">
                  <c:v>85.330880708821596</c:v>
                </c:pt>
                <c:pt idx="7149">
                  <c:v>85.324880952962204</c:v>
                </c:pt>
                <c:pt idx="7150">
                  <c:v>85.318881197102797</c:v>
                </c:pt>
                <c:pt idx="7151">
                  <c:v>85.312881441243405</c:v>
                </c:pt>
                <c:pt idx="7152">
                  <c:v>85.306881685384099</c:v>
                </c:pt>
                <c:pt idx="7153">
                  <c:v>85.300881929524706</c:v>
                </c:pt>
                <c:pt idx="7154">
                  <c:v>85.2948821736653</c:v>
                </c:pt>
                <c:pt idx="7155">
                  <c:v>85.288882417805993</c:v>
                </c:pt>
                <c:pt idx="7156">
                  <c:v>85.2686006116231</c:v>
                </c:pt>
                <c:pt idx="7157">
                  <c:v>85.275324573262495</c:v>
                </c:pt>
                <c:pt idx="7158">
                  <c:v>85.266324176533999</c:v>
                </c:pt>
                <c:pt idx="7159">
                  <c:v>85.257323779805503</c:v>
                </c:pt>
                <c:pt idx="7160">
                  <c:v>85.248323383076894</c:v>
                </c:pt>
                <c:pt idx="7161">
                  <c:v>85.239322986348398</c:v>
                </c:pt>
                <c:pt idx="7162">
                  <c:v>85.230322589619902</c:v>
                </c:pt>
                <c:pt idx="7163">
                  <c:v>85.221322192891407</c:v>
                </c:pt>
                <c:pt idx="7164">
                  <c:v>85.212321796162897</c:v>
                </c:pt>
                <c:pt idx="7165">
                  <c:v>85.203321399434401</c:v>
                </c:pt>
                <c:pt idx="7166">
                  <c:v>85.180071196952895</c:v>
                </c:pt>
                <c:pt idx="7167">
                  <c:v>85.183766179908503</c:v>
                </c:pt>
                <c:pt idx="7168">
                  <c:v>85.171772664947198</c:v>
                </c:pt>
                <c:pt idx="7169">
                  <c:v>85.159779149985894</c:v>
                </c:pt>
                <c:pt idx="7170">
                  <c:v>85.147785635024604</c:v>
                </c:pt>
                <c:pt idx="7171">
                  <c:v>85.1357921200634</c:v>
                </c:pt>
                <c:pt idx="7172">
                  <c:v>85.123798605102095</c:v>
                </c:pt>
                <c:pt idx="7173">
                  <c:v>85.111805090140805</c:v>
                </c:pt>
                <c:pt idx="7174">
                  <c:v>85.099811575179601</c:v>
                </c:pt>
                <c:pt idx="7175">
                  <c:v>85.087818060218297</c:v>
                </c:pt>
                <c:pt idx="7176">
                  <c:v>85.104342793529597</c:v>
                </c:pt>
                <c:pt idx="7177">
                  <c:v>85.066913479425594</c:v>
                </c:pt>
                <c:pt idx="7178">
                  <c:v>85.060913060633695</c:v>
                </c:pt>
                <c:pt idx="7179">
                  <c:v>85.054912641841895</c:v>
                </c:pt>
                <c:pt idx="7180">
                  <c:v>85.048912223049996</c:v>
                </c:pt>
                <c:pt idx="7181">
                  <c:v>85.042911804258196</c:v>
                </c:pt>
                <c:pt idx="7182">
                  <c:v>85.036911385466297</c:v>
                </c:pt>
                <c:pt idx="7183">
                  <c:v>85.030910966674497</c:v>
                </c:pt>
                <c:pt idx="7184">
                  <c:v>85.024910547882598</c:v>
                </c:pt>
                <c:pt idx="7185">
                  <c:v>85.018910129090798</c:v>
                </c:pt>
                <c:pt idx="7186">
                  <c:v>84.998642063585095</c:v>
                </c:pt>
                <c:pt idx="7187">
                  <c:v>85.005367195129395</c:v>
                </c:pt>
                <c:pt idx="7188">
                  <c:v>84.996367561340307</c:v>
                </c:pt>
                <c:pt idx="7189">
                  <c:v>84.987367927551205</c:v>
                </c:pt>
                <c:pt idx="7190">
                  <c:v>84.978368293762202</c:v>
                </c:pt>
                <c:pt idx="7191">
                  <c:v>84.9693686599731</c:v>
                </c:pt>
                <c:pt idx="7192">
                  <c:v>84.960369026183997</c:v>
                </c:pt>
                <c:pt idx="7193">
                  <c:v>84.951369392394994</c:v>
                </c:pt>
                <c:pt idx="7194">
                  <c:v>84.942369758605906</c:v>
                </c:pt>
                <c:pt idx="7195">
                  <c:v>84.933370124816804</c:v>
                </c:pt>
                <c:pt idx="7196">
                  <c:v>84.918916432333006</c:v>
                </c:pt>
                <c:pt idx="7197">
                  <c:v>84.914741254066797</c:v>
                </c:pt>
                <c:pt idx="7198">
                  <c:v>84.904517108435996</c:v>
                </c:pt>
                <c:pt idx="7199">
                  <c:v>84.894292962805196</c:v>
                </c:pt>
                <c:pt idx="7200">
                  <c:v>84.884068817174494</c:v>
                </c:pt>
                <c:pt idx="7201">
                  <c:v>84.873844671543694</c:v>
                </c:pt>
                <c:pt idx="7202">
                  <c:v>84.863620525912907</c:v>
                </c:pt>
                <c:pt idx="7203">
                  <c:v>84.853396380282106</c:v>
                </c:pt>
                <c:pt idx="7204">
                  <c:v>84.843172234651306</c:v>
                </c:pt>
                <c:pt idx="7205">
                  <c:v>84.843372509831894</c:v>
                </c:pt>
                <c:pt idx="7206">
                  <c:v>84.824280212475003</c:v>
                </c:pt>
                <c:pt idx="7207">
                  <c:v>84.825372627003901</c:v>
                </c:pt>
                <c:pt idx="7208">
                  <c:v>84.816372230275405</c:v>
                </c:pt>
                <c:pt idx="7209">
                  <c:v>84.807371833546895</c:v>
                </c:pt>
                <c:pt idx="7210">
                  <c:v>84.7983714368184</c:v>
                </c:pt>
                <c:pt idx="7211">
                  <c:v>84.789371040089904</c:v>
                </c:pt>
                <c:pt idx="7212">
                  <c:v>84.780370643361394</c:v>
                </c:pt>
                <c:pt idx="7213">
                  <c:v>84.771370246632898</c:v>
                </c:pt>
                <c:pt idx="7214">
                  <c:v>84.762369849904303</c:v>
                </c:pt>
                <c:pt idx="7215">
                  <c:v>84.753369453175793</c:v>
                </c:pt>
                <c:pt idx="7216">
                  <c:v>84.744373399447696</c:v>
                </c:pt>
                <c:pt idx="7217">
                  <c:v>84.7353691292696</c:v>
                </c:pt>
                <c:pt idx="7218">
                  <c:v>84.726369645471905</c:v>
                </c:pt>
                <c:pt idx="7219">
                  <c:v>84.717370161674197</c:v>
                </c:pt>
                <c:pt idx="7220">
                  <c:v>84.708370677876601</c:v>
                </c:pt>
                <c:pt idx="7221">
                  <c:v>84.699371194078907</c:v>
                </c:pt>
                <c:pt idx="7222">
                  <c:v>84.690371710281198</c:v>
                </c:pt>
                <c:pt idx="7223">
                  <c:v>84.681372226483603</c:v>
                </c:pt>
                <c:pt idx="7224">
                  <c:v>84.672372742685894</c:v>
                </c:pt>
                <c:pt idx="7225">
                  <c:v>84.6633732588882</c:v>
                </c:pt>
                <c:pt idx="7226">
                  <c:v>84.654375853759802</c:v>
                </c:pt>
                <c:pt idx="7227">
                  <c:v>84.645374515945804</c:v>
                </c:pt>
                <c:pt idx="7228">
                  <c:v>84.636375469074295</c:v>
                </c:pt>
                <c:pt idx="7229">
                  <c:v>84.627376422202801</c:v>
                </c:pt>
                <c:pt idx="7230">
                  <c:v>84.618377375331306</c:v>
                </c:pt>
                <c:pt idx="7231">
                  <c:v>84.609378328459798</c:v>
                </c:pt>
                <c:pt idx="7232">
                  <c:v>84.600379281588303</c:v>
                </c:pt>
                <c:pt idx="7233">
                  <c:v>84.591380234716894</c:v>
                </c:pt>
                <c:pt idx="7234">
                  <c:v>84.582381187845399</c:v>
                </c:pt>
                <c:pt idx="7235">
                  <c:v>84.573382140973905</c:v>
                </c:pt>
                <c:pt idx="7236">
                  <c:v>84.564376021341801</c:v>
                </c:pt>
                <c:pt idx="7237">
                  <c:v>84.555383284910505</c:v>
                </c:pt>
                <c:pt idx="7238">
                  <c:v>84.546382751067995</c:v>
                </c:pt>
                <c:pt idx="7239">
                  <c:v>84.537382217225598</c:v>
                </c:pt>
                <c:pt idx="7240">
                  <c:v>84.528381683383103</c:v>
                </c:pt>
                <c:pt idx="7241">
                  <c:v>84.519381149540706</c:v>
                </c:pt>
                <c:pt idx="7242">
                  <c:v>84.510380615698296</c:v>
                </c:pt>
                <c:pt idx="7243">
                  <c:v>84.5013800818558</c:v>
                </c:pt>
                <c:pt idx="7244">
                  <c:v>84.492379548013304</c:v>
                </c:pt>
                <c:pt idx="7245">
                  <c:v>84.483379014170893</c:v>
                </c:pt>
                <c:pt idx="7246">
                  <c:v>84.474383413441899</c:v>
                </c:pt>
                <c:pt idx="7247">
                  <c:v>84.465378479191003</c:v>
                </c:pt>
                <c:pt idx="7248">
                  <c:v>84.456378982412204</c:v>
                </c:pt>
                <c:pt idx="7249">
                  <c:v>84.447379485633306</c:v>
                </c:pt>
                <c:pt idx="7250">
                  <c:v>84.438379988854507</c:v>
                </c:pt>
                <c:pt idx="7251">
                  <c:v>84.429380492075694</c:v>
                </c:pt>
                <c:pt idx="7252">
                  <c:v>84.420380995296796</c:v>
                </c:pt>
                <c:pt idx="7253">
                  <c:v>84.411381498517997</c:v>
                </c:pt>
                <c:pt idx="7254">
                  <c:v>84.402382001739198</c:v>
                </c:pt>
                <c:pt idx="7255">
                  <c:v>84.3933825049603</c:v>
                </c:pt>
                <c:pt idx="7256">
                  <c:v>84.381021941065796</c:v>
                </c:pt>
                <c:pt idx="7257">
                  <c:v>84.374902355418499</c:v>
                </c:pt>
                <c:pt idx="7258">
                  <c:v>84.364964322909799</c:v>
                </c:pt>
                <c:pt idx="7259">
                  <c:v>84.355026290401099</c:v>
                </c:pt>
                <c:pt idx="7260">
                  <c:v>84.345088257892399</c:v>
                </c:pt>
                <c:pt idx="7261">
                  <c:v>84.3351502253837</c:v>
                </c:pt>
                <c:pt idx="7262">
                  <c:v>84.330385272216802</c:v>
                </c:pt>
                <c:pt idx="7263">
                  <c:v>84.316400144109906</c:v>
                </c:pt>
                <c:pt idx="7264">
                  <c:v>84.308830111061894</c:v>
                </c:pt>
                <c:pt idx="7265">
                  <c:v>84.301260078013996</c:v>
                </c:pt>
                <c:pt idx="7266">
                  <c:v>84.297596735422502</c:v>
                </c:pt>
                <c:pt idx="7267">
                  <c:v>84.286924649556397</c:v>
                </c:pt>
                <c:pt idx="7268">
                  <c:v>84.280924130757597</c:v>
                </c:pt>
                <c:pt idx="7269">
                  <c:v>84.274923611958798</c:v>
                </c:pt>
                <c:pt idx="7270">
                  <c:v>84.268923093159998</c:v>
                </c:pt>
                <c:pt idx="7271">
                  <c:v>84.262922574361099</c:v>
                </c:pt>
                <c:pt idx="7272">
                  <c:v>84.256922055562299</c:v>
                </c:pt>
                <c:pt idx="7273">
                  <c:v>84.250921536763499</c:v>
                </c:pt>
                <c:pt idx="7274">
                  <c:v>84.2449210179646</c:v>
                </c:pt>
                <c:pt idx="7275">
                  <c:v>84.2389204991658</c:v>
                </c:pt>
                <c:pt idx="7276">
                  <c:v>84.218655784311196</c:v>
                </c:pt>
                <c:pt idx="7277">
                  <c:v>84.225381992178797</c:v>
                </c:pt>
                <c:pt idx="7278">
                  <c:v>84.216382508381102</c:v>
                </c:pt>
                <c:pt idx="7279">
                  <c:v>84.207383024583393</c:v>
                </c:pt>
                <c:pt idx="7280">
                  <c:v>84.198383540785798</c:v>
                </c:pt>
                <c:pt idx="7281">
                  <c:v>84.189384056988104</c:v>
                </c:pt>
                <c:pt idx="7282">
                  <c:v>84.180384573190395</c:v>
                </c:pt>
                <c:pt idx="7283">
                  <c:v>84.1713850893928</c:v>
                </c:pt>
                <c:pt idx="7284">
                  <c:v>84.162385605595105</c:v>
                </c:pt>
                <c:pt idx="7285">
                  <c:v>84.153386121797396</c:v>
                </c:pt>
                <c:pt idx="7286">
                  <c:v>84.1443822958325</c:v>
                </c:pt>
                <c:pt idx="7287">
                  <c:v>84.135386686325006</c:v>
                </c:pt>
                <c:pt idx="7288">
                  <c:v>84.126386289596496</c:v>
                </c:pt>
                <c:pt idx="7289">
                  <c:v>84.117385892868</c:v>
                </c:pt>
                <c:pt idx="7290">
                  <c:v>84.108385496139505</c:v>
                </c:pt>
                <c:pt idx="7291">
                  <c:v>84.099385099410995</c:v>
                </c:pt>
                <c:pt idx="7292">
                  <c:v>84.090384702682499</c:v>
                </c:pt>
                <c:pt idx="7293">
                  <c:v>84.081384305953904</c:v>
                </c:pt>
                <c:pt idx="7294">
                  <c:v>84.072383909225394</c:v>
                </c:pt>
                <c:pt idx="7295">
                  <c:v>84.063383512496898</c:v>
                </c:pt>
                <c:pt idx="7296">
                  <c:v>84.054393878291805</c:v>
                </c:pt>
                <c:pt idx="7297">
                  <c:v>84.045383878636997</c:v>
                </c:pt>
                <c:pt idx="7298">
                  <c:v>84.036385744536901</c:v>
                </c:pt>
                <c:pt idx="7299">
                  <c:v>84.027387610436904</c:v>
                </c:pt>
                <c:pt idx="7300">
                  <c:v>84.018389476336793</c:v>
                </c:pt>
                <c:pt idx="7301">
                  <c:v>84.009391342236796</c:v>
                </c:pt>
                <c:pt idx="7302">
                  <c:v>84.0003932081367</c:v>
                </c:pt>
                <c:pt idx="7303">
                  <c:v>83.991395074036703</c:v>
                </c:pt>
                <c:pt idx="7304">
                  <c:v>83.982396939936606</c:v>
                </c:pt>
                <c:pt idx="7305">
                  <c:v>83.973398805836595</c:v>
                </c:pt>
                <c:pt idx="7306">
                  <c:v>83.964384204067599</c:v>
                </c:pt>
                <c:pt idx="7307">
                  <c:v>83.955400768701693</c:v>
                </c:pt>
                <c:pt idx="7308">
                  <c:v>83.946399171760206</c:v>
                </c:pt>
                <c:pt idx="7309">
                  <c:v>83.937397574818803</c:v>
                </c:pt>
                <c:pt idx="7310">
                  <c:v>83.9283959778774</c:v>
                </c:pt>
                <c:pt idx="7311">
                  <c:v>83.919394380935898</c:v>
                </c:pt>
                <c:pt idx="7312">
                  <c:v>83.910392783994496</c:v>
                </c:pt>
                <c:pt idx="7313">
                  <c:v>83.901391187053093</c:v>
                </c:pt>
                <c:pt idx="7314">
                  <c:v>83.892389590111605</c:v>
                </c:pt>
                <c:pt idx="7315">
                  <c:v>83.883387993170203</c:v>
                </c:pt>
                <c:pt idx="7316">
                  <c:v>83.856997579439394</c:v>
                </c:pt>
                <c:pt idx="7317">
                  <c:v>83.862017767864202</c:v>
                </c:pt>
                <c:pt idx="7318">
                  <c:v>83.846442077678901</c:v>
                </c:pt>
                <c:pt idx="7319">
                  <c:v>83.8308663874936</c:v>
                </c:pt>
                <c:pt idx="7320">
                  <c:v>83.838391117247994</c:v>
                </c:pt>
                <c:pt idx="7321">
                  <c:v>83.806777015315404</c:v>
                </c:pt>
                <c:pt idx="7322">
                  <c:v>83.801898636201699</c:v>
                </c:pt>
                <c:pt idx="7323">
                  <c:v>83.797020257087894</c:v>
                </c:pt>
                <c:pt idx="7324">
                  <c:v>83.792141877974203</c:v>
                </c:pt>
                <c:pt idx="7325">
                  <c:v>83.787263498860398</c:v>
                </c:pt>
                <c:pt idx="7326">
                  <c:v>83.767937893832794</c:v>
                </c:pt>
                <c:pt idx="7327">
                  <c:v>83.775401076634694</c:v>
                </c:pt>
                <c:pt idx="7328">
                  <c:v>83.766400679906198</c:v>
                </c:pt>
                <c:pt idx="7329">
                  <c:v>83.757400283177603</c:v>
                </c:pt>
                <c:pt idx="7330">
                  <c:v>83.748399886449107</c:v>
                </c:pt>
                <c:pt idx="7331">
                  <c:v>83.739399489720597</c:v>
                </c:pt>
                <c:pt idx="7332">
                  <c:v>83.730399092992101</c:v>
                </c:pt>
                <c:pt idx="7333">
                  <c:v>83.721398696263606</c:v>
                </c:pt>
                <c:pt idx="7334">
                  <c:v>83.712398299535096</c:v>
                </c:pt>
                <c:pt idx="7335">
                  <c:v>83.7033979028066</c:v>
                </c:pt>
                <c:pt idx="7336">
                  <c:v>83.694415398069907</c:v>
                </c:pt>
                <c:pt idx="7337">
                  <c:v>83.6853990310114</c:v>
                </c:pt>
                <c:pt idx="7338">
                  <c:v>83.676402396100698</c:v>
                </c:pt>
                <c:pt idx="7339">
                  <c:v>83.667405761189897</c:v>
                </c:pt>
                <c:pt idx="7340">
                  <c:v>83.658409126279196</c:v>
                </c:pt>
                <c:pt idx="7341">
                  <c:v>83.649412491368395</c:v>
                </c:pt>
                <c:pt idx="7342">
                  <c:v>83.640415856457594</c:v>
                </c:pt>
                <c:pt idx="7343">
                  <c:v>83.631419221546906</c:v>
                </c:pt>
                <c:pt idx="7344">
                  <c:v>83.622422586636105</c:v>
                </c:pt>
                <c:pt idx="7345">
                  <c:v>83.613425951725404</c:v>
                </c:pt>
                <c:pt idx="7346">
                  <c:v>83.604412143854802</c:v>
                </c:pt>
                <c:pt idx="7347">
                  <c:v>83.595430848908407</c:v>
                </c:pt>
                <c:pt idx="7348">
                  <c:v>83.586430602183995</c:v>
                </c:pt>
                <c:pt idx="7349">
                  <c:v>83.577430355459597</c:v>
                </c:pt>
                <c:pt idx="7350">
                  <c:v>83.5684301087352</c:v>
                </c:pt>
                <c:pt idx="7351">
                  <c:v>83.559429862010802</c:v>
                </c:pt>
                <c:pt idx="7352">
                  <c:v>83.550429615286404</c:v>
                </c:pt>
                <c:pt idx="7353">
                  <c:v>83.541429368562007</c:v>
                </c:pt>
                <c:pt idx="7354">
                  <c:v>83.532429121837595</c:v>
                </c:pt>
                <c:pt idx="7355">
                  <c:v>83.523428875113197</c:v>
                </c:pt>
                <c:pt idx="7356">
                  <c:v>83.514432255151803</c:v>
                </c:pt>
                <c:pt idx="7357">
                  <c:v>83.505428768722595</c:v>
                </c:pt>
                <c:pt idx="7358">
                  <c:v>83.496429284924901</c:v>
                </c:pt>
                <c:pt idx="7359">
                  <c:v>83.487429801127206</c:v>
                </c:pt>
                <c:pt idx="7360">
                  <c:v>83.478430317329597</c:v>
                </c:pt>
                <c:pt idx="7361">
                  <c:v>83.469430833531902</c:v>
                </c:pt>
                <c:pt idx="7362">
                  <c:v>83.460431349734193</c:v>
                </c:pt>
                <c:pt idx="7363">
                  <c:v>83.451431865936598</c:v>
                </c:pt>
                <c:pt idx="7364">
                  <c:v>83.442432382138904</c:v>
                </c:pt>
                <c:pt idx="7365">
                  <c:v>83.433432898341195</c:v>
                </c:pt>
                <c:pt idx="7366">
                  <c:v>83.424437692313006</c:v>
                </c:pt>
                <c:pt idx="7367">
                  <c:v>83.415434387116505</c:v>
                </c:pt>
                <c:pt idx="7368">
                  <c:v>83.406435803162196</c:v>
                </c:pt>
                <c:pt idx="7369">
                  <c:v>83.397437219207902</c:v>
                </c:pt>
                <c:pt idx="7370">
                  <c:v>83.388438635253706</c:v>
                </c:pt>
                <c:pt idx="7371">
                  <c:v>83.379440051299397</c:v>
                </c:pt>
                <c:pt idx="7372">
                  <c:v>83.370441467345103</c:v>
                </c:pt>
                <c:pt idx="7373">
                  <c:v>83.361442883390893</c:v>
                </c:pt>
                <c:pt idx="7374">
                  <c:v>83.352444299436598</c:v>
                </c:pt>
                <c:pt idx="7375">
                  <c:v>83.343445715482304</c:v>
                </c:pt>
                <c:pt idx="7376">
                  <c:v>83.312102754512395</c:v>
                </c:pt>
                <c:pt idx="7377">
                  <c:v>83.325447630309995</c:v>
                </c:pt>
                <c:pt idx="7378">
                  <c:v>83.294056445813794</c:v>
                </c:pt>
                <c:pt idx="7379">
                  <c:v>83.287692120166994</c:v>
                </c:pt>
                <c:pt idx="7380">
                  <c:v>83.281327794520095</c:v>
                </c:pt>
                <c:pt idx="7381">
                  <c:v>83.274963468873295</c:v>
                </c:pt>
                <c:pt idx="7382">
                  <c:v>83.268599143226396</c:v>
                </c:pt>
                <c:pt idx="7383">
                  <c:v>83.262234817579596</c:v>
                </c:pt>
                <c:pt idx="7384">
                  <c:v>83.255870491932697</c:v>
                </c:pt>
                <c:pt idx="7385">
                  <c:v>83.249506166285897</c:v>
                </c:pt>
                <c:pt idx="7386">
                  <c:v>83.231023940352102</c:v>
                </c:pt>
                <c:pt idx="7387">
                  <c:v>83.2354440490722</c:v>
                </c:pt>
                <c:pt idx="7388">
                  <c:v>83.226444415283197</c:v>
                </c:pt>
                <c:pt idx="7389">
                  <c:v>83.217444781494095</c:v>
                </c:pt>
                <c:pt idx="7390">
                  <c:v>83.208445147705007</c:v>
                </c:pt>
                <c:pt idx="7391">
                  <c:v>83.199445513916004</c:v>
                </c:pt>
                <c:pt idx="7392">
                  <c:v>83.190445880126902</c:v>
                </c:pt>
                <c:pt idx="7393">
                  <c:v>83.181446246337799</c:v>
                </c:pt>
                <c:pt idx="7394">
                  <c:v>83.172446612548796</c:v>
                </c:pt>
                <c:pt idx="7395">
                  <c:v>83.163446978759694</c:v>
                </c:pt>
                <c:pt idx="7396">
                  <c:v>83.154443718719406</c:v>
                </c:pt>
                <c:pt idx="7397">
                  <c:v>83.145447325134199</c:v>
                </c:pt>
                <c:pt idx="7398">
                  <c:v>83.136446928405704</c:v>
                </c:pt>
                <c:pt idx="7399">
                  <c:v>83.127446531677194</c:v>
                </c:pt>
                <c:pt idx="7400">
                  <c:v>83.118446134948698</c:v>
                </c:pt>
                <c:pt idx="7401">
                  <c:v>83.109445738220202</c:v>
                </c:pt>
                <c:pt idx="7402">
                  <c:v>83.100445341491593</c:v>
                </c:pt>
                <c:pt idx="7403">
                  <c:v>83.091444944763097</c:v>
                </c:pt>
                <c:pt idx="7404">
                  <c:v>83.082444548034601</c:v>
                </c:pt>
                <c:pt idx="7405">
                  <c:v>83.073444151306106</c:v>
                </c:pt>
                <c:pt idx="7406">
                  <c:v>83.064448093774104</c:v>
                </c:pt>
                <c:pt idx="7407">
                  <c:v>83.055443819792103</c:v>
                </c:pt>
                <c:pt idx="7408">
                  <c:v>83.046444335994394</c:v>
                </c:pt>
                <c:pt idx="7409">
                  <c:v>83.037444852196799</c:v>
                </c:pt>
                <c:pt idx="7410">
                  <c:v>83.028445368399105</c:v>
                </c:pt>
                <c:pt idx="7411">
                  <c:v>83.019445884601396</c:v>
                </c:pt>
                <c:pt idx="7412">
                  <c:v>83.010446400803801</c:v>
                </c:pt>
                <c:pt idx="7413">
                  <c:v>83.001446917006106</c:v>
                </c:pt>
                <c:pt idx="7414">
                  <c:v>82.992447433208397</c:v>
                </c:pt>
                <c:pt idx="7415">
                  <c:v>82.983447949410802</c:v>
                </c:pt>
                <c:pt idx="7416">
                  <c:v>82.974451255288102</c:v>
                </c:pt>
                <c:pt idx="7417">
                  <c:v>82.965449278681604</c:v>
                </c:pt>
                <c:pt idx="7418">
                  <c:v>82.956450381769201</c:v>
                </c:pt>
                <c:pt idx="7419">
                  <c:v>82.947451484856899</c:v>
                </c:pt>
                <c:pt idx="7420">
                  <c:v>82.938452587944496</c:v>
                </c:pt>
                <c:pt idx="7421">
                  <c:v>82.929453691032094</c:v>
                </c:pt>
                <c:pt idx="7422">
                  <c:v>82.920454794119806</c:v>
                </c:pt>
                <c:pt idx="7423">
                  <c:v>82.911455897207404</c:v>
                </c:pt>
                <c:pt idx="7424">
                  <c:v>82.902457000295001</c:v>
                </c:pt>
                <c:pt idx="7425">
                  <c:v>82.893458103382699</c:v>
                </c:pt>
                <c:pt idx="7426">
                  <c:v>82.874163601860104</c:v>
                </c:pt>
                <c:pt idx="7427">
                  <c:v>82.874218706081393</c:v>
                </c:pt>
                <c:pt idx="7428">
                  <c:v>82.862757124587404</c:v>
                </c:pt>
                <c:pt idx="7429">
                  <c:v>82.851295543093499</c:v>
                </c:pt>
                <c:pt idx="7430">
                  <c:v>82.839833961599496</c:v>
                </c:pt>
                <c:pt idx="7431">
                  <c:v>82.828372380105506</c:v>
                </c:pt>
                <c:pt idx="7432">
                  <c:v>82.816910798611602</c:v>
                </c:pt>
                <c:pt idx="7433">
                  <c:v>82.805449217117598</c:v>
                </c:pt>
                <c:pt idx="7434">
                  <c:v>82.8124625015258</c:v>
                </c:pt>
                <c:pt idx="7435">
                  <c:v>82.790000915527301</c:v>
                </c:pt>
                <c:pt idx="7436">
                  <c:v>82.773680160027496</c:v>
                </c:pt>
                <c:pt idx="7437">
                  <c:v>82.783950777053803</c:v>
                </c:pt>
                <c:pt idx="7438">
                  <c:v>82.771950502395597</c:v>
                </c:pt>
                <c:pt idx="7439">
                  <c:v>82.759950227737406</c:v>
                </c:pt>
                <c:pt idx="7440">
                  <c:v>82.7479499530792</c:v>
                </c:pt>
                <c:pt idx="7441">
                  <c:v>82.735949678420994</c:v>
                </c:pt>
                <c:pt idx="7442">
                  <c:v>82.723949403762802</c:v>
                </c:pt>
                <c:pt idx="7443">
                  <c:v>82.711949129104596</c:v>
                </c:pt>
                <c:pt idx="7444">
                  <c:v>82.699948854446404</c:v>
                </c:pt>
                <c:pt idx="7445">
                  <c:v>82.687948579788198</c:v>
                </c:pt>
                <c:pt idx="7446">
                  <c:v>82.704460419155396</c:v>
                </c:pt>
                <c:pt idx="7447">
                  <c:v>82.666973090360898</c:v>
                </c:pt>
                <c:pt idx="7448">
                  <c:v>82.660972934491198</c:v>
                </c:pt>
                <c:pt idx="7449">
                  <c:v>82.654972778621399</c:v>
                </c:pt>
                <c:pt idx="7450">
                  <c:v>82.6489726227516</c:v>
                </c:pt>
                <c:pt idx="7451">
                  <c:v>82.642972466881901</c:v>
                </c:pt>
                <c:pt idx="7452">
                  <c:v>82.636972311012101</c:v>
                </c:pt>
                <c:pt idx="7453">
                  <c:v>82.630972155142302</c:v>
                </c:pt>
                <c:pt idx="7454">
                  <c:v>82.624971999272603</c:v>
                </c:pt>
                <c:pt idx="7455">
                  <c:v>82.618971843402804</c:v>
                </c:pt>
                <c:pt idx="7456">
                  <c:v>82.598715599813502</c:v>
                </c:pt>
                <c:pt idx="7457">
                  <c:v>82.605457137243405</c:v>
                </c:pt>
                <c:pt idx="7458">
                  <c:v>82.596457190512197</c:v>
                </c:pt>
                <c:pt idx="7459">
                  <c:v>82.587457243781003</c:v>
                </c:pt>
                <c:pt idx="7460">
                  <c:v>82.578457297049894</c:v>
                </c:pt>
                <c:pt idx="7461">
                  <c:v>82.5694573503187</c:v>
                </c:pt>
                <c:pt idx="7462">
                  <c:v>82.560457403587506</c:v>
                </c:pt>
                <c:pt idx="7463">
                  <c:v>82.551457456856298</c:v>
                </c:pt>
                <c:pt idx="7464">
                  <c:v>82.542457510125104</c:v>
                </c:pt>
                <c:pt idx="7465">
                  <c:v>82.533457563393995</c:v>
                </c:pt>
                <c:pt idx="7466">
                  <c:v>82.538716011343595</c:v>
                </c:pt>
                <c:pt idx="7467">
                  <c:v>82.516970816625104</c:v>
                </c:pt>
                <c:pt idx="7468">
                  <c:v>82.510971160759993</c:v>
                </c:pt>
                <c:pt idx="7469">
                  <c:v>82.504971504894797</c:v>
                </c:pt>
                <c:pt idx="7470">
                  <c:v>82.498971849029701</c:v>
                </c:pt>
                <c:pt idx="7471">
                  <c:v>82.492972193164604</c:v>
                </c:pt>
                <c:pt idx="7472">
                  <c:v>82.486972537299494</c:v>
                </c:pt>
                <c:pt idx="7473">
                  <c:v>82.480972881434397</c:v>
                </c:pt>
                <c:pt idx="7474">
                  <c:v>82.4749732255693</c:v>
                </c:pt>
                <c:pt idx="7475">
                  <c:v>82.468973569704204</c:v>
                </c:pt>
                <c:pt idx="7476">
                  <c:v>82.434464625709893</c:v>
                </c:pt>
                <c:pt idx="7477">
                  <c:v>82.453949853383804</c:v>
                </c:pt>
                <c:pt idx="7478">
                  <c:v>82.441951378496796</c:v>
                </c:pt>
                <c:pt idx="7479">
                  <c:v>82.429952903609802</c:v>
                </c:pt>
                <c:pt idx="7480">
                  <c:v>82.417954428722894</c:v>
                </c:pt>
                <c:pt idx="7481">
                  <c:v>82.4059559538359</c:v>
                </c:pt>
                <c:pt idx="7482">
                  <c:v>82.393957478948906</c:v>
                </c:pt>
                <c:pt idx="7483">
                  <c:v>82.381959004061898</c:v>
                </c:pt>
                <c:pt idx="7484">
                  <c:v>82.369960529175003</c:v>
                </c:pt>
                <c:pt idx="7485">
                  <c:v>82.357962054287995</c:v>
                </c:pt>
                <c:pt idx="7486">
                  <c:v>82.360164260734393</c:v>
                </c:pt>
                <c:pt idx="7487">
                  <c:v>82.335769065155006</c:v>
                </c:pt>
                <c:pt idx="7488">
                  <c:v>82.327359371384006</c:v>
                </c:pt>
                <c:pt idx="7489">
                  <c:v>82.318949677613006</c:v>
                </c:pt>
                <c:pt idx="7490">
                  <c:v>82.310539983841906</c:v>
                </c:pt>
                <c:pt idx="7491">
                  <c:v>82.302130290070906</c:v>
                </c:pt>
                <c:pt idx="7492">
                  <c:v>82.293720596299906</c:v>
                </c:pt>
                <c:pt idx="7493">
                  <c:v>82.300980624931896</c:v>
                </c:pt>
                <c:pt idx="7494">
                  <c:v>82.279998779296804</c:v>
                </c:pt>
                <c:pt idx="7495">
                  <c:v>82.279998779296804</c:v>
                </c:pt>
                <c:pt idx="7496">
                  <c:v>82.263434990668799</c:v>
                </c:pt>
                <c:pt idx="7497">
                  <c:v>82.2754732391071</c:v>
                </c:pt>
                <c:pt idx="7498">
                  <c:v>82.266476141314499</c:v>
                </c:pt>
                <c:pt idx="7499">
                  <c:v>82.257479043521798</c:v>
                </c:pt>
                <c:pt idx="7500">
                  <c:v>82.248481945729196</c:v>
                </c:pt>
                <c:pt idx="7501">
                  <c:v>82.239484847936495</c:v>
                </c:pt>
                <c:pt idx="7502">
                  <c:v>82.230487750143794</c:v>
                </c:pt>
                <c:pt idx="7503">
                  <c:v>82.221490652351207</c:v>
                </c:pt>
                <c:pt idx="7504">
                  <c:v>82.212493554558506</c:v>
                </c:pt>
                <c:pt idx="7505">
                  <c:v>82.203496456765905</c:v>
                </c:pt>
                <c:pt idx="7506">
                  <c:v>82.208738618638293</c:v>
                </c:pt>
                <c:pt idx="7507">
                  <c:v>82.186998933919199</c:v>
                </c:pt>
                <c:pt idx="7508">
                  <c:v>82.180999178059807</c:v>
                </c:pt>
                <c:pt idx="7509">
                  <c:v>82.1749994222005</c:v>
                </c:pt>
                <c:pt idx="7510">
                  <c:v>82.168999666341094</c:v>
                </c:pt>
                <c:pt idx="7511">
                  <c:v>82.162999910481702</c:v>
                </c:pt>
                <c:pt idx="7512">
                  <c:v>82.157000154622395</c:v>
                </c:pt>
                <c:pt idx="7513">
                  <c:v>82.151000398763003</c:v>
                </c:pt>
                <c:pt idx="7514">
                  <c:v>82.145000642903597</c:v>
                </c:pt>
                <c:pt idx="7515">
                  <c:v>82.139000887044205</c:v>
                </c:pt>
                <c:pt idx="7516">
                  <c:v>82.1187527109781</c:v>
                </c:pt>
                <c:pt idx="7517">
                  <c:v>82.125503436279303</c:v>
                </c:pt>
                <c:pt idx="7518">
                  <c:v>82.1165038024902</c:v>
                </c:pt>
                <c:pt idx="7519">
                  <c:v>82.107504168701098</c:v>
                </c:pt>
                <c:pt idx="7520">
                  <c:v>82.098504534912095</c:v>
                </c:pt>
                <c:pt idx="7521">
                  <c:v>82.089504901122993</c:v>
                </c:pt>
                <c:pt idx="7522">
                  <c:v>82.080505267333905</c:v>
                </c:pt>
                <c:pt idx="7523">
                  <c:v>82.071505633544902</c:v>
                </c:pt>
                <c:pt idx="7524">
                  <c:v>82.0625059997558</c:v>
                </c:pt>
                <c:pt idx="7525">
                  <c:v>82.053506365966797</c:v>
                </c:pt>
                <c:pt idx="7526">
                  <c:v>82.044503108469598</c:v>
                </c:pt>
                <c:pt idx="7527">
                  <c:v>82.035506717427495</c:v>
                </c:pt>
                <c:pt idx="7528">
                  <c:v>82.026506320698999</c:v>
                </c:pt>
                <c:pt idx="7529">
                  <c:v>82.017505923970504</c:v>
                </c:pt>
                <c:pt idx="7530">
                  <c:v>82.008505527241994</c:v>
                </c:pt>
                <c:pt idx="7531">
                  <c:v>81.999505130513498</c:v>
                </c:pt>
                <c:pt idx="7532">
                  <c:v>81.990504733784903</c:v>
                </c:pt>
                <c:pt idx="7533">
                  <c:v>81.981504337056407</c:v>
                </c:pt>
                <c:pt idx="7534">
                  <c:v>81.972503940327897</c:v>
                </c:pt>
                <c:pt idx="7535">
                  <c:v>81.963503543599401</c:v>
                </c:pt>
                <c:pt idx="7536">
                  <c:v>81.954513894497396</c:v>
                </c:pt>
                <c:pt idx="7537">
                  <c:v>81.945503879948205</c:v>
                </c:pt>
                <c:pt idx="7538">
                  <c:v>81.936505745848095</c:v>
                </c:pt>
                <c:pt idx="7539">
                  <c:v>81.927507611748098</c:v>
                </c:pt>
                <c:pt idx="7540">
                  <c:v>81.918509477648101</c:v>
                </c:pt>
                <c:pt idx="7541">
                  <c:v>81.909511343548004</c:v>
                </c:pt>
                <c:pt idx="7542">
                  <c:v>81.900513209447993</c:v>
                </c:pt>
                <c:pt idx="7543">
                  <c:v>81.891515075347897</c:v>
                </c:pt>
                <c:pt idx="7544">
                  <c:v>81.8825169412479</c:v>
                </c:pt>
                <c:pt idx="7545">
                  <c:v>81.873518807147803</c:v>
                </c:pt>
                <c:pt idx="7546">
                  <c:v>81.878757753759999</c:v>
                </c:pt>
                <c:pt idx="7547">
                  <c:v>81.857014401932801</c:v>
                </c:pt>
                <c:pt idx="7548">
                  <c:v>81.851013983140902</c:v>
                </c:pt>
                <c:pt idx="7549">
                  <c:v>81.845013564349102</c:v>
                </c:pt>
                <c:pt idx="7550">
                  <c:v>81.839013145557203</c:v>
                </c:pt>
                <c:pt idx="7551">
                  <c:v>81.833012726765403</c:v>
                </c:pt>
                <c:pt idx="7552">
                  <c:v>81.827012307973504</c:v>
                </c:pt>
                <c:pt idx="7553">
                  <c:v>81.821011889181705</c:v>
                </c:pt>
                <c:pt idx="7554">
                  <c:v>81.815011470389805</c:v>
                </c:pt>
                <c:pt idx="7555">
                  <c:v>81.809011051598006</c:v>
                </c:pt>
                <c:pt idx="7556">
                  <c:v>81.778116642733195</c:v>
                </c:pt>
                <c:pt idx="7557">
                  <c:v>81.769631614250798</c:v>
                </c:pt>
                <c:pt idx="7558">
                  <c:v>81.763356047220398</c:v>
                </c:pt>
                <c:pt idx="7559">
                  <c:v>81.757080480189998</c:v>
                </c:pt>
                <c:pt idx="7560">
                  <c:v>81.750804913159698</c:v>
                </c:pt>
                <c:pt idx="7561">
                  <c:v>81.744529346129298</c:v>
                </c:pt>
                <c:pt idx="7562">
                  <c:v>81.738253779098997</c:v>
                </c:pt>
                <c:pt idx="7563">
                  <c:v>81.731978212068597</c:v>
                </c:pt>
                <c:pt idx="7564">
                  <c:v>81.725702645038297</c:v>
                </c:pt>
                <c:pt idx="7565">
                  <c:v>81.719427078007897</c:v>
                </c:pt>
                <c:pt idx="7566">
                  <c:v>81.700533243783894</c:v>
                </c:pt>
                <c:pt idx="7567">
                  <c:v>81.7055198870341</c:v>
                </c:pt>
                <c:pt idx="7568">
                  <c:v>81.696519490305505</c:v>
                </c:pt>
                <c:pt idx="7569">
                  <c:v>81.687519093576995</c:v>
                </c:pt>
                <c:pt idx="7570">
                  <c:v>81.678518696848499</c:v>
                </c:pt>
                <c:pt idx="7571">
                  <c:v>81.669518300120004</c:v>
                </c:pt>
                <c:pt idx="7572">
                  <c:v>81.660517903391494</c:v>
                </c:pt>
                <c:pt idx="7573">
                  <c:v>81.651517506662998</c:v>
                </c:pt>
                <c:pt idx="7574">
                  <c:v>81.642517109934403</c:v>
                </c:pt>
                <c:pt idx="7575">
                  <c:v>81.633516713205907</c:v>
                </c:pt>
                <c:pt idx="7576">
                  <c:v>81.638767047058806</c:v>
                </c:pt>
                <c:pt idx="7577">
                  <c:v>81.617009338214103</c:v>
                </c:pt>
                <c:pt idx="7578">
                  <c:v>81.611009782339906</c:v>
                </c:pt>
                <c:pt idx="7579">
                  <c:v>81.605010226465694</c:v>
                </c:pt>
                <c:pt idx="7580">
                  <c:v>81.599010670591497</c:v>
                </c:pt>
                <c:pt idx="7581">
                  <c:v>81.593011114717399</c:v>
                </c:pt>
                <c:pt idx="7582">
                  <c:v>81.587011558843201</c:v>
                </c:pt>
                <c:pt idx="7583">
                  <c:v>81.581012002969004</c:v>
                </c:pt>
                <c:pt idx="7584">
                  <c:v>81.575012447094807</c:v>
                </c:pt>
                <c:pt idx="7585">
                  <c:v>81.569012891220595</c:v>
                </c:pt>
                <c:pt idx="7586">
                  <c:v>81.577257356262194</c:v>
                </c:pt>
                <c:pt idx="7587">
                  <c:v>81.5585055695704</c:v>
                </c:pt>
                <c:pt idx="7588">
                  <c:v>81.555505591641406</c:v>
                </c:pt>
                <c:pt idx="7589">
                  <c:v>81.552505613712498</c:v>
                </c:pt>
                <c:pt idx="7590">
                  <c:v>81.549505635783504</c:v>
                </c:pt>
                <c:pt idx="7591">
                  <c:v>81.546505657854595</c:v>
                </c:pt>
                <c:pt idx="7592">
                  <c:v>81.543505679925602</c:v>
                </c:pt>
                <c:pt idx="7593">
                  <c:v>81.540505701996693</c:v>
                </c:pt>
                <c:pt idx="7594">
                  <c:v>81.537505724067699</c:v>
                </c:pt>
                <c:pt idx="7595">
                  <c:v>81.534505746138805</c:v>
                </c:pt>
                <c:pt idx="7596">
                  <c:v>81.517260941468905</c:v>
                </c:pt>
                <c:pt idx="7597">
                  <c:v>81.5270129505613</c:v>
                </c:pt>
                <c:pt idx="7598">
                  <c:v>81.521013294696203</c:v>
                </c:pt>
                <c:pt idx="7599">
                  <c:v>81.515013638831107</c:v>
                </c:pt>
                <c:pt idx="7600">
                  <c:v>81.509013982965996</c:v>
                </c:pt>
                <c:pt idx="7601">
                  <c:v>81.5030143271009</c:v>
                </c:pt>
                <c:pt idx="7602">
                  <c:v>81.497014671235704</c:v>
                </c:pt>
                <c:pt idx="7603">
                  <c:v>81.491015015370607</c:v>
                </c:pt>
                <c:pt idx="7604">
                  <c:v>81.485015359505496</c:v>
                </c:pt>
                <c:pt idx="7605">
                  <c:v>81.4790157036404</c:v>
                </c:pt>
                <c:pt idx="7606">
                  <c:v>81.501509312802199</c:v>
                </c:pt>
                <c:pt idx="7607">
                  <c:v>81.470001220703097</c:v>
                </c:pt>
                <c:pt idx="7608">
                  <c:v>81.470001220703097</c:v>
                </c:pt>
                <c:pt idx="7609">
                  <c:v>81.470001220703097</c:v>
                </c:pt>
                <c:pt idx="7610">
                  <c:v>81.470001220703097</c:v>
                </c:pt>
                <c:pt idx="7611">
                  <c:v>81.470001220703097</c:v>
                </c:pt>
                <c:pt idx="7612">
                  <c:v>81.470001220703097</c:v>
                </c:pt>
                <c:pt idx="7613">
                  <c:v>81.470001220703097</c:v>
                </c:pt>
                <c:pt idx="7614">
                  <c:v>81.470001220703097</c:v>
                </c:pt>
                <c:pt idx="7615">
                  <c:v>81.470001220703097</c:v>
                </c:pt>
                <c:pt idx="7616">
                  <c:v>81.441508631439604</c:v>
                </c:pt>
                <c:pt idx="7617">
                  <c:v>81.467025012982305</c:v>
                </c:pt>
                <c:pt idx="7618">
                  <c:v>81.461024594190505</c:v>
                </c:pt>
                <c:pt idx="7619">
                  <c:v>81.455024175398606</c:v>
                </c:pt>
                <c:pt idx="7620">
                  <c:v>81.449023756606806</c:v>
                </c:pt>
                <c:pt idx="7621">
                  <c:v>81.443023337814907</c:v>
                </c:pt>
                <c:pt idx="7622">
                  <c:v>81.437022919023093</c:v>
                </c:pt>
                <c:pt idx="7623">
                  <c:v>81.431022500231194</c:v>
                </c:pt>
                <c:pt idx="7624">
                  <c:v>81.425022081439394</c:v>
                </c:pt>
                <c:pt idx="7625">
                  <c:v>81.419021662647495</c:v>
                </c:pt>
                <c:pt idx="7626">
                  <c:v>81.441510045166893</c:v>
                </c:pt>
                <c:pt idx="7627">
                  <c:v>81.409996032714801</c:v>
                </c:pt>
                <c:pt idx="7628">
                  <c:v>81.409996032714801</c:v>
                </c:pt>
                <c:pt idx="7629">
                  <c:v>81.409996032714801</c:v>
                </c:pt>
                <c:pt idx="7630">
                  <c:v>81.409996032714801</c:v>
                </c:pt>
                <c:pt idx="7631">
                  <c:v>81.409996032714801</c:v>
                </c:pt>
                <c:pt idx="7632">
                  <c:v>81.409996032714801</c:v>
                </c:pt>
                <c:pt idx="7633">
                  <c:v>81.409996032714801</c:v>
                </c:pt>
                <c:pt idx="7634">
                  <c:v>81.409996032714801</c:v>
                </c:pt>
                <c:pt idx="7635">
                  <c:v>81.409996032714801</c:v>
                </c:pt>
                <c:pt idx="7636">
                  <c:v>81.395752862294501</c:v>
                </c:pt>
                <c:pt idx="7637">
                  <c:v>81.408506692612093</c:v>
                </c:pt>
                <c:pt idx="7638">
                  <c:v>81.405507014660898</c:v>
                </c:pt>
                <c:pt idx="7639">
                  <c:v>81.402507336709704</c:v>
                </c:pt>
                <c:pt idx="7640">
                  <c:v>81.399507658758594</c:v>
                </c:pt>
                <c:pt idx="7641">
                  <c:v>81.396507980807399</c:v>
                </c:pt>
                <c:pt idx="7642">
                  <c:v>81.393508302856304</c:v>
                </c:pt>
                <c:pt idx="7643">
                  <c:v>81.390508624905095</c:v>
                </c:pt>
                <c:pt idx="7644">
                  <c:v>81.387508946953901</c:v>
                </c:pt>
                <c:pt idx="7645">
                  <c:v>81.384509269002805</c:v>
                </c:pt>
                <c:pt idx="7646">
                  <c:v>81.395752218430502</c:v>
                </c:pt>
                <c:pt idx="7647">
                  <c:v>81.379997253417898</c:v>
                </c:pt>
                <c:pt idx="7648">
                  <c:v>81.379997253417898</c:v>
                </c:pt>
                <c:pt idx="7649">
                  <c:v>81.379997253417898</c:v>
                </c:pt>
                <c:pt idx="7650">
                  <c:v>81.379997253417898</c:v>
                </c:pt>
                <c:pt idx="7651">
                  <c:v>81.379997253417898</c:v>
                </c:pt>
                <c:pt idx="7652">
                  <c:v>81.379997253417898</c:v>
                </c:pt>
                <c:pt idx="7653">
                  <c:v>81.379997253417898</c:v>
                </c:pt>
                <c:pt idx="7654">
                  <c:v>81.379997253417898</c:v>
                </c:pt>
                <c:pt idx="7655">
                  <c:v>81.379997253417898</c:v>
                </c:pt>
                <c:pt idx="7656">
                  <c:v>81.365753964303494</c:v>
                </c:pt>
                <c:pt idx="7657">
                  <c:v>81.378509313964798</c:v>
                </c:pt>
                <c:pt idx="7658">
                  <c:v>81.375509436035102</c:v>
                </c:pt>
                <c:pt idx="7659">
                  <c:v>81.372509558105406</c:v>
                </c:pt>
                <c:pt idx="7660">
                  <c:v>81.369509680175696</c:v>
                </c:pt>
                <c:pt idx="7661">
                  <c:v>81.3665098022461</c:v>
                </c:pt>
                <c:pt idx="7662">
                  <c:v>81.363509924316403</c:v>
                </c:pt>
                <c:pt idx="7663">
                  <c:v>81.360510046386693</c:v>
                </c:pt>
                <c:pt idx="7664">
                  <c:v>81.357510168456997</c:v>
                </c:pt>
                <c:pt idx="7665">
                  <c:v>81.354510290527301</c:v>
                </c:pt>
                <c:pt idx="7666">
                  <c:v>81.365757511607697</c:v>
                </c:pt>
                <c:pt idx="7667">
                  <c:v>81.349998474121094</c:v>
                </c:pt>
                <c:pt idx="7668">
                  <c:v>81.349998474121094</c:v>
                </c:pt>
                <c:pt idx="7669">
                  <c:v>81.349998474121094</c:v>
                </c:pt>
                <c:pt idx="7670">
                  <c:v>81.349998474121094</c:v>
                </c:pt>
                <c:pt idx="7671">
                  <c:v>81.349998474121094</c:v>
                </c:pt>
                <c:pt idx="7672">
                  <c:v>81.349998474121094</c:v>
                </c:pt>
                <c:pt idx="7673">
                  <c:v>81.349998474121094</c:v>
                </c:pt>
                <c:pt idx="7674">
                  <c:v>81.349998474121094</c:v>
                </c:pt>
                <c:pt idx="7675">
                  <c:v>81.349998474121094</c:v>
                </c:pt>
                <c:pt idx="7676">
                  <c:v>81.335758732310893</c:v>
                </c:pt>
                <c:pt idx="7677">
                  <c:v>81.348526034037207</c:v>
                </c:pt>
                <c:pt idx="7678">
                  <c:v>81.345526156107496</c:v>
                </c:pt>
                <c:pt idx="7679">
                  <c:v>81.3425262781779</c:v>
                </c:pt>
                <c:pt idx="7680">
                  <c:v>81.339526400248204</c:v>
                </c:pt>
                <c:pt idx="7681">
                  <c:v>81.336526522318493</c:v>
                </c:pt>
                <c:pt idx="7682">
                  <c:v>81.333526644388797</c:v>
                </c:pt>
                <c:pt idx="7683">
                  <c:v>81.330526766459101</c:v>
                </c:pt>
                <c:pt idx="7684">
                  <c:v>81.327526888529405</c:v>
                </c:pt>
                <c:pt idx="7685">
                  <c:v>81.324527010599695</c:v>
                </c:pt>
                <c:pt idx="7686">
                  <c:v>81.335762684764006</c:v>
                </c:pt>
                <c:pt idx="7687">
                  <c:v>81.319999694824205</c:v>
                </c:pt>
                <c:pt idx="7688">
                  <c:v>81.319999694824205</c:v>
                </c:pt>
                <c:pt idx="7689">
                  <c:v>81.319999694824205</c:v>
                </c:pt>
                <c:pt idx="7690">
                  <c:v>81.319999694824205</c:v>
                </c:pt>
                <c:pt idx="7691">
                  <c:v>81.319999694824205</c:v>
                </c:pt>
                <c:pt idx="7692">
                  <c:v>81.319999694824205</c:v>
                </c:pt>
                <c:pt idx="7693">
                  <c:v>81.319999694824205</c:v>
                </c:pt>
                <c:pt idx="7694">
                  <c:v>81.319999694824205</c:v>
                </c:pt>
                <c:pt idx="7695">
                  <c:v>81.319999694824205</c:v>
                </c:pt>
                <c:pt idx="7696">
                  <c:v>81.319999694824205</c:v>
                </c:pt>
                <c:pt idx="7697">
                  <c:v>81.319999694824205</c:v>
                </c:pt>
                <c:pt idx="7698">
                  <c:v>81.319999694824205</c:v>
                </c:pt>
                <c:pt idx="7699">
                  <c:v>81.319999694824205</c:v>
                </c:pt>
                <c:pt idx="7700">
                  <c:v>81.319999694824205</c:v>
                </c:pt>
                <c:pt idx="7701">
                  <c:v>81.319999694824205</c:v>
                </c:pt>
                <c:pt idx="7702">
                  <c:v>81.319999694824205</c:v>
                </c:pt>
                <c:pt idx="7703">
                  <c:v>81.319999694824205</c:v>
                </c:pt>
                <c:pt idx="7704">
                  <c:v>81.319999694824205</c:v>
                </c:pt>
                <c:pt idx="7705">
                  <c:v>81.319999694824205</c:v>
                </c:pt>
                <c:pt idx="7706">
                  <c:v>81.305763774108797</c:v>
                </c:pt>
                <c:pt idx="7707">
                  <c:v>81.318527230199294</c:v>
                </c:pt>
                <c:pt idx="7708">
                  <c:v>81.315527302270795</c:v>
                </c:pt>
                <c:pt idx="7709">
                  <c:v>81.312527374342295</c:v>
                </c:pt>
                <c:pt idx="7710">
                  <c:v>81.309527446413796</c:v>
                </c:pt>
                <c:pt idx="7711">
                  <c:v>81.306527518485296</c:v>
                </c:pt>
                <c:pt idx="7712">
                  <c:v>81.303527590556797</c:v>
                </c:pt>
                <c:pt idx="7713">
                  <c:v>81.300527662628397</c:v>
                </c:pt>
                <c:pt idx="7714">
                  <c:v>81.297527734699898</c:v>
                </c:pt>
                <c:pt idx="7715">
                  <c:v>81.294527806771399</c:v>
                </c:pt>
                <c:pt idx="7716">
                  <c:v>81.269508443549796</c:v>
                </c:pt>
                <c:pt idx="7717">
                  <c:v>81.288527600860505</c:v>
                </c:pt>
                <c:pt idx="7718">
                  <c:v>81.259994506835895</c:v>
                </c:pt>
                <c:pt idx="7719">
                  <c:v>81.259994506835895</c:v>
                </c:pt>
                <c:pt idx="7720">
                  <c:v>81.259994506835895</c:v>
                </c:pt>
                <c:pt idx="7721">
                  <c:v>81.259994506835895</c:v>
                </c:pt>
                <c:pt idx="7722">
                  <c:v>81.259994506835895</c:v>
                </c:pt>
                <c:pt idx="7723">
                  <c:v>81.259994506835895</c:v>
                </c:pt>
                <c:pt idx="7724">
                  <c:v>81.259994506835895</c:v>
                </c:pt>
                <c:pt idx="7725">
                  <c:v>81.259994506835895</c:v>
                </c:pt>
                <c:pt idx="7726">
                  <c:v>81.259994506835895</c:v>
                </c:pt>
                <c:pt idx="7727">
                  <c:v>81.259994506835895</c:v>
                </c:pt>
                <c:pt idx="7728">
                  <c:v>81.259994506835895</c:v>
                </c:pt>
                <c:pt idx="7729">
                  <c:v>81.259994506835895</c:v>
                </c:pt>
                <c:pt idx="7730">
                  <c:v>81.259994506835895</c:v>
                </c:pt>
                <c:pt idx="7731">
                  <c:v>81.259994506835895</c:v>
                </c:pt>
                <c:pt idx="7732">
                  <c:v>81.259994506835895</c:v>
                </c:pt>
                <c:pt idx="7733">
                  <c:v>81.259994506835895</c:v>
                </c:pt>
                <c:pt idx="7734">
                  <c:v>81.259994506835895</c:v>
                </c:pt>
                <c:pt idx="7735">
                  <c:v>81.259994506835895</c:v>
                </c:pt>
                <c:pt idx="7736">
                  <c:v>81.245759772348407</c:v>
                </c:pt>
                <c:pt idx="7737">
                  <c:v>81.258526566569003</c:v>
                </c:pt>
                <c:pt idx="7738">
                  <c:v>81.255526688639307</c:v>
                </c:pt>
                <c:pt idx="7739">
                  <c:v>81.252526810709597</c:v>
                </c:pt>
                <c:pt idx="7740">
                  <c:v>81.249526932779901</c:v>
                </c:pt>
                <c:pt idx="7741">
                  <c:v>81.246527054850205</c:v>
                </c:pt>
                <c:pt idx="7742">
                  <c:v>81.243527176920495</c:v>
                </c:pt>
                <c:pt idx="7743">
                  <c:v>81.240527298990798</c:v>
                </c:pt>
                <c:pt idx="7744">
                  <c:v>81.237527421061202</c:v>
                </c:pt>
                <c:pt idx="7745">
                  <c:v>81.234527543131506</c:v>
                </c:pt>
                <c:pt idx="7746">
                  <c:v>81.217294244384703</c:v>
                </c:pt>
                <c:pt idx="7747">
                  <c:v>81.227059847005194</c:v>
                </c:pt>
                <c:pt idx="7748">
                  <c:v>81.221060091145802</c:v>
                </c:pt>
                <c:pt idx="7749">
                  <c:v>81.215060335286395</c:v>
                </c:pt>
                <c:pt idx="7750">
                  <c:v>81.209060579427003</c:v>
                </c:pt>
                <c:pt idx="7751">
                  <c:v>81.203060823567697</c:v>
                </c:pt>
                <c:pt idx="7752">
                  <c:v>81.197061067708304</c:v>
                </c:pt>
                <c:pt idx="7753">
                  <c:v>81.191061311848898</c:v>
                </c:pt>
                <c:pt idx="7754">
                  <c:v>81.185061555989506</c:v>
                </c:pt>
                <c:pt idx="7755">
                  <c:v>81.179061800130199</c:v>
                </c:pt>
                <c:pt idx="7756">
                  <c:v>81.187295820920397</c:v>
                </c:pt>
                <c:pt idx="7757">
                  <c:v>81.168530253143601</c:v>
                </c:pt>
                <c:pt idx="7758">
                  <c:v>81.165530425211003</c:v>
                </c:pt>
                <c:pt idx="7759">
                  <c:v>81.162530597278504</c:v>
                </c:pt>
                <c:pt idx="7760">
                  <c:v>81.159530769345906</c:v>
                </c:pt>
                <c:pt idx="7761">
                  <c:v>81.156530941413394</c:v>
                </c:pt>
                <c:pt idx="7762">
                  <c:v>81.153531113480796</c:v>
                </c:pt>
                <c:pt idx="7763">
                  <c:v>81.150531285548297</c:v>
                </c:pt>
                <c:pt idx="7764">
                  <c:v>81.147531457615699</c:v>
                </c:pt>
                <c:pt idx="7765">
                  <c:v>81.1445316296832</c:v>
                </c:pt>
                <c:pt idx="7766">
                  <c:v>81.141531327311199</c:v>
                </c:pt>
                <c:pt idx="7767">
                  <c:v>81.138531924903404</c:v>
                </c:pt>
                <c:pt idx="7768">
                  <c:v>81.135531996974905</c:v>
                </c:pt>
                <c:pt idx="7769">
                  <c:v>81.132532069046405</c:v>
                </c:pt>
                <c:pt idx="7770">
                  <c:v>81.129532141117906</c:v>
                </c:pt>
                <c:pt idx="7771">
                  <c:v>81.126532213189407</c:v>
                </c:pt>
                <c:pt idx="7772">
                  <c:v>81.123532285260893</c:v>
                </c:pt>
                <c:pt idx="7773">
                  <c:v>81.120532357332493</c:v>
                </c:pt>
                <c:pt idx="7774">
                  <c:v>81.117532429403994</c:v>
                </c:pt>
                <c:pt idx="7775">
                  <c:v>81.114532501475495</c:v>
                </c:pt>
                <c:pt idx="7776">
                  <c:v>81.111533047993902</c:v>
                </c:pt>
                <c:pt idx="7777">
                  <c:v>81.108532694549893</c:v>
                </c:pt>
                <c:pt idx="7778">
                  <c:v>81.105532866617295</c:v>
                </c:pt>
                <c:pt idx="7779">
                  <c:v>81.102533038684697</c:v>
                </c:pt>
                <c:pt idx="7780">
                  <c:v>81.099533210752199</c:v>
                </c:pt>
                <c:pt idx="7781">
                  <c:v>81.096533382819601</c:v>
                </c:pt>
                <c:pt idx="7782">
                  <c:v>81.093533554887102</c:v>
                </c:pt>
                <c:pt idx="7783">
                  <c:v>81.090533726954504</c:v>
                </c:pt>
                <c:pt idx="7784">
                  <c:v>81.087533899022006</c:v>
                </c:pt>
                <c:pt idx="7785">
                  <c:v>81.084534071089394</c:v>
                </c:pt>
                <c:pt idx="7786">
                  <c:v>80.8913520061638</c:v>
                </c:pt>
                <c:pt idx="7787">
                  <c:v>81.051297940643394</c:v>
                </c:pt>
                <c:pt idx="7788">
                  <c:v>80.992618777962903</c:v>
                </c:pt>
                <c:pt idx="7789">
                  <c:v>80.933939615282398</c:v>
                </c:pt>
                <c:pt idx="7790">
                  <c:v>80.875260452601907</c:v>
                </c:pt>
                <c:pt idx="7791">
                  <c:v>80.816581289921402</c:v>
                </c:pt>
                <c:pt idx="7792">
                  <c:v>80.668382934204104</c:v>
                </c:pt>
                <c:pt idx="7793">
                  <c:v>80.666982126121596</c:v>
                </c:pt>
                <c:pt idx="7794">
                  <c:v>80.5710446755687</c:v>
                </c:pt>
                <c:pt idx="7795">
                  <c:v>80.475107225015805</c:v>
                </c:pt>
                <c:pt idx="7796">
                  <c:v>80.496827424742406</c:v>
                </c:pt>
                <c:pt idx="7797">
                  <c:v>80.317129661862893</c:v>
                </c:pt>
                <c:pt idx="7798">
                  <c:v>80.290725212238897</c:v>
                </c:pt>
                <c:pt idx="7799">
                  <c:v>80.195676603317196</c:v>
                </c:pt>
                <c:pt idx="7800">
                  <c:v>80.234615832907807</c:v>
                </c:pt>
                <c:pt idx="7801">
                  <c:v>80.166344828319595</c:v>
                </c:pt>
                <c:pt idx="7802">
                  <c:v>80.098073823731397</c:v>
                </c:pt>
                <c:pt idx="7803">
                  <c:v>80.029802819143299</c:v>
                </c:pt>
                <c:pt idx="7804">
                  <c:v>79.961531814555102</c:v>
                </c:pt>
                <c:pt idx="7805">
                  <c:v>79.893260809966904</c:v>
                </c:pt>
                <c:pt idx="7806">
                  <c:v>80.013960316046905</c:v>
                </c:pt>
                <c:pt idx="7807">
                  <c:v>79.785894817156404</c:v>
                </c:pt>
                <c:pt idx="7808">
                  <c:v>79.777472051267296</c:v>
                </c:pt>
                <c:pt idx="7809">
                  <c:v>79.769049285378202</c:v>
                </c:pt>
                <c:pt idx="7810">
                  <c:v>79.760626519489094</c:v>
                </c:pt>
                <c:pt idx="7811">
                  <c:v>79.7522037536</c:v>
                </c:pt>
                <c:pt idx="7812">
                  <c:v>79.743780987710807</c:v>
                </c:pt>
                <c:pt idx="7813">
                  <c:v>79.731609868566906</c:v>
                </c:pt>
                <c:pt idx="7814">
                  <c:v>79.726205456363203</c:v>
                </c:pt>
                <c:pt idx="7815">
                  <c:v>79.715773517347301</c:v>
                </c:pt>
                <c:pt idx="7816">
                  <c:v>79.707970579822202</c:v>
                </c:pt>
                <c:pt idx="7817">
                  <c:v>79.695608126831004</c:v>
                </c:pt>
                <c:pt idx="7818">
                  <c:v>79.686608493041902</c:v>
                </c:pt>
                <c:pt idx="7819">
                  <c:v>79.677608859252899</c:v>
                </c:pt>
                <c:pt idx="7820">
                  <c:v>79.668609225463797</c:v>
                </c:pt>
                <c:pt idx="7821">
                  <c:v>79.659609591674794</c:v>
                </c:pt>
                <c:pt idx="7822">
                  <c:v>79.650609957885706</c:v>
                </c:pt>
                <c:pt idx="7823">
                  <c:v>79.641610324096604</c:v>
                </c:pt>
                <c:pt idx="7824">
                  <c:v>79.632610690307601</c:v>
                </c:pt>
                <c:pt idx="7825">
                  <c:v>79.623611056518499</c:v>
                </c:pt>
                <c:pt idx="7826">
                  <c:v>79.614608515042093</c:v>
                </c:pt>
                <c:pt idx="7827">
                  <c:v>79.605611490032203</c:v>
                </c:pt>
                <c:pt idx="7828">
                  <c:v>79.596611243307805</c:v>
                </c:pt>
                <c:pt idx="7829">
                  <c:v>79.587610996583393</c:v>
                </c:pt>
                <c:pt idx="7830">
                  <c:v>79.578610749858996</c:v>
                </c:pt>
                <c:pt idx="7831">
                  <c:v>79.569610503134598</c:v>
                </c:pt>
                <c:pt idx="7832">
                  <c:v>79.5606102564102</c:v>
                </c:pt>
                <c:pt idx="7833">
                  <c:v>79.551610009685803</c:v>
                </c:pt>
                <c:pt idx="7834">
                  <c:v>79.542609762961405</c:v>
                </c:pt>
                <c:pt idx="7835">
                  <c:v>79.533609516236993</c:v>
                </c:pt>
                <c:pt idx="7836">
                  <c:v>79.510388845642794</c:v>
                </c:pt>
                <c:pt idx="7837">
                  <c:v>79.514147758436195</c:v>
                </c:pt>
                <c:pt idx="7838">
                  <c:v>79.502150046374197</c:v>
                </c:pt>
                <c:pt idx="7839">
                  <c:v>79.490152334312299</c:v>
                </c:pt>
                <c:pt idx="7840">
                  <c:v>79.478154622250301</c:v>
                </c:pt>
                <c:pt idx="7841">
                  <c:v>79.466156910188403</c:v>
                </c:pt>
                <c:pt idx="7842">
                  <c:v>79.454159198126504</c:v>
                </c:pt>
                <c:pt idx="7843">
                  <c:v>79.442161486064506</c:v>
                </c:pt>
                <c:pt idx="7844">
                  <c:v>79.430163774002594</c:v>
                </c:pt>
                <c:pt idx="7845">
                  <c:v>79.418166061940596</c:v>
                </c:pt>
                <c:pt idx="7846">
                  <c:v>79.420402395979394</c:v>
                </c:pt>
                <c:pt idx="7847">
                  <c:v>79.395628790647194</c:v>
                </c:pt>
                <c:pt idx="7848">
                  <c:v>79.386631393051204</c:v>
                </c:pt>
                <c:pt idx="7849">
                  <c:v>79.377633995455199</c:v>
                </c:pt>
                <c:pt idx="7850">
                  <c:v>79.368636597859293</c:v>
                </c:pt>
                <c:pt idx="7851">
                  <c:v>79.359639200263302</c:v>
                </c:pt>
                <c:pt idx="7852">
                  <c:v>79.350641802667297</c:v>
                </c:pt>
                <c:pt idx="7853">
                  <c:v>79.341644405071307</c:v>
                </c:pt>
                <c:pt idx="7854">
                  <c:v>79.332647007475302</c:v>
                </c:pt>
                <c:pt idx="7855">
                  <c:v>79.323649609879297</c:v>
                </c:pt>
                <c:pt idx="7856">
                  <c:v>79.306752500981403</c:v>
                </c:pt>
                <c:pt idx="7857">
                  <c:v>79.304768866330903</c:v>
                </c:pt>
                <c:pt idx="7858">
                  <c:v>79.293935940372094</c:v>
                </c:pt>
                <c:pt idx="7859">
                  <c:v>79.2831030144133</c:v>
                </c:pt>
                <c:pt idx="7860">
                  <c:v>79.272270088454405</c:v>
                </c:pt>
                <c:pt idx="7861">
                  <c:v>79.261437162495596</c:v>
                </c:pt>
                <c:pt idx="7862">
                  <c:v>79.250604236536802</c:v>
                </c:pt>
                <c:pt idx="7863">
                  <c:v>79.239771310577893</c:v>
                </c:pt>
                <c:pt idx="7864">
                  <c:v>79.242650686588703</c:v>
                </c:pt>
                <c:pt idx="7865">
                  <c:v>79.220001220703097</c:v>
                </c:pt>
                <c:pt idx="7866">
                  <c:v>79.210956562883098</c:v>
                </c:pt>
                <c:pt idx="7867">
                  <c:v>79.215649964010495</c:v>
                </c:pt>
                <c:pt idx="7868">
                  <c:v>79.206650467231697</c:v>
                </c:pt>
                <c:pt idx="7869">
                  <c:v>79.197650970452798</c:v>
                </c:pt>
                <c:pt idx="7870">
                  <c:v>79.188651473674</c:v>
                </c:pt>
                <c:pt idx="7871">
                  <c:v>79.179651976895201</c:v>
                </c:pt>
                <c:pt idx="7872">
                  <c:v>79.170652480116303</c:v>
                </c:pt>
                <c:pt idx="7873">
                  <c:v>79.161652983337504</c:v>
                </c:pt>
                <c:pt idx="7874">
                  <c:v>79.152653486558606</c:v>
                </c:pt>
                <c:pt idx="7875">
                  <c:v>79.143653989779807</c:v>
                </c:pt>
                <c:pt idx="7876">
                  <c:v>79.148877210669895</c:v>
                </c:pt>
                <c:pt idx="7877">
                  <c:v>79.127102322966905</c:v>
                </c:pt>
                <c:pt idx="7878">
                  <c:v>79.121102467110006</c:v>
                </c:pt>
                <c:pt idx="7879">
                  <c:v>79.115102611252993</c:v>
                </c:pt>
                <c:pt idx="7880">
                  <c:v>79.109102755395995</c:v>
                </c:pt>
                <c:pt idx="7881">
                  <c:v>79.103102899539095</c:v>
                </c:pt>
                <c:pt idx="7882">
                  <c:v>79.097103043682097</c:v>
                </c:pt>
                <c:pt idx="7883">
                  <c:v>79.091103187825098</c:v>
                </c:pt>
                <c:pt idx="7884">
                  <c:v>79.085103331968099</c:v>
                </c:pt>
                <c:pt idx="7885">
                  <c:v>79.0791034761112</c:v>
                </c:pt>
                <c:pt idx="7886">
                  <c:v>79.058877187293405</c:v>
                </c:pt>
                <c:pt idx="7887">
                  <c:v>79.065655503336501</c:v>
                </c:pt>
                <c:pt idx="7888">
                  <c:v>79.056655106608005</c:v>
                </c:pt>
                <c:pt idx="7889">
                  <c:v>79.047654709879495</c:v>
                </c:pt>
                <c:pt idx="7890">
                  <c:v>79.038654313151</c:v>
                </c:pt>
                <c:pt idx="7891">
                  <c:v>79.029653916422504</c:v>
                </c:pt>
                <c:pt idx="7892">
                  <c:v>79.020653519693994</c:v>
                </c:pt>
                <c:pt idx="7893">
                  <c:v>79.011653122965498</c:v>
                </c:pt>
                <c:pt idx="7894">
                  <c:v>79.002652726236903</c:v>
                </c:pt>
                <c:pt idx="7895">
                  <c:v>78.993652329508393</c:v>
                </c:pt>
                <c:pt idx="7896">
                  <c:v>78.984656972508901</c:v>
                </c:pt>
                <c:pt idx="7897">
                  <c:v>78.975652049086094</c:v>
                </c:pt>
                <c:pt idx="7898">
                  <c:v>78.966652715274805</c:v>
                </c:pt>
                <c:pt idx="7899">
                  <c:v>78.957653381463601</c:v>
                </c:pt>
                <c:pt idx="7900">
                  <c:v>78.948654047652298</c:v>
                </c:pt>
                <c:pt idx="7901">
                  <c:v>78.939654713840994</c:v>
                </c:pt>
                <c:pt idx="7902">
                  <c:v>78.930655380029805</c:v>
                </c:pt>
                <c:pt idx="7903">
                  <c:v>78.921656046218502</c:v>
                </c:pt>
                <c:pt idx="7904">
                  <c:v>78.912656712407198</c:v>
                </c:pt>
                <c:pt idx="7905">
                  <c:v>78.903657378595994</c:v>
                </c:pt>
                <c:pt idx="7906">
                  <c:v>78.894657272075406</c:v>
                </c:pt>
                <c:pt idx="7907">
                  <c:v>78.885658632368703</c:v>
                </c:pt>
                <c:pt idx="7908">
                  <c:v>78.876659135589904</c:v>
                </c:pt>
                <c:pt idx="7909">
                  <c:v>78.867659638811105</c:v>
                </c:pt>
                <c:pt idx="7910">
                  <c:v>78.858660142032207</c:v>
                </c:pt>
                <c:pt idx="7911">
                  <c:v>78.849660645253394</c:v>
                </c:pt>
                <c:pt idx="7912">
                  <c:v>78.840661148474595</c:v>
                </c:pt>
                <c:pt idx="7913">
                  <c:v>78.831661651695697</c:v>
                </c:pt>
                <c:pt idx="7914">
                  <c:v>78.822662154916898</c:v>
                </c:pt>
                <c:pt idx="7915">
                  <c:v>78.813662658138</c:v>
                </c:pt>
                <c:pt idx="7916">
                  <c:v>78.798547751325501</c:v>
                </c:pt>
                <c:pt idx="7917">
                  <c:v>78.794994856259095</c:v>
                </c:pt>
                <c:pt idx="7918">
                  <c:v>78.784605868508194</c:v>
                </c:pt>
                <c:pt idx="7919">
                  <c:v>78.774216880757194</c:v>
                </c:pt>
                <c:pt idx="7920">
                  <c:v>78.763827893006194</c:v>
                </c:pt>
                <c:pt idx="7921">
                  <c:v>78.753438905255294</c:v>
                </c:pt>
                <c:pt idx="7922">
                  <c:v>78.743049917504294</c:v>
                </c:pt>
                <c:pt idx="7923">
                  <c:v>78.732660929753393</c:v>
                </c:pt>
                <c:pt idx="7924">
                  <c:v>78.722271942002394</c:v>
                </c:pt>
                <c:pt idx="7925">
                  <c:v>78.723670344574202</c:v>
                </c:pt>
                <c:pt idx="7926">
                  <c:v>78.703500201862695</c:v>
                </c:pt>
                <c:pt idx="7927">
                  <c:v>78.705671393712294</c:v>
                </c:pt>
                <c:pt idx="7928">
                  <c:v>78.696670996983798</c:v>
                </c:pt>
                <c:pt idx="7929">
                  <c:v>78.687670600255302</c:v>
                </c:pt>
                <c:pt idx="7930">
                  <c:v>78.678670203526806</c:v>
                </c:pt>
                <c:pt idx="7931">
                  <c:v>78.669669806798296</c:v>
                </c:pt>
                <c:pt idx="7932">
                  <c:v>78.660669410069701</c:v>
                </c:pt>
                <c:pt idx="7933">
                  <c:v>78.651669013341206</c:v>
                </c:pt>
                <c:pt idx="7934">
                  <c:v>78.642668616612696</c:v>
                </c:pt>
                <c:pt idx="7935">
                  <c:v>78.6336682198842</c:v>
                </c:pt>
                <c:pt idx="7936">
                  <c:v>78.638891518579399</c:v>
                </c:pt>
                <c:pt idx="7937">
                  <c:v>78.617110186496205</c:v>
                </c:pt>
                <c:pt idx="7938">
                  <c:v>78.611110330639306</c:v>
                </c:pt>
                <c:pt idx="7939">
                  <c:v>78.605110474782293</c:v>
                </c:pt>
                <c:pt idx="7940">
                  <c:v>78.599110618925295</c:v>
                </c:pt>
                <c:pt idx="7941">
                  <c:v>78.593110763068296</c:v>
                </c:pt>
                <c:pt idx="7942">
                  <c:v>78.587110907211397</c:v>
                </c:pt>
                <c:pt idx="7943">
                  <c:v>78.581111051354398</c:v>
                </c:pt>
                <c:pt idx="7944">
                  <c:v>78.575111195497399</c:v>
                </c:pt>
                <c:pt idx="7945">
                  <c:v>78.569111339640401</c:v>
                </c:pt>
                <c:pt idx="7946">
                  <c:v>78.548891167975299</c:v>
                </c:pt>
                <c:pt idx="7947">
                  <c:v>78.555668734741204</c:v>
                </c:pt>
                <c:pt idx="7948">
                  <c:v>78.546669100952101</c:v>
                </c:pt>
                <c:pt idx="7949">
                  <c:v>78.537669467162999</c:v>
                </c:pt>
                <c:pt idx="7950">
                  <c:v>78.528669833373996</c:v>
                </c:pt>
                <c:pt idx="7951">
                  <c:v>78.519670199584894</c:v>
                </c:pt>
                <c:pt idx="7952">
                  <c:v>78.510670565795905</c:v>
                </c:pt>
                <c:pt idx="7953">
                  <c:v>78.501670932006803</c:v>
                </c:pt>
                <c:pt idx="7954">
                  <c:v>78.492671298217701</c:v>
                </c:pt>
                <c:pt idx="7955">
                  <c:v>78.483671664428698</c:v>
                </c:pt>
                <c:pt idx="7956">
                  <c:v>78.474676235046502</c:v>
                </c:pt>
                <c:pt idx="7957">
                  <c:v>78.465672823416199</c:v>
                </c:pt>
                <c:pt idx="7958">
                  <c:v>78.456674076457901</c:v>
                </c:pt>
                <c:pt idx="7959">
                  <c:v>78.447675329499702</c:v>
                </c:pt>
                <c:pt idx="7960">
                  <c:v>78.438676582541405</c:v>
                </c:pt>
                <c:pt idx="7961">
                  <c:v>78.429677835583206</c:v>
                </c:pt>
                <c:pt idx="7962">
                  <c:v>78.420679088624993</c:v>
                </c:pt>
                <c:pt idx="7963">
                  <c:v>78.411680341666695</c:v>
                </c:pt>
                <c:pt idx="7964">
                  <c:v>78.402681594708497</c:v>
                </c:pt>
                <c:pt idx="7965">
                  <c:v>78.393682847750298</c:v>
                </c:pt>
                <c:pt idx="7966">
                  <c:v>78.413119132877299</c:v>
                </c:pt>
                <c:pt idx="7967">
                  <c:v>78.378559811909994</c:v>
                </c:pt>
                <c:pt idx="7968">
                  <c:v>78.375559933980298</c:v>
                </c:pt>
                <c:pt idx="7969">
                  <c:v>78.372560056050602</c:v>
                </c:pt>
                <c:pt idx="7970">
                  <c:v>78.369560178120906</c:v>
                </c:pt>
                <c:pt idx="7971">
                  <c:v>78.366560300191196</c:v>
                </c:pt>
                <c:pt idx="7972">
                  <c:v>78.3635604222615</c:v>
                </c:pt>
                <c:pt idx="7973">
                  <c:v>78.360560544331804</c:v>
                </c:pt>
                <c:pt idx="7974">
                  <c:v>78.357560666402094</c:v>
                </c:pt>
                <c:pt idx="7975">
                  <c:v>78.354560788472497</c:v>
                </c:pt>
                <c:pt idx="7976">
                  <c:v>78.323120951652498</c:v>
                </c:pt>
                <c:pt idx="7977">
                  <c:v>78.345685784021995</c:v>
                </c:pt>
                <c:pt idx="7978">
                  <c:v>78.3366853872935</c:v>
                </c:pt>
                <c:pt idx="7979">
                  <c:v>78.327684990564904</c:v>
                </c:pt>
                <c:pt idx="7980">
                  <c:v>78.318684593836394</c:v>
                </c:pt>
                <c:pt idx="7981">
                  <c:v>78.309684197107899</c:v>
                </c:pt>
                <c:pt idx="7982">
                  <c:v>78.300683800379403</c:v>
                </c:pt>
                <c:pt idx="7983">
                  <c:v>78.291683403650893</c:v>
                </c:pt>
                <c:pt idx="7984">
                  <c:v>78.282683006922397</c:v>
                </c:pt>
                <c:pt idx="7985">
                  <c:v>78.273682610193802</c:v>
                </c:pt>
                <c:pt idx="7986">
                  <c:v>78.2673969154486</c:v>
                </c:pt>
                <c:pt idx="7987">
                  <c:v>78.256009270577806</c:v>
                </c:pt>
                <c:pt idx="7988">
                  <c:v>78.247692255778404</c:v>
                </c:pt>
                <c:pt idx="7989">
                  <c:v>78.239375240979001</c:v>
                </c:pt>
                <c:pt idx="7990">
                  <c:v>78.231058226179599</c:v>
                </c:pt>
                <c:pt idx="7991">
                  <c:v>78.222741211380196</c:v>
                </c:pt>
                <c:pt idx="7992">
                  <c:v>78.214424196580794</c:v>
                </c:pt>
                <c:pt idx="7993">
                  <c:v>78.201685351396804</c:v>
                </c:pt>
                <c:pt idx="7994">
                  <c:v>78.1971402634329</c:v>
                </c:pt>
                <c:pt idx="7995">
                  <c:v>78.186373863398103</c:v>
                </c:pt>
                <c:pt idx="7996">
                  <c:v>78.184052239447396</c:v>
                </c:pt>
                <c:pt idx="7997">
                  <c:v>78.167124237989796</c:v>
                </c:pt>
                <c:pt idx="7998">
                  <c:v>78.161124382132797</c:v>
                </c:pt>
                <c:pt idx="7999">
                  <c:v>78.155124526275799</c:v>
                </c:pt>
                <c:pt idx="8000">
                  <c:v>78.1491246704189</c:v>
                </c:pt>
                <c:pt idx="8001">
                  <c:v>78.143124814561901</c:v>
                </c:pt>
                <c:pt idx="8002">
                  <c:v>78.137124958704902</c:v>
                </c:pt>
                <c:pt idx="8003">
                  <c:v>78.131125102847903</c:v>
                </c:pt>
                <c:pt idx="8004">
                  <c:v>78.125125246991004</c:v>
                </c:pt>
                <c:pt idx="8005">
                  <c:v>78.119125391134006</c:v>
                </c:pt>
                <c:pt idx="8006">
                  <c:v>78.098909684987206</c:v>
                </c:pt>
                <c:pt idx="8007">
                  <c:v>78.105688567058905</c:v>
                </c:pt>
                <c:pt idx="8008">
                  <c:v>78.096689520187496</c:v>
                </c:pt>
                <c:pt idx="8009">
                  <c:v>78.087690473316002</c:v>
                </c:pt>
                <c:pt idx="8010">
                  <c:v>78.078691426444493</c:v>
                </c:pt>
                <c:pt idx="8011">
                  <c:v>78.069692379572999</c:v>
                </c:pt>
                <c:pt idx="8012">
                  <c:v>78.060693332701504</c:v>
                </c:pt>
                <c:pt idx="8013">
                  <c:v>78.051694285829996</c:v>
                </c:pt>
                <c:pt idx="8014">
                  <c:v>78.042695238958501</c:v>
                </c:pt>
                <c:pt idx="8015">
                  <c:v>78.033696192087007</c:v>
                </c:pt>
                <c:pt idx="8016">
                  <c:v>78.038922129806593</c:v>
                </c:pt>
                <c:pt idx="8017">
                  <c:v>78.017131619191403</c:v>
                </c:pt>
                <c:pt idx="8018">
                  <c:v>78.011133662718905</c:v>
                </c:pt>
                <c:pt idx="8019">
                  <c:v>78.005135706246506</c:v>
                </c:pt>
                <c:pt idx="8020">
                  <c:v>77.999137749774107</c:v>
                </c:pt>
                <c:pt idx="8021">
                  <c:v>77.993139793301594</c:v>
                </c:pt>
                <c:pt idx="8022">
                  <c:v>77.987141836829196</c:v>
                </c:pt>
                <c:pt idx="8023">
                  <c:v>77.981143880356797</c:v>
                </c:pt>
                <c:pt idx="8024">
                  <c:v>77.975145923884298</c:v>
                </c:pt>
                <c:pt idx="8025">
                  <c:v>77.969147967411899</c:v>
                </c:pt>
                <c:pt idx="8026">
                  <c:v>77.948925265207393</c:v>
                </c:pt>
                <c:pt idx="8027">
                  <c:v>77.955727038560298</c:v>
                </c:pt>
                <c:pt idx="8028">
                  <c:v>77.946726941835095</c:v>
                </c:pt>
                <c:pt idx="8029">
                  <c:v>77.937726845109793</c:v>
                </c:pt>
                <c:pt idx="8030">
                  <c:v>77.928726748384506</c:v>
                </c:pt>
                <c:pt idx="8031">
                  <c:v>77.919726651659204</c:v>
                </c:pt>
                <c:pt idx="8032">
                  <c:v>77.910726554933902</c:v>
                </c:pt>
                <c:pt idx="8033">
                  <c:v>77.9017264582086</c:v>
                </c:pt>
                <c:pt idx="8034">
                  <c:v>77.892726361483298</c:v>
                </c:pt>
                <c:pt idx="8035">
                  <c:v>77.883726264757996</c:v>
                </c:pt>
                <c:pt idx="8036">
                  <c:v>77.888939545938598</c:v>
                </c:pt>
                <c:pt idx="8037">
                  <c:v>77.867149232991494</c:v>
                </c:pt>
                <c:pt idx="8038">
                  <c:v>77.861149477132102</c:v>
                </c:pt>
                <c:pt idx="8039">
                  <c:v>77.855149721272696</c:v>
                </c:pt>
                <c:pt idx="8040">
                  <c:v>77.849149965413403</c:v>
                </c:pt>
                <c:pt idx="8041">
                  <c:v>77.843150209553997</c:v>
                </c:pt>
                <c:pt idx="8042">
                  <c:v>77.837150453694605</c:v>
                </c:pt>
                <c:pt idx="8043">
                  <c:v>77.831150697835199</c:v>
                </c:pt>
                <c:pt idx="8044">
                  <c:v>77.825150941975906</c:v>
                </c:pt>
                <c:pt idx="8045">
                  <c:v>77.8191511861165</c:v>
                </c:pt>
                <c:pt idx="8046">
                  <c:v>77.798940508524495</c:v>
                </c:pt>
                <c:pt idx="8047">
                  <c:v>77.805728732299798</c:v>
                </c:pt>
                <c:pt idx="8048">
                  <c:v>77.796729098510696</c:v>
                </c:pt>
                <c:pt idx="8049">
                  <c:v>77.787729464721593</c:v>
                </c:pt>
                <c:pt idx="8050">
                  <c:v>77.778729830932605</c:v>
                </c:pt>
                <c:pt idx="8051">
                  <c:v>77.769730197143502</c:v>
                </c:pt>
                <c:pt idx="8052">
                  <c:v>77.7607305633544</c:v>
                </c:pt>
                <c:pt idx="8053">
                  <c:v>77.751730929565397</c:v>
                </c:pt>
                <c:pt idx="8054">
                  <c:v>77.742731295776295</c:v>
                </c:pt>
                <c:pt idx="8055">
                  <c:v>77.733731661987306</c:v>
                </c:pt>
                <c:pt idx="8056">
                  <c:v>77.700329598331294</c:v>
                </c:pt>
                <c:pt idx="8057">
                  <c:v>77.688993589711799</c:v>
                </c:pt>
                <c:pt idx="8058">
                  <c:v>77.679650924394494</c:v>
                </c:pt>
                <c:pt idx="8059">
                  <c:v>77.670308259077203</c:v>
                </c:pt>
                <c:pt idx="8060">
                  <c:v>77.660965593759997</c:v>
                </c:pt>
                <c:pt idx="8061">
                  <c:v>77.651622928442606</c:v>
                </c:pt>
                <c:pt idx="8062">
                  <c:v>77.6422802631254</c:v>
                </c:pt>
                <c:pt idx="8063">
                  <c:v>77.632937597808095</c:v>
                </c:pt>
                <c:pt idx="8064">
                  <c:v>77.623594932490803</c:v>
                </c:pt>
                <c:pt idx="8065">
                  <c:v>77.614252267173498</c:v>
                </c:pt>
                <c:pt idx="8066">
                  <c:v>77.6204176807491</c:v>
                </c:pt>
                <c:pt idx="8067">
                  <c:v>77.597152684784703</c:v>
                </c:pt>
                <c:pt idx="8068">
                  <c:v>77.591153128910506</c:v>
                </c:pt>
                <c:pt idx="8069">
                  <c:v>77.585153573036393</c:v>
                </c:pt>
                <c:pt idx="8070">
                  <c:v>77.579154017162196</c:v>
                </c:pt>
                <c:pt idx="8071">
                  <c:v>77.573154461287999</c:v>
                </c:pt>
                <c:pt idx="8072">
                  <c:v>77.567154905413801</c:v>
                </c:pt>
                <c:pt idx="8073">
                  <c:v>77.561155349539703</c:v>
                </c:pt>
                <c:pt idx="8074">
                  <c:v>77.555155793665506</c:v>
                </c:pt>
                <c:pt idx="8075">
                  <c:v>77.549156237791294</c:v>
                </c:pt>
                <c:pt idx="8076">
                  <c:v>77.528946764360199</c:v>
                </c:pt>
                <c:pt idx="8077">
                  <c:v>77.535735367310195</c:v>
                </c:pt>
                <c:pt idx="8078">
                  <c:v>77.526736320438701</c:v>
                </c:pt>
                <c:pt idx="8079">
                  <c:v>77.517737273567207</c:v>
                </c:pt>
                <c:pt idx="8080">
                  <c:v>77.508738226695797</c:v>
                </c:pt>
                <c:pt idx="8081">
                  <c:v>77.499739179824303</c:v>
                </c:pt>
                <c:pt idx="8082">
                  <c:v>77.490740132952794</c:v>
                </c:pt>
                <c:pt idx="8083">
                  <c:v>77.4817410860813</c:v>
                </c:pt>
                <c:pt idx="8084">
                  <c:v>77.472742039209805</c:v>
                </c:pt>
                <c:pt idx="8085">
                  <c:v>77.463742992338297</c:v>
                </c:pt>
                <c:pt idx="8086">
                  <c:v>77.348962213758</c:v>
                </c:pt>
                <c:pt idx="8087">
                  <c:v>77.433749007611894</c:v>
                </c:pt>
                <c:pt idx="8088">
                  <c:v>77.399361831674696</c:v>
                </c:pt>
                <c:pt idx="8089">
                  <c:v>77.364974655737598</c:v>
                </c:pt>
                <c:pt idx="8090">
                  <c:v>77.3305874798004</c:v>
                </c:pt>
                <c:pt idx="8091">
                  <c:v>77.296200303863301</c:v>
                </c:pt>
                <c:pt idx="8092">
                  <c:v>77.261813127926203</c:v>
                </c:pt>
                <c:pt idx="8093">
                  <c:v>77.227425951989005</c:v>
                </c:pt>
                <c:pt idx="8094">
                  <c:v>77.225821632625895</c:v>
                </c:pt>
                <c:pt idx="8095">
                  <c:v>77.171330474088705</c:v>
                </c:pt>
                <c:pt idx="8096">
                  <c:v>77.216025788523794</c:v>
                </c:pt>
                <c:pt idx="8097">
                  <c:v>77.164182254891202</c:v>
                </c:pt>
                <c:pt idx="8098">
                  <c:v>77.194183797230295</c:v>
                </c:pt>
                <c:pt idx="8099">
                  <c:v>77.224185339569502</c:v>
                </c:pt>
                <c:pt idx="8100">
                  <c:v>77.254186881908595</c:v>
                </c:pt>
                <c:pt idx="8101">
                  <c:v>77.284188424247802</c:v>
                </c:pt>
                <c:pt idx="8102">
                  <c:v>77.314189966586895</c:v>
                </c:pt>
                <c:pt idx="8103">
                  <c:v>77.344191508926102</c:v>
                </c:pt>
                <c:pt idx="8104">
                  <c:v>77.374193051265195</c:v>
                </c:pt>
                <c:pt idx="8105">
                  <c:v>77.404194593604402</c:v>
                </c:pt>
                <c:pt idx="8106">
                  <c:v>77.589525189891106</c:v>
                </c:pt>
                <c:pt idx="8107">
                  <c:v>77.519320985376595</c:v>
                </c:pt>
                <c:pt idx="8108">
                  <c:v>77.817248928522403</c:v>
                </c:pt>
                <c:pt idx="8109">
                  <c:v>78.161533757500905</c:v>
                </c:pt>
                <c:pt idx="8110">
                  <c:v>78.746986115665393</c:v>
                </c:pt>
                <c:pt idx="8111">
                  <c:v>80.308838723519301</c:v>
                </c:pt>
                <c:pt idx="8112">
                  <c:v>81.324203106262303</c:v>
                </c:pt>
                <c:pt idx="8113">
                  <c:v>82.072932390216906</c:v>
                </c:pt>
                <c:pt idx="8114">
                  <c:v>83.236536776904998</c:v>
                </c:pt>
                <c:pt idx="8115">
                  <c:v>84.448445231588906</c:v>
                </c:pt>
                <c:pt idx="8116">
                  <c:v>85.657741601432804</c:v>
                </c:pt>
                <c:pt idx="8117">
                  <c:v>86.878625290322702</c:v>
                </c:pt>
                <c:pt idx="8118">
                  <c:v>88.111684143927704</c:v>
                </c:pt>
                <c:pt idx="8119">
                  <c:v>89.338470655696199</c:v>
                </c:pt>
                <c:pt idx="8120">
                  <c:v>90.532043582103199</c:v>
                </c:pt>
                <c:pt idx="8121">
                  <c:v>91.467766169773398</c:v>
                </c:pt>
                <c:pt idx="8122">
                  <c:v>91.631859521198905</c:v>
                </c:pt>
                <c:pt idx="8123">
                  <c:v>91.795952872624397</c:v>
                </c:pt>
                <c:pt idx="8124">
                  <c:v>91.984756872762205</c:v>
                </c:pt>
                <c:pt idx="8125">
                  <c:v>92.141353345579304</c:v>
                </c:pt>
                <c:pt idx="8126">
                  <c:v>92.307733625321106</c:v>
                </c:pt>
                <c:pt idx="8127">
                  <c:v>92.483573724177404</c:v>
                </c:pt>
                <c:pt idx="8128">
                  <c:v>92.989997863769503</c:v>
                </c:pt>
                <c:pt idx="8129">
                  <c:v>93.499632160804794</c:v>
                </c:pt>
                <c:pt idx="8130">
                  <c:v>94.6081687731253</c:v>
                </c:pt>
                <c:pt idx="8131">
                  <c:v>95.553814308377099</c:v>
                </c:pt>
                <c:pt idx="8132">
                  <c:v>95.627289802259099</c:v>
                </c:pt>
                <c:pt idx="8133">
                  <c:v>95.700765296141199</c:v>
                </c:pt>
                <c:pt idx="8134">
                  <c:v>95.7742407900232</c:v>
                </c:pt>
                <c:pt idx="8135">
                  <c:v>95.8477162839052</c:v>
                </c:pt>
                <c:pt idx="8136">
                  <c:v>95.885036973097201</c:v>
                </c:pt>
                <c:pt idx="8137">
                  <c:v>95.981750952701802</c:v>
                </c:pt>
                <c:pt idx="8138">
                  <c:v>96.012980759166595</c:v>
                </c:pt>
                <c:pt idx="8139">
                  <c:v>96.067428399285603</c:v>
                </c:pt>
                <c:pt idx="8140">
                  <c:v>96.100974859046303</c:v>
                </c:pt>
                <c:pt idx="8141">
                  <c:v>96.134521318807003</c:v>
                </c:pt>
                <c:pt idx="8142">
                  <c:v>96.168067778567803</c:v>
                </c:pt>
                <c:pt idx="8143">
                  <c:v>96.201614238328503</c:v>
                </c:pt>
                <c:pt idx="8144">
                  <c:v>96.235160698089302</c:v>
                </c:pt>
                <c:pt idx="8145">
                  <c:v>96.268707157850002</c:v>
                </c:pt>
                <c:pt idx="8146">
                  <c:v>96.237487287038405</c:v>
                </c:pt>
                <c:pt idx="8147">
                  <c:v>96.328478133119901</c:v>
                </c:pt>
                <c:pt idx="8148">
                  <c:v>96.346479063684001</c:v>
                </c:pt>
                <c:pt idx="8149">
                  <c:v>96.3644799942481</c:v>
                </c:pt>
                <c:pt idx="8150">
                  <c:v>96.382480924812199</c:v>
                </c:pt>
                <c:pt idx="8151">
                  <c:v>96.400481855376299</c:v>
                </c:pt>
                <c:pt idx="8152">
                  <c:v>96.418482785940398</c:v>
                </c:pt>
                <c:pt idx="8153">
                  <c:v>96.436483716504497</c:v>
                </c:pt>
                <c:pt idx="8154">
                  <c:v>96.454484647068597</c:v>
                </c:pt>
                <c:pt idx="8155">
                  <c:v>96.472485577632696</c:v>
                </c:pt>
                <c:pt idx="8156">
                  <c:v>96.512819129386102</c:v>
                </c:pt>
                <c:pt idx="8157">
                  <c:v>96.515814133351498</c:v>
                </c:pt>
                <c:pt idx="8158">
                  <c:v>96.522071253116195</c:v>
                </c:pt>
                <c:pt idx="8159">
                  <c:v>96.567479774298704</c:v>
                </c:pt>
                <c:pt idx="8160">
                  <c:v>96.578440051210293</c:v>
                </c:pt>
                <c:pt idx="8161">
                  <c:v>96.589400328121897</c:v>
                </c:pt>
                <c:pt idx="8162">
                  <c:v>96.600360605033501</c:v>
                </c:pt>
                <c:pt idx="8163">
                  <c:v>96.611320881945005</c:v>
                </c:pt>
                <c:pt idx="8164">
                  <c:v>96.622281158856595</c:v>
                </c:pt>
                <c:pt idx="8165">
                  <c:v>96.633241435768198</c:v>
                </c:pt>
                <c:pt idx="8166">
                  <c:v>96.635930734526795</c:v>
                </c:pt>
                <c:pt idx="8167">
                  <c:v>96.654238853454501</c:v>
                </c:pt>
                <c:pt idx="8168">
                  <c:v>96.663238487243603</c:v>
                </c:pt>
                <c:pt idx="8169">
                  <c:v>96.672238121032706</c:v>
                </c:pt>
                <c:pt idx="8170">
                  <c:v>96.681237754821694</c:v>
                </c:pt>
                <c:pt idx="8171">
                  <c:v>96.690237388610797</c:v>
                </c:pt>
                <c:pt idx="8172">
                  <c:v>96.699237022399899</c:v>
                </c:pt>
                <c:pt idx="8173">
                  <c:v>96.708236656188902</c:v>
                </c:pt>
                <c:pt idx="8174">
                  <c:v>96.717236289978004</c:v>
                </c:pt>
                <c:pt idx="8175">
                  <c:v>96.726235923767007</c:v>
                </c:pt>
                <c:pt idx="8176">
                  <c:v>96.678412869771293</c:v>
                </c:pt>
                <c:pt idx="8177">
                  <c:v>96.738585421244295</c:v>
                </c:pt>
                <c:pt idx="8178">
                  <c:v>96.735585543314599</c:v>
                </c:pt>
                <c:pt idx="8179">
                  <c:v>96.732585665384903</c:v>
                </c:pt>
                <c:pt idx="8180">
                  <c:v>96.729585787455207</c:v>
                </c:pt>
                <c:pt idx="8181">
                  <c:v>96.726585909525497</c:v>
                </c:pt>
                <c:pt idx="8182">
                  <c:v>96.723586031595801</c:v>
                </c:pt>
                <c:pt idx="8183">
                  <c:v>96.720586153666105</c:v>
                </c:pt>
                <c:pt idx="8184">
                  <c:v>96.717586275736494</c:v>
                </c:pt>
                <c:pt idx="8185">
                  <c:v>96.714586397806798</c:v>
                </c:pt>
                <c:pt idx="8186">
                  <c:v>96.725792191823302</c:v>
                </c:pt>
                <c:pt idx="8187">
                  <c:v>96.709999084472599</c:v>
                </c:pt>
                <c:pt idx="8188">
                  <c:v>96.709999084472599</c:v>
                </c:pt>
                <c:pt idx="8189">
                  <c:v>96.709999084472599</c:v>
                </c:pt>
                <c:pt idx="8190">
                  <c:v>96.709999084472599</c:v>
                </c:pt>
                <c:pt idx="8191">
                  <c:v>96.709999084472599</c:v>
                </c:pt>
                <c:pt idx="8192">
                  <c:v>96.709999084472599</c:v>
                </c:pt>
                <c:pt idx="8193">
                  <c:v>96.709999084472599</c:v>
                </c:pt>
                <c:pt idx="8194">
                  <c:v>96.709999084472599</c:v>
                </c:pt>
                <c:pt idx="8195">
                  <c:v>96.709999084472599</c:v>
                </c:pt>
                <c:pt idx="8196">
                  <c:v>96.681594604996107</c:v>
                </c:pt>
                <c:pt idx="8197">
                  <c:v>96.707175564123702</c:v>
                </c:pt>
                <c:pt idx="8198">
                  <c:v>96.701178706745395</c:v>
                </c:pt>
                <c:pt idx="8199">
                  <c:v>96.695181849367003</c:v>
                </c:pt>
                <c:pt idx="8200">
                  <c:v>96.689184991988697</c:v>
                </c:pt>
                <c:pt idx="8201">
                  <c:v>96.683188134610404</c:v>
                </c:pt>
                <c:pt idx="8202">
                  <c:v>96.677191277232097</c:v>
                </c:pt>
                <c:pt idx="8203">
                  <c:v>96.671194419853805</c:v>
                </c:pt>
                <c:pt idx="8204">
                  <c:v>96.665197562475498</c:v>
                </c:pt>
                <c:pt idx="8205">
                  <c:v>96.659200705097206</c:v>
                </c:pt>
                <c:pt idx="8206">
                  <c:v>96.695796963056793</c:v>
                </c:pt>
                <c:pt idx="8207">
                  <c:v>96.651399445695404</c:v>
                </c:pt>
                <c:pt idx="8208">
                  <c:v>96.654399273628002</c:v>
                </c:pt>
                <c:pt idx="8209">
                  <c:v>96.6573991015605</c:v>
                </c:pt>
                <c:pt idx="8210">
                  <c:v>96.660398929493098</c:v>
                </c:pt>
                <c:pt idx="8211">
                  <c:v>96.663398757425696</c:v>
                </c:pt>
                <c:pt idx="8212">
                  <c:v>96.666398585358195</c:v>
                </c:pt>
                <c:pt idx="8213">
                  <c:v>96.669398413290807</c:v>
                </c:pt>
                <c:pt idx="8214">
                  <c:v>96.672398241223306</c:v>
                </c:pt>
                <c:pt idx="8215">
                  <c:v>96.675398069155904</c:v>
                </c:pt>
                <c:pt idx="8216">
                  <c:v>96.621601070403997</c:v>
                </c:pt>
                <c:pt idx="8217">
                  <c:v>96.675807550487093</c:v>
                </c:pt>
                <c:pt idx="8218">
                  <c:v>96.666807003749497</c:v>
                </c:pt>
                <c:pt idx="8219">
                  <c:v>96.657806457011901</c:v>
                </c:pt>
                <c:pt idx="8220">
                  <c:v>96.648805910274206</c:v>
                </c:pt>
                <c:pt idx="8221">
                  <c:v>96.639805363536595</c:v>
                </c:pt>
                <c:pt idx="8222">
                  <c:v>96.630804816798999</c:v>
                </c:pt>
                <c:pt idx="8223">
                  <c:v>96.621804270061403</c:v>
                </c:pt>
                <c:pt idx="8224">
                  <c:v>96.612803723323694</c:v>
                </c:pt>
                <c:pt idx="8225">
                  <c:v>96.603803176586098</c:v>
                </c:pt>
                <c:pt idx="8226">
                  <c:v>96.6090052413644</c:v>
                </c:pt>
                <c:pt idx="8227">
                  <c:v>96.587200451660095</c:v>
                </c:pt>
                <c:pt idx="8228">
                  <c:v>96.581200695800703</c:v>
                </c:pt>
                <c:pt idx="8229">
                  <c:v>96.575200939941396</c:v>
                </c:pt>
                <c:pt idx="8230">
                  <c:v>96.569201184082004</c:v>
                </c:pt>
                <c:pt idx="8231">
                  <c:v>96.563201428222598</c:v>
                </c:pt>
                <c:pt idx="8232">
                  <c:v>96.557201672363206</c:v>
                </c:pt>
                <c:pt idx="8233">
                  <c:v>96.551201916503899</c:v>
                </c:pt>
                <c:pt idx="8234">
                  <c:v>96.545202160644493</c:v>
                </c:pt>
                <c:pt idx="8235">
                  <c:v>96.539202404785101</c:v>
                </c:pt>
                <c:pt idx="8236">
                  <c:v>96.519000615692093</c:v>
                </c:pt>
                <c:pt idx="8237">
                  <c:v>96.525804594421302</c:v>
                </c:pt>
                <c:pt idx="8238">
                  <c:v>96.516804197692807</c:v>
                </c:pt>
                <c:pt idx="8239">
                  <c:v>96.507803800964297</c:v>
                </c:pt>
                <c:pt idx="8240">
                  <c:v>96.498803404235801</c:v>
                </c:pt>
                <c:pt idx="8241">
                  <c:v>96.489803007507305</c:v>
                </c:pt>
                <c:pt idx="8242">
                  <c:v>96.480802610778795</c:v>
                </c:pt>
                <c:pt idx="8243">
                  <c:v>96.4718022140503</c:v>
                </c:pt>
                <c:pt idx="8244">
                  <c:v>96.462801817321704</c:v>
                </c:pt>
                <c:pt idx="8245">
                  <c:v>96.453801420593194</c:v>
                </c:pt>
                <c:pt idx="8246">
                  <c:v>96.416418201927598</c:v>
                </c:pt>
                <c:pt idx="8247">
                  <c:v>96.433006377648496</c:v>
                </c:pt>
                <c:pt idx="8248">
                  <c:v>96.418009737384097</c:v>
                </c:pt>
                <c:pt idx="8249">
                  <c:v>96.403013097119697</c:v>
                </c:pt>
                <c:pt idx="8250">
                  <c:v>96.388016456855297</c:v>
                </c:pt>
                <c:pt idx="8251">
                  <c:v>96.373019816590897</c:v>
                </c:pt>
                <c:pt idx="8252">
                  <c:v>96.358023176326498</c:v>
                </c:pt>
                <c:pt idx="8253">
                  <c:v>96.343026536062098</c:v>
                </c:pt>
                <c:pt idx="8254">
                  <c:v>96.328029895797698</c:v>
                </c:pt>
                <c:pt idx="8255">
                  <c:v>96.313033255533398</c:v>
                </c:pt>
                <c:pt idx="8256">
                  <c:v>96.567777185636302</c:v>
                </c:pt>
                <c:pt idx="8257">
                  <c:v>96.3094961554565</c:v>
                </c:pt>
                <c:pt idx="8258">
                  <c:v>96.351496672359701</c:v>
                </c:pt>
                <c:pt idx="8259">
                  <c:v>96.393497189262803</c:v>
                </c:pt>
                <c:pt idx="8260">
                  <c:v>96.435497706165904</c:v>
                </c:pt>
                <c:pt idx="8261">
                  <c:v>96.477498223069105</c:v>
                </c:pt>
                <c:pt idx="8262">
                  <c:v>96.519498739972207</c:v>
                </c:pt>
                <c:pt idx="8263">
                  <c:v>96.561499256875393</c:v>
                </c:pt>
                <c:pt idx="8264">
                  <c:v>96.603499773778495</c:v>
                </c:pt>
                <c:pt idx="8265">
                  <c:v>96.645500290681696</c:v>
                </c:pt>
                <c:pt idx="8266">
                  <c:v>96.517138893763203</c:v>
                </c:pt>
                <c:pt idx="8267">
                  <c:v>96.712784924679298</c:v>
                </c:pt>
                <c:pt idx="8268">
                  <c:v>96.718784580544394</c:v>
                </c:pt>
                <c:pt idx="8269">
                  <c:v>96.724784236409505</c:v>
                </c:pt>
                <c:pt idx="8270">
                  <c:v>96.730783892274601</c:v>
                </c:pt>
                <c:pt idx="8271">
                  <c:v>96.736783548139798</c:v>
                </c:pt>
                <c:pt idx="8272">
                  <c:v>96.742783204004894</c:v>
                </c:pt>
                <c:pt idx="8273">
                  <c:v>96.748782859870005</c:v>
                </c:pt>
                <c:pt idx="8274">
                  <c:v>96.754782515735101</c:v>
                </c:pt>
                <c:pt idx="8275">
                  <c:v>96.760782171600198</c:v>
                </c:pt>
                <c:pt idx="8276">
                  <c:v>96.724195125115898</c:v>
                </c:pt>
                <c:pt idx="8277">
                  <c:v>96.768604153311003</c:v>
                </c:pt>
                <c:pt idx="8278">
                  <c:v>96.765604175382094</c:v>
                </c:pt>
                <c:pt idx="8279">
                  <c:v>96.762604197453101</c:v>
                </c:pt>
                <c:pt idx="8280">
                  <c:v>96.759604219524107</c:v>
                </c:pt>
                <c:pt idx="8281">
                  <c:v>96.756604241595198</c:v>
                </c:pt>
                <c:pt idx="8282">
                  <c:v>96.753604263666205</c:v>
                </c:pt>
                <c:pt idx="8283">
                  <c:v>96.750604285737296</c:v>
                </c:pt>
                <c:pt idx="8284">
                  <c:v>96.747604307808302</c:v>
                </c:pt>
                <c:pt idx="8285">
                  <c:v>96.744604329879394</c:v>
                </c:pt>
                <c:pt idx="8286">
                  <c:v>96.741605061763593</c:v>
                </c:pt>
                <c:pt idx="8287">
                  <c:v>96.738604443694797</c:v>
                </c:pt>
                <c:pt idx="8288">
                  <c:v>96.735604615762298</c:v>
                </c:pt>
                <c:pt idx="8289">
                  <c:v>96.7326047878297</c:v>
                </c:pt>
                <c:pt idx="8290">
                  <c:v>96.729604959897102</c:v>
                </c:pt>
                <c:pt idx="8291">
                  <c:v>96.726605131964604</c:v>
                </c:pt>
                <c:pt idx="8292">
                  <c:v>96.723605304032006</c:v>
                </c:pt>
                <c:pt idx="8293">
                  <c:v>96.720605476099493</c:v>
                </c:pt>
                <c:pt idx="8294">
                  <c:v>96.717605648166895</c:v>
                </c:pt>
                <c:pt idx="8295">
                  <c:v>96.714605820234397</c:v>
                </c:pt>
                <c:pt idx="8296">
                  <c:v>96.697409701672598</c:v>
                </c:pt>
                <c:pt idx="8297">
                  <c:v>96.707213197835202</c:v>
                </c:pt>
                <c:pt idx="8298">
                  <c:v>96.701213441975895</c:v>
                </c:pt>
                <c:pt idx="8299">
                  <c:v>96.695213686116503</c:v>
                </c:pt>
                <c:pt idx="8300">
                  <c:v>96.689213930257097</c:v>
                </c:pt>
                <c:pt idx="8301">
                  <c:v>96.683214174397705</c:v>
                </c:pt>
                <c:pt idx="8302">
                  <c:v>96.677214418538398</c:v>
                </c:pt>
                <c:pt idx="8303">
                  <c:v>96.671214662679006</c:v>
                </c:pt>
                <c:pt idx="8304">
                  <c:v>96.6652149068196</c:v>
                </c:pt>
                <c:pt idx="8305">
                  <c:v>96.659215150960193</c:v>
                </c:pt>
                <c:pt idx="8306">
                  <c:v>96.653264264452702</c:v>
                </c:pt>
                <c:pt idx="8307">
                  <c:v>96.647220430010606</c:v>
                </c:pt>
                <c:pt idx="8308">
                  <c:v>96.6412309916727</c:v>
                </c:pt>
                <c:pt idx="8309">
                  <c:v>96.635241553334794</c:v>
                </c:pt>
                <c:pt idx="8310">
                  <c:v>96.629252114996902</c:v>
                </c:pt>
                <c:pt idx="8311">
                  <c:v>96.623262676658996</c:v>
                </c:pt>
                <c:pt idx="8312">
                  <c:v>96.617273238321104</c:v>
                </c:pt>
                <c:pt idx="8313">
                  <c:v>96.611283799983198</c:v>
                </c:pt>
                <c:pt idx="8314">
                  <c:v>96.605294361645306</c:v>
                </c:pt>
                <c:pt idx="8315">
                  <c:v>96.5993049233074</c:v>
                </c:pt>
                <c:pt idx="8316">
                  <c:v>96.607449154833503</c:v>
                </c:pt>
                <c:pt idx="8317">
                  <c:v>96.588658870022499</c:v>
                </c:pt>
                <c:pt idx="8318">
                  <c:v>96.585658942094</c:v>
                </c:pt>
                <c:pt idx="8319">
                  <c:v>96.5826590141655</c:v>
                </c:pt>
                <c:pt idx="8320">
                  <c:v>96.579659086237001</c:v>
                </c:pt>
                <c:pt idx="8321">
                  <c:v>96.576659158308502</c:v>
                </c:pt>
                <c:pt idx="8322">
                  <c:v>96.573659230380002</c:v>
                </c:pt>
                <c:pt idx="8323">
                  <c:v>96.570659302451503</c:v>
                </c:pt>
                <c:pt idx="8324">
                  <c:v>96.567659374523103</c:v>
                </c:pt>
                <c:pt idx="8325">
                  <c:v>96.564659446594604</c:v>
                </c:pt>
                <c:pt idx="8326">
                  <c:v>96.547491463266994</c:v>
                </c:pt>
                <c:pt idx="8327">
                  <c:v>96.557321667480394</c:v>
                </c:pt>
                <c:pt idx="8328">
                  <c:v>96.551321911621002</c:v>
                </c:pt>
                <c:pt idx="8329">
                  <c:v>96.545322155761696</c:v>
                </c:pt>
                <c:pt idx="8330">
                  <c:v>96.539322399902304</c:v>
                </c:pt>
                <c:pt idx="8331">
                  <c:v>96.533322644042897</c:v>
                </c:pt>
                <c:pt idx="8332">
                  <c:v>96.527322888183505</c:v>
                </c:pt>
                <c:pt idx="8333">
                  <c:v>96.521323132324198</c:v>
                </c:pt>
                <c:pt idx="8334">
                  <c:v>96.515323376464806</c:v>
                </c:pt>
                <c:pt idx="8335">
                  <c:v>96.5093236206054</c:v>
                </c:pt>
                <c:pt idx="8336">
                  <c:v>96.517492642415604</c:v>
                </c:pt>
                <c:pt idx="8337">
                  <c:v>96.498662076741994</c:v>
                </c:pt>
                <c:pt idx="8338">
                  <c:v>96.495662248809495</c:v>
                </c:pt>
                <c:pt idx="8339">
                  <c:v>96.492662420876897</c:v>
                </c:pt>
                <c:pt idx="8340">
                  <c:v>96.489662592944399</c:v>
                </c:pt>
                <c:pt idx="8341">
                  <c:v>96.486662765011801</c:v>
                </c:pt>
                <c:pt idx="8342">
                  <c:v>96.483662937079302</c:v>
                </c:pt>
                <c:pt idx="8343">
                  <c:v>96.480663109146704</c:v>
                </c:pt>
                <c:pt idx="8344">
                  <c:v>96.477663281214106</c:v>
                </c:pt>
                <c:pt idx="8345">
                  <c:v>96.474663453281593</c:v>
                </c:pt>
                <c:pt idx="8346">
                  <c:v>96.471659549713095</c:v>
                </c:pt>
                <c:pt idx="8347">
                  <c:v>96.468663412685501</c:v>
                </c:pt>
                <c:pt idx="8348">
                  <c:v>96.465662721804804</c:v>
                </c:pt>
                <c:pt idx="8349">
                  <c:v>96.462662030924093</c:v>
                </c:pt>
                <c:pt idx="8350">
                  <c:v>96.459661340043496</c:v>
                </c:pt>
                <c:pt idx="8351">
                  <c:v>96.456660649162799</c:v>
                </c:pt>
                <c:pt idx="8352">
                  <c:v>96.453659958282202</c:v>
                </c:pt>
                <c:pt idx="8353">
                  <c:v>96.450659267401505</c:v>
                </c:pt>
                <c:pt idx="8354">
                  <c:v>96.447658576520894</c:v>
                </c:pt>
                <c:pt idx="8355">
                  <c:v>96.444657885640197</c:v>
                </c:pt>
                <c:pt idx="8356">
                  <c:v>96.512505741119298</c:v>
                </c:pt>
                <c:pt idx="8357">
                  <c:v>96.445346845308705</c:v>
                </c:pt>
                <c:pt idx="8358">
                  <c:v>96.457346919965602</c:v>
                </c:pt>
                <c:pt idx="8359">
                  <c:v>96.469346994622597</c:v>
                </c:pt>
                <c:pt idx="8360">
                  <c:v>96.481347069279593</c:v>
                </c:pt>
                <c:pt idx="8361">
                  <c:v>96.493347143936504</c:v>
                </c:pt>
                <c:pt idx="8362">
                  <c:v>96.505347218593499</c:v>
                </c:pt>
                <c:pt idx="8363">
                  <c:v>96.517347293250396</c:v>
                </c:pt>
                <c:pt idx="8364">
                  <c:v>96.529347367907405</c:v>
                </c:pt>
                <c:pt idx="8365">
                  <c:v>96.541347442564302</c:v>
                </c:pt>
                <c:pt idx="8366">
                  <c:v>96.482500143649503</c:v>
                </c:pt>
                <c:pt idx="8367">
                  <c:v>96.558660313603497</c:v>
                </c:pt>
                <c:pt idx="8368">
                  <c:v>96.555660885587997</c:v>
                </c:pt>
                <c:pt idx="8369">
                  <c:v>96.552661457572498</c:v>
                </c:pt>
                <c:pt idx="8370">
                  <c:v>96.549662029556998</c:v>
                </c:pt>
                <c:pt idx="8371">
                  <c:v>96.546662601541499</c:v>
                </c:pt>
                <c:pt idx="8372">
                  <c:v>96.543663173525999</c:v>
                </c:pt>
                <c:pt idx="8373">
                  <c:v>96.540663745510599</c:v>
                </c:pt>
                <c:pt idx="8374">
                  <c:v>96.5376643174951</c:v>
                </c:pt>
                <c:pt idx="8375">
                  <c:v>96.5346648894796</c:v>
                </c:pt>
                <c:pt idx="8376">
                  <c:v>96.531668293965694</c:v>
                </c:pt>
                <c:pt idx="8377">
                  <c:v>96.528666299904501</c:v>
                </c:pt>
                <c:pt idx="8378">
                  <c:v>96.525667471564802</c:v>
                </c:pt>
                <c:pt idx="8379">
                  <c:v>96.522668643225003</c:v>
                </c:pt>
                <c:pt idx="8380">
                  <c:v>96.519669814885205</c:v>
                </c:pt>
                <c:pt idx="8381">
                  <c:v>96.516670986545407</c:v>
                </c:pt>
                <c:pt idx="8382">
                  <c:v>96.513672158205694</c:v>
                </c:pt>
                <c:pt idx="8383">
                  <c:v>96.510673329865895</c:v>
                </c:pt>
                <c:pt idx="8384">
                  <c:v>96.507674501526196</c:v>
                </c:pt>
                <c:pt idx="8385">
                  <c:v>96.504675673186398</c:v>
                </c:pt>
                <c:pt idx="8386">
                  <c:v>96.501671653357207</c:v>
                </c:pt>
                <c:pt idx="8387">
                  <c:v>96.498677531771506</c:v>
                </c:pt>
                <c:pt idx="8388">
                  <c:v>96.495677603843006</c:v>
                </c:pt>
                <c:pt idx="8389">
                  <c:v>96.492677675914507</c:v>
                </c:pt>
                <c:pt idx="8390">
                  <c:v>96.489677747985994</c:v>
                </c:pt>
                <c:pt idx="8391">
                  <c:v>96.486677820057494</c:v>
                </c:pt>
                <c:pt idx="8392">
                  <c:v>96.483677892129094</c:v>
                </c:pt>
                <c:pt idx="8393">
                  <c:v>96.480677964200595</c:v>
                </c:pt>
                <c:pt idx="8394">
                  <c:v>96.477678036272096</c:v>
                </c:pt>
                <c:pt idx="8395">
                  <c:v>96.474678108343596</c:v>
                </c:pt>
                <c:pt idx="8396">
                  <c:v>96.485839208216106</c:v>
                </c:pt>
                <c:pt idx="8397">
                  <c:v>96.470001220703097</c:v>
                </c:pt>
                <c:pt idx="8398">
                  <c:v>96.470001220703097</c:v>
                </c:pt>
                <c:pt idx="8399">
                  <c:v>96.470001220703097</c:v>
                </c:pt>
                <c:pt idx="8400">
                  <c:v>96.470001220703097</c:v>
                </c:pt>
                <c:pt idx="8401">
                  <c:v>96.470001220703097</c:v>
                </c:pt>
                <c:pt idx="8402">
                  <c:v>96.470001220703097</c:v>
                </c:pt>
                <c:pt idx="8403">
                  <c:v>96.470001220703097</c:v>
                </c:pt>
                <c:pt idx="8404">
                  <c:v>96.470001220703097</c:v>
                </c:pt>
                <c:pt idx="8405">
                  <c:v>96.470001220703097</c:v>
                </c:pt>
                <c:pt idx="8406">
                  <c:v>96.484162144470204</c:v>
                </c:pt>
                <c:pt idx="8407">
                  <c:v>96.471324166870104</c:v>
                </c:pt>
                <c:pt idx="8408">
                  <c:v>96.474324044799801</c:v>
                </c:pt>
                <c:pt idx="8409">
                  <c:v>96.477323922729497</c:v>
                </c:pt>
                <c:pt idx="8410">
                  <c:v>96.480323800659093</c:v>
                </c:pt>
                <c:pt idx="8411">
                  <c:v>96.483323678588803</c:v>
                </c:pt>
                <c:pt idx="8412">
                  <c:v>96.486323556518499</c:v>
                </c:pt>
                <c:pt idx="8413">
                  <c:v>96.489323434448195</c:v>
                </c:pt>
                <c:pt idx="8414">
                  <c:v>96.492323312377906</c:v>
                </c:pt>
                <c:pt idx="8415">
                  <c:v>96.495323190307602</c:v>
                </c:pt>
                <c:pt idx="8416">
                  <c:v>96.498320708280005</c:v>
                </c:pt>
                <c:pt idx="8417">
                  <c:v>96.501322725712697</c:v>
                </c:pt>
                <c:pt idx="8418">
                  <c:v>96.504322103746006</c:v>
                </c:pt>
                <c:pt idx="8419">
                  <c:v>96.5073214817794</c:v>
                </c:pt>
                <c:pt idx="8420">
                  <c:v>96.510320859812694</c:v>
                </c:pt>
                <c:pt idx="8421">
                  <c:v>96.513320237846102</c:v>
                </c:pt>
                <c:pt idx="8422">
                  <c:v>96.516319615879397</c:v>
                </c:pt>
                <c:pt idx="8423">
                  <c:v>96.519318993912805</c:v>
                </c:pt>
                <c:pt idx="8424">
                  <c:v>96.522318371946099</c:v>
                </c:pt>
                <c:pt idx="8425">
                  <c:v>96.525317749979493</c:v>
                </c:pt>
                <c:pt idx="8426">
                  <c:v>96.514159625801398</c:v>
                </c:pt>
                <c:pt idx="8427">
                  <c:v>96.529998779296804</c:v>
                </c:pt>
                <c:pt idx="8428">
                  <c:v>96.529998779296804</c:v>
                </c:pt>
                <c:pt idx="8429">
                  <c:v>96.529998779296804</c:v>
                </c:pt>
                <c:pt idx="8430">
                  <c:v>96.529998779296804</c:v>
                </c:pt>
                <c:pt idx="8431">
                  <c:v>96.529998779296804</c:v>
                </c:pt>
                <c:pt idx="8432">
                  <c:v>96.529998779296804</c:v>
                </c:pt>
                <c:pt idx="8433">
                  <c:v>96.529998779296804</c:v>
                </c:pt>
                <c:pt idx="8434">
                  <c:v>96.529998779296804</c:v>
                </c:pt>
                <c:pt idx="8435">
                  <c:v>96.529998779296804</c:v>
                </c:pt>
                <c:pt idx="8436">
                  <c:v>96.529998779296804</c:v>
                </c:pt>
                <c:pt idx="8437">
                  <c:v>96.529998779296804</c:v>
                </c:pt>
                <c:pt idx="8438">
                  <c:v>96.529998779296804</c:v>
                </c:pt>
                <c:pt idx="8439">
                  <c:v>96.529998779296804</c:v>
                </c:pt>
                <c:pt idx="8440">
                  <c:v>96.529998779296804</c:v>
                </c:pt>
                <c:pt idx="8441">
                  <c:v>96.529998779296804</c:v>
                </c:pt>
                <c:pt idx="8442">
                  <c:v>96.529998779296804</c:v>
                </c:pt>
                <c:pt idx="8443">
                  <c:v>96.529998779296804</c:v>
                </c:pt>
                <c:pt idx="8444">
                  <c:v>96.529998779296804</c:v>
                </c:pt>
                <c:pt idx="8445">
                  <c:v>96.529998779296804</c:v>
                </c:pt>
                <c:pt idx="8446">
                  <c:v>96.544157071161607</c:v>
                </c:pt>
                <c:pt idx="8447">
                  <c:v>96.531316725667295</c:v>
                </c:pt>
                <c:pt idx="8448">
                  <c:v>96.534316603597006</c:v>
                </c:pt>
                <c:pt idx="8449">
                  <c:v>96.537316481526602</c:v>
                </c:pt>
                <c:pt idx="8450">
                  <c:v>96.540316359456298</c:v>
                </c:pt>
                <c:pt idx="8451">
                  <c:v>96.543316237385994</c:v>
                </c:pt>
                <c:pt idx="8452">
                  <c:v>96.546316115315705</c:v>
                </c:pt>
                <c:pt idx="8453">
                  <c:v>96.549315993245401</c:v>
                </c:pt>
                <c:pt idx="8454">
                  <c:v>96.552315871175097</c:v>
                </c:pt>
                <c:pt idx="8455">
                  <c:v>96.555315749104807</c:v>
                </c:pt>
                <c:pt idx="8456">
                  <c:v>96.515840355427997</c:v>
                </c:pt>
                <c:pt idx="8457">
                  <c:v>96.557361665852795</c:v>
                </c:pt>
                <c:pt idx="8458">
                  <c:v>96.551361909993403</c:v>
                </c:pt>
                <c:pt idx="8459">
                  <c:v>96.545362154134096</c:v>
                </c:pt>
                <c:pt idx="8460">
                  <c:v>96.539362398274704</c:v>
                </c:pt>
                <c:pt idx="8461">
                  <c:v>96.533362642415298</c:v>
                </c:pt>
                <c:pt idx="8462">
                  <c:v>96.527362886555906</c:v>
                </c:pt>
                <c:pt idx="8463">
                  <c:v>96.521363130696599</c:v>
                </c:pt>
                <c:pt idx="8464">
                  <c:v>96.515363374837193</c:v>
                </c:pt>
                <c:pt idx="8465">
                  <c:v>96.509363618977801</c:v>
                </c:pt>
                <c:pt idx="8466">
                  <c:v>96.503360734272107</c:v>
                </c:pt>
                <c:pt idx="8467">
                  <c:v>96.497363816010704</c:v>
                </c:pt>
                <c:pt idx="8468">
                  <c:v>96.491363397218905</c:v>
                </c:pt>
                <c:pt idx="8469">
                  <c:v>96.485362978427005</c:v>
                </c:pt>
                <c:pt idx="8470">
                  <c:v>96.479362559635206</c:v>
                </c:pt>
                <c:pt idx="8471">
                  <c:v>96.473362140843307</c:v>
                </c:pt>
                <c:pt idx="8472">
                  <c:v>96.467361722051507</c:v>
                </c:pt>
                <c:pt idx="8473">
                  <c:v>96.461361303259693</c:v>
                </c:pt>
                <c:pt idx="8474">
                  <c:v>96.455360884467794</c:v>
                </c:pt>
                <c:pt idx="8475">
                  <c:v>96.449360465675994</c:v>
                </c:pt>
                <c:pt idx="8476">
                  <c:v>96.5</c:v>
                </c:pt>
                <c:pt idx="8477">
                  <c:v>96.442630039850798</c:v>
                </c:pt>
                <c:pt idx="8478">
                  <c:v>96.448630558649697</c:v>
                </c:pt>
                <c:pt idx="8479">
                  <c:v>96.454631077448497</c:v>
                </c:pt>
                <c:pt idx="8480">
                  <c:v>96.460631596247296</c:v>
                </c:pt>
                <c:pt idx="8481">
                  <c:v>96.466632115046096</c:v>
                </c:pt>
                <c:pt idx="8482">
                  <c:v>96.472632633844995</c:v>
                </c:pt>
                <c:pt idx="8483">
                  <c:v>96.478633152643795</c:v>
                </c:pt>
                <c:pt idx="8484">
                  <c:v>96.484633671442595</c:v>
                </c:pt>
                <c:pt idx="8485">
                  <c:v>96.490634190241494</c:v>
                </c:pt>
                <c:pt idx="8486">
                  <c:v>96.482472226448095</c:v>
                </c:pt>
                <c:pt idx="8487">
                  <c:v>96.501317402477298</c:v>
                </c:pt>
                <c:pt idx="8488">
                  <c:v>96.504317180414404</c:v>
                </c:pt>
                <c:pt idx="8489">
                  <c:v>96.507316958351495</c:v>
                </c:pt>
                <c:pt idx="8490">
                  <c:v>96.510316736288601</c:v>
                </c:pt>
                <c:pt idx="8491">
                  <c:v>96.513316514225707</c:v>
                </c:pt>
                <c:pt idx="8492">
                  <c:v>96.516316292162799</c:v>
                </c:pt>
                <c:pt idx="8493">
                  <c:v>96.519316070099904</c:v>
                </c:pt>
                <c:pt idx="8494">
                  <c:v>96.522315848036996</c:v>
                </c:pt>
                <c:pt idx="8495">
                  <c:v>96.525315625974002</c:v>
                </c:pt>
                <c:pt idx="8496">
                  <c:v>96.528314224191107</c:v>
                </c:pt>
                <c:pt idx="8497">
                  <c:v>96.531315072160794</c:v>
                </c:pt>
                <c:pt idx="8498">
                  <c:v>96.534314600145606</c:v>
                </c:pt>
                <c:pt idx="8499">
                  <c:v>96.537314128130305</c:v>
                </c:pt>
                <c:pt idx="8500">
                  <c:v>96.540313656115103</c:v>
                </c:pt>
                <c:pt idx="8501">
                  <c:v>96.543313184099802</c:v>
                </c:pt>
                <c:pt idx="8502">
                  <c:v>96.5463127120846</c:v>
                </c:pt>
                <c:pt idx="8503">
                  <c:v>96.549312240069298</c:v>
                </c:pt>
                <c:pt idx="8504">
                  <c:v>96.552311768054096</c:v>
                </c:pt>
                <c:pt idx="8505">
                  <c:v>96.555311296038894</c:v>
                </c:pt>
                <c:pt idx="8506">
                  <c:v>96.529998779296804</c:v>
                </c:pt>
                <c:pt idx="8507">
                  <c:v>96.558684612019803</c:v>
                </c:pt>
                <c:pt idx="8508">
                  <c:v>96.555684734090093</c:v>
                </c:pt>
                <c:pt idx="8509">
                  <c:v>96.552684856160397</c:v>
                </c:pt>
                <c:pt idx="8510">
                  <c:v>96.5496849782308</c:v>
                </c:pt>
                <c:pt idx="8511">
                  <c:v>96.546685100301104</c:v>
                </c:pt>
                <c:pt idx="8512">
                  <c:v>96.543685222371394</c:v>
                </c:pt>
                <c:pt idx="8513">
                  <c:v>96.540685344441698</c:v>
                </c:pt>
                <c:pt idx="8514">
                  <c:v>96.537685466512002</c:v>
                </c:pt>
                <c:pt idx="8515">
                  <c:v>96.534685588582306</c:v>
                </c:pt>
                <c:pt idx="8516">
                  <c:v>96.517530140577193</c:v>
                </c:pt>
                <c:pt idx="8517">
                  <c:v>96.527372929913199</c:v>
                </c:pt>
                <c:pt idx="8518">
                  <c:v>96.521373274048102</c:v>
                </c:pt>
                <c:pt idx="8519">
                  <c:v>96.515373618183006</c:v>
                </c:pt>
                <c:pt idx="8520">
                  <c:v>96.509373962317895</c:v>
                </c:pt>
                <c:pt idx="8521">
                  <c:v>96.503374306452798</c:v>
                </c:pt>
                <c:pt idx="8522">
                  <c:v>96.497374650587602</c:v>
                </c:pt>
                <c:pt idx="8523">
                  <c:v>96.491374994722506</c:v>
                </c:pt>
                <c:pt idx="8524">
                  <c:v>96.485375338857395</c:v>
                </c:pt>
                <c:pt idx="8525">
                  <c:v>96.479375682992298</c:v>
                </c:pt>
                <c:pt idx="8526">
                  <c:v>96.501686931355707</c:v>
                </c:pt>
                <c:pt idx="8527">
                  <c:v>96.470001220703097</c:v>
                </c:pt>
                <c:pt idx="8528">
                  <c:v>96.470001220703097</c:v>
                </c:pt>
                <c:pt idx="8529">
                  <c:v>96.470001220703097</c:v>
                </c:pt>
                <c:pt idx="8530">
                  <c:v>96.470001220703097</c:v>
                </c:pt>
                <c:pt idx="8531">
                  <c:v>96.470001220703097</c:v>
                </c:pt>
                <c:pt idx="8532">
                  <c:v>96.470001220703097</c:v>
                </c:pt>
                <c:pt idx="8533">
                  <c:v>96.470001220703097</c:v>
                </c:pt>
                <c:pt idx="8534">
                  <c:v>96.470001220703097</c:v>
                </c:pt>
                <c:pt idx="8535">
                  <c:v>96.470001220703097</c:v>
                </c:pt>
                <c:pt idx="8536">
                  <c:v>96.470001220703097</c:v>
                </c:pt>
                <c:pt idx="8537">
                  <c:v>96.470001220703097</c:v>
                </c:pt>
                <c:pt idx="8538">
                  <c:v>96.470001220703097</c:v>
                </c:pt>
                <c:pt idx="8539">
                  <c:v>96.470001220703097</c:v>
                </c:pt>
                <c:pt idx="8540">
                  <c:v>96.470001220703097</c:v>
                </c:pt>
                <c:pt idx="8541">
                  <c:v>96.470001220703097</c:v>
                </c:pt>
                <c:pt idx="8542">
                  <c:v>96.470001220703097</c:v>
                </c:pt>
                <c:pt idx="8543">
                  <c:v>96.470001220703097</c:v>
                </c:pt>
                <c:pt idx="8544">
                  <c:v>96.470001220703097</c:v>
                </c:pt>
                <c:pt idx="8545">
                  <c:v>96.470001220703097</c:v>
                </c:pt>
                <c:pt idx="8546">
                  <c:v>96.498305992451193</c:v>
                </c:pt>
                <c:pt idx="8547">
                  <c:v>96.472616242583797</c:v>
                </c:pt>
                <c:pt idx="8548">
                  <c:v>96.478613999190998</c:v>
                </c:pt>
                <c:pt idx="8549">
                  <c:v>96.484611755798198</c:v>
                </c:pt>
                <c:pt idx="8550">
                  <c:v>96.4906095124053</c:v>
                </c:pt>
                <c:pt idx="8551">
                  <c:v>96.4966072690125</c:v>
                </c:pt>
                <c:pt idx="8552">
                  <c:v>96.502605025619701</c:v>
                </c:pt>
                <c:pt idx="8553">
                  <c:v>96.508602782226802</c:v>
                </c:pt>
                <c:pt idx="8554">
                  <c:v>96.514600538834003</c:v>
                </c:pt>
                <c:pt idx="8555">
                  <c:v>96.520598295441204</c:v>
                </c:pt>
                <c:pt idx="8556">
                  <c:v>96.498303587639498</c:v>
                </c:pt>
                <c:pt idx="8557">
                  <c:v>96.529998779296804</c:v>
                </c:pt>
                <c:pt idx="8558">
                  <c:v>96.529998779296804</c:v>
                </c:pt>
                <c:pt idx="8559">
                  <c:v>96.529998779296804</c:v>
                </c:pt>
                <c:pt idx="8560">
                  <c:v>96.529998779296804</c:v>
                </c:pt>
                <c:pt idx="8561">
                  <c:v>96.529998779296804</c:v>
                </c:pt>
                <c:pt idx="8562">
                  <c:v>96.529998779296804</c:v>
                </c:pt>
                <c:pt idx="8563">
                  <c:v>96.529998779296804</c:v>
                </c:pt>
                <c:pt idx="8564">
                  <c:v>96.529998779296804</c:v>
                </c:pt>
                <c:pt idx="8565">
                  <c:v>96.529998779296804</c:v>
                </c:pt>
                <c:pt idx="8566">
                  <c:v>96.529998779296804</c:v>
                </c:pt>
                <c:pt idx="8567">
                  <c:v>96.529998779296804</c:v>
                </c:pt>
                <c:pt idx="8568">
                  <c:v>96.529998779296804</c:v>
                </c:pt>
                <c:pt idx="8569">
                  <c:v>96.529998779296804</c:v>
                </c:pt>
                <c:pt idx="8570">
                  <c:v>96.529998779296804</c:v>
                </c:pt>
                <c:pt idx="8571">
                  <c:v>96.529998779296804</c:v>
                </c:pt>
                <c:pt idx="8572">
                  <c:v>96.529998779296804</c:v>
                </c:pt>
                <c:pt idx="8573">
                  <c:v>96.529998779296804</c:v>
                </c:pt>
                <c:pt idx="8574">
                  <c:v>96.529998779296804</c:v>
                </c:pt>
                <c:pt idx="8575">
                  <c:v>96.529998779296804</c:v>
                </c:pt>
                <c:pt idx="8576">
                  <c:v>96.515850340838597</c:v>
                </c:pt>
                <c:pt idx="8577">
                  <c:v>96.528700853744695</c:v>
                </c:pt>
                <c:pt idx="8578">
                  <c:v>96.525701025812097</c:v>
                </c:pt>
                <c:pt idx="8579">
                  <c:v>96.522701197879599</c:v>
                </c:pt>
                <c:pt idx="8580">
                  <c:v>96.519701369947001</c:v>
                </c:pt>
                <c:pt idx="8581">
                  <c:v>96.516701542014502</c:v>
                </c:pt>
                <c:pt idx="8582">
                  <c:v>96.513701714081904</c:v>
                </c:pt>
                <c:pt idx="8583">
                  <c:v>96.510701886149306</c:v>
                </c:pt>
                <c:pt idx="8584">
                  <c:v>96.507702058216793</c:v>
                </c:pt>
                <c:pt idx="8585">
                  <c:v>96.504702230284195</c:v>
                </c:pt>
                <c:pt idx="8586">
                  <c:v>96.515850472923702</c:v>
                </c:pt>
                <c:pt idx="8587">
                  <c:v>96.5</c:v>
                </c:pt>
                <c:pt idx="8588">
                  <c:v>96.5</c:v>
                </c:pt>
                <c:pt idx="8589">
                  <c:v>96.5</c:v>
                </c:pt>
                <c:pt idx="8590">
                  <c:v>96.5</c:v>
                </c:pt>
                <c:pt idx="8591">
                  <c:v>96.5</c:v>
                </c:pt>
                <c:pt idx="8592">
                  <c:v>96.5</c:v>
                </c:pt>
                <c:pt idx="8593">
                  <c:v>96.5</c:v>
                </c:pt>
                <c:pt idx="8594">
                  <c:v>96.5</c:v>
                </c:pt>
                <c:pt idx="8595">
                  <c:v>96.5</c:v>
                </c:pt>
                <c:pt idx="8596">
                  <c:v>96.485852061513</c:v>
                </c:pt>
                <c:pt idx="8597">
                  <c:v>96.498702596042193</c:v>
                </c:pt>
                <c:pt idx="8598">
                  <c:v>96.495702818105102</c:v>
                </c:pt>
                <c:pt idx="8599">
                  <c:v>96.492703040167996</c:v>
                </c:pt>
                <c:pt idx="8600">
                  <c:v>96.489703262230904</c:v>
                </c:pt>
                <c:pt idx="8601">
                  <c:v>96.486703484293798</c:v>
                </c:pt>
                <c:pt idx="8602">
                  <c:v>96.483703706356707</c:v>
                </c:pt>
                <c:pt idx="8603">
                  <c:v>96.480703928419601</c:v>
                </c:pt>
                <c:pt idx="8604">
                  <c:v>96.477704150482495</c:v>
                </c:pt>
                <c:pt idx="8605">
                  <c:v>96.474704372545403</c:v>
                </c:pt>
                <c:pt idx="8606">
                  <c:v>96.485852886747594</c:v>
                </c:pt>
                <c:pt idx="8607">
                  <c:v>96.470001220703097</c:v>
                </c:pt>
                <c:pt idx="8608">
                  <c:v>96.470001220703097</c:v>
                </c:pt>
                <c:pt idx="8609">
                  <c:v>96.470001220703097</c:v>
                </c:pt>
                <c:pt idx="8610">
                  <c:v>96.470001220703097</c:v>
                </c:pt>
                <c:pt idx="8611">
                  <c:v>96.470001220703097</c:v>
                </c:pt>
                <c:pt idx="8612">
                  <c:v>96.470001220703097</c:v>
                </c:pt>
                <c:pt idx="8613">
                  <c:v>96.470001220703097</c:v>
                </c:pt>
                <c:pt idx="8614">
                  <c:v>96.470001220703097</c:v>
                </c:pt>
                <c:pt idx="8615">
                  <c:v>96.470001220703097</c:v>
                </c:pt>
                <c:pt idx="8616">
                  <c:v>96.484148659218704</c:v>
                </c:pt>
                <c:pt idx="8617">
                  <c:v>96.471294275845395</c:v>
                </c:pt>
                <c:pt idx="8618">
                  <c:v>96.474294403785706</c:v>
                </c:pt>
                <c:pt idx="8619">
                  <c:v>96.477294531726102</c:v>
                </c:pt>
                <c:pt idx="8620">
                  <c:v>96.480294659666399</c:v>
                </c:pt>
                <c:pt idx="8621">
                  <c:v>96.483294787606795</c:v>
                </c:pt>
                <c:pt idx="8622">
                  <c:v>96.486294915547106</c:v>
                </c:pt>
                <c:pt idx="8623">
                  <c:v>96.489295043487502</c:v>
                </c:pt>
                <c:pt idx="8624">
                  <c:v>96.492295171427799</c:v>
                </c:pt>
                <c:pt idx="8625">
                  <c:v>96.495295299368195</c:v>
                </c:pt>
                <c:pt idx="8626">
                  <c:v>96.512438993835403</c:v>
                </c:pt>
                <c:pt idx="8627">
                  <c:v>96.502590678681997</c:v>
                </c:pt>
                <c:pt idx="8628">
                  <c:v>96.508589934603407</c:v>
                </c:pt>
                <c:pt idx="8629">
                  <c:v>96.514589190524802</c:v>
                </c:pt>
                <c:pt idx="8630">
                  <c:v>96.520588446446197</c:v>
                </c:pt>
                <c:pt idx="8631">
                  <c:v>96.526587702367493</c:v>
                </c:pt>
                <c:pt idx="8632">
                  <c:v>96.532586958288903</c:v>
                </c:pt>
                <c:pt idx="8633">
                  <c:v>96.538586214210298</c:v>
                </c:pt>
                <c:pt idx="8634">
                  <c:v>96.544585470131693</c:v>
                </c:pt>
                <c:pt idx="8635">
                  <c:v>96.550584726053103</c:v>
                </c:pt>
                <c:pt idx="8636">
                  <c:v>96.5</c:v>
                </c:pt>
                <c:pt idx="8637">
                  <c:v>96.5574116638183</c:v>
                </c:pt>
                <c:pt idx="8638">
                  <c:v>96.551411907958894</c:v>
                </c:pt>
                <c:pt idx="8639">
                  <c:v>96.545412152099601</c:v>
                </c:pt>
                <c:pt idx="8640">
                  <c:v>96.539412396240195</c:v>
                </c:pt>
                <c:pt idx="8641">
                  <c:v>96.533412640380803</c:v>
                </c:pt>
                <c:pt idx="8642">
                  <c:v>96.527412884521397</c:v>
                </c:pt>
                <c:pt idx="8643">
                  <c:v>96.521413128662104</c:v>
                </c:pt>
                <c:pt idx="8644">
                  <c:v>96.515413372802698</c:v>
                </c:pt>
                <c:pt idx="8645">
                  <c:v>96.509413616943306</c:v>
                </c:pt>
                <c:pt idx="8646">
                  <c:v>96.531705709838803</c:v>
                </c:pt>
                <c:pt idx="8647">
                  <c:v>96.5</c:v>
                </c:pt>
                <c:pt idx="8648">
                  <c:v>96.5</c:v>
                </c:pt>
                <c:pt idx="8649">
                  <c:v>96.5</c:v>
                </c:pt>
                <c:pt idx="8650">
                  <c:v>96.5</c:v>
                </c:pt>
                <c:pt idx="8651">
                  <c:v>96.5</c:v>
                </c:pt>
                <c:pt idx="8652">
                  <c:v>96.5</c:v>
                </c:pt>
                <c:pt idx="8653">
                  <c:v>96.5</c:v>
                </c:pt>
                <c:pt idx="8654">
                  <c:v>96.5</c:v>
                </c:pt>
                <c:pt idx="8655">
                  <c:v>96.5</c:v>
                </c:pt>
                <c:pt idx="8656">
                  <c:v>96.485855254351307</c:v>
                </c:pt>
                <c:pt idx="8657">
                  <c:v>96.498707268067605</c:v>
                </c:pt>
                <c:pt idx="8658">
                  <c:v>96.495707890034197</c:v>
                </c:pt>
                <c:pt idx="8659">
                  <c:v>96.492708512000902</c:v>
                </c:pt>
                <c:pt idx="8660">
                  <c:v>96.489709133967494</c:v>
                </c:pt>
                <c:pt idx="8661">
                  <c:v>96.4867097559342</c:v>
                </c:pt>
                <c:pt idx="8662">
                  <c:v>96.483710377900806</c:v>
                </c:pt>
                <c:pt idx="8663">
                  <c:v>96.480710999867497</c:v>
                </c:pt>
                <c:pt idx="8664">
                  <c:v>96.477711621834104</c:v>
                </c:pt>
                <c:pt idx="8665">
                  <c:v>96.474712243800795</c:v>
                </c:pt>
                <c:pt idx="8666">
                  <c:v>96.485855372213393</c:v>
                </c:pt>
                <c:pt idx="8667">
                  <c:v>96.470001220703097</c:v>
                </c:pt>
                <c:pt idx="8668">
                  <c:v>96.470001220703097</c:v>
                </c:pt>
                <c:pt idx="8669">
                  <c:v>96.470001220703097</c:v>
                </c:pt>
                <c:pt idx="8670">
                  <c:v>96.470001220703097</c:v>
                </c:pt>
                <c:pt idx="8671">
                  <c:v>96.470001220703097</c:v>
                </c:pt>
                <c:pt idx="8672">
                  <c:v>96.470001220703097</c:v>
                </c:pt>
                <c:pt idx="8673">
                  <c:v>96.470001220703097</c:v>
                </c:pt>
                <c:pt idx="8674">
                  <c:v>96.470001220703097</c:v>
                </c:pt>
                <c:pt idx="8675">
                  <c:v>96.470001220703097</c:v>
                </c:pt>
                <c:pt idx="8676">
                  <c:v>96.470001220703097</c:v>
                </c:pt>
                <c:pt idx="8677">
                  <c:v>96.470001220703097</c:v>
                </c:pt>
                <c:pt idx="8678">
                  <c:v>96.470001220703097</c:v>
                </c:pt>
                <c:pt idx="8679">
                  <c:v>96.470001220703097</c:v>
                </c:pt>
                <c:pt idx="8680">
                  <c:v>96.470001220703097</c:v>
                </c:pt>
                <c:pt idx="8681">
                  <c:v>96.470001220703097</c:v>
                </c:pt>
                <c:pt idx="8682">
                  <c:v>96.470001220703097</c:v>
                </c:pt>
                <c:pt idx="8683">
                  <c:v>96.470001220703097</c:v>
                </c:pt>
                <c:pt idx="8684">
                  <c:v>96.470001220703097</c:v>
                </c:pt>
                <c:pt idx="8685">
                  <c:v>96.470001220703097</c:v>
                </c:pt>
                <c:pt idx="8686">
                  <c:v>96.498287805403294</c:v>
                </c:pt>
                <c:pt idx="8687">
                  <c:v>96.472576158841704</c:v>
                </c:pt>
                <c:pt idx="8688">
                  <c:v>96.478576014698703</c:v>
                </c:pt>
                <c:pt idx="8689">
                  <c:v>96.484575870555602</c:v>
                </c:pt>
                <c:pt idx="8690">
                  <c:v>96.490575726412601</c:v>
                </c:pt>
                <c:pt idx="8691">
                  <c:v>96.4965755822696</c:v>
                </c:pt>
                <c:pt idx="8692">
                  <c:v>96.502575438126598</c:v>
                </c:pt>
                <c:pt idx="8693">
                  <c:v>96.508575293983498</c:v>
                </c:pt>
                <c:pt idx="8694">
                  <c:v>96.514575149840496</c:v>
                </c:pt>
                <c:pt idx="8695">
                  <c:v>96.520575005697495</c:v>
                </c:pt>
                <c:pt idx="8696">
                  <c:v>96.498287805403294</c:v>
                </c:pt>
                <c:pt idx="8697">
                  <c:v>96.529998779296804</c:v>
                </c:pt>
                <c:pt idx="8698">
                  <c:v>96.529998779296804</c:v>
                </c:pt>
                <c:pt idx="8699">
                  <c:v>96.529998779296804</c:v>
                </c:pt>
                <c:pt idx="8700">
                  <c:v>96.529998779296804</c:v>
                </c:pt>
                <c:pt idx="8701">
                  <c:v>96.529998779296804</c:v>
                </c:pt>
                <c:pt idx="8702">
                  <c:v>96.529998779296804</c:v>
                </c:pt>
                <c:pt idx="8703">
                  <c:v>96.529998779296804</c:v>
                </c:pt>
                <c:pt idx="8704">
                  <c:v>96.529998779296804</c:v>
                </c:pt>
                <c:pt idx="8705">
                  <c:v>96.529998779296804</c:v>
                </c:pt>
                <c:pt idx="8706">
                  <c:v>96.529998779296804</c:v>
                </c:pt>
                <c:pt idx="8707">
                  <c:v>96.529998779296804</c:v>
                </c:pt>
                <c:pt idx="8708">
                  <c:v>96.529998779296804</c:v>
                </c:pt>
                <c:pt idx="8709">
                  <c:v>96.529998779296804</c:v>
                </c:pt>
                <c:pt idx="8710">
                  <c:v>96.529998779296804</c:v>
                </c:pt>
                <c:pt idx="8711">
                  <c:v>96.529998779296804</c:v>
                </c:pt>
                <c:pt idx="8712">
                  <c:v>96.529998779296804</c:v>
                </c:pt>
                <c:pt idx="8713">
                  <c:v>96.529998779296804</c:v>
                </c:pt>
                <c:pt idx="8714">
                  <c:v>96.529998779296804</c:v>
                </c:pt>
                <c:pt idx="8715">
                  <c:v>96.529998779296804</c:v>
                </c:pt>
                <c:pt idx="8716">
                  <c:v>96.501719000283302</c:v>
                </c:pt>
                <c:pt idx="8717">
                  <c:v>96.527424171418502</c:v>
                </c:pt>
                <c:pt idx="8718">
                  <c:v>96.521427413937801</c:v>
                </c:pt>
                <c:pt idx="8719">
                  <c:v>96.515430656457198</c:v>
                </c:pt>
                <c:pt idx="8720">
                  <c:v>96.509433898976596</c:v>
                </c:pt>
                <c:pt idx="8721">
                  <c:v>96.503437141495894</c:v>
                </c:pt>
                <c:pt idx="8722">
                  <c:v>96.497440384015306</c:v>
                </c:pt>
                <c:pt idx="8723">
                  <c:v>96.491443626534704</c:v>
                </c:pt>
                <c:pt idx="8724">
                  <c:v>96.485446869054002</c:v>
                </c:pt>
                <c:pt idx="8725">
                  <c:v>96.479450111573399</c:v>
                </c:pt>
                <c:pt idx="8726">
                  <c:v>96.515858889789996</c:v>
                </c:pt>
                <c:pt idx="8727">
                  <c:v>96.4712741689046</c:v>
                </c:pt>
                <c:pt idx="8728">
                  <c:v>96.474274046834296</c:v>
                </c:pt>
                <c:pt idx="8729">
                  <c:v>96.477273924763907</c:v>
                </c:pt>
                <c:pt idx="8730">
                  <c:v>96.480273802693603</c:v>
                </c:pt>
                <c:pt idx="8731">
                  <c:v>96.483273680623299</c:v>
                </c:pt>
                <c:pt idx="8732">
                  <c:v>96.486273558552995</c:v>
                </c:pt>
                <c:pt idx="8733">
                  <c:v>96.489273436482705</c:v>
                </c:pt>
                <c:pt idx="8734">
                  <c:v>96.492273314412401</c:v>
                </c:pt>
                <c:pt idx="8735">
                  <c:v>96.495273192342097</c:v>
                </c:pt>
                <c:pt idx="8736">
                  <c:v>96.484137145487395</c:v>
                </c:pt>
                <c:pt idx="8737">
                  <c:v>96.5</c:v>
                </c:pt>
                <c:pt idx="8738">
                  <c:v>96.5</c:v>
                </c:pt>
                <c:pt idx="8739">
                  <c:v>96.5</c:v>
                </c:pt>
                <c:pt idx="8740">
                  <c:v>96.5</c:v>
                </c:pt>
                <c:pt idx="8741">
                  <c:v>96.5</c:v>
                </c:pt>
                <c:pt idx="8742">
                  <c:v>96.5</c:v>
                </c:pt>
                <c:pt idx="8743">
                  <c:v>96.5</c:v>
                </c:pt>
                <c:pt idx="8744">
                  <c:v>96.5</c:v>
                </c:pt>
                <c:pt idx="8745">
                  <c:v>96.5</c:v>
                </c:pt>
                <c:pt idx="8746">
                  <c:v>96.485864075215602</c:v>
                </c:pt>
                <c:pt idx="8747">
                  <c:v>96.498727051798497</c:v>
                </c:pt>
                <c:pt idx="8748">
                  <c:v>96.495727173868801</c:v>
                </c:pt>
                <c:pt idx="8749">
                  <c:v>96.492727295939105</c:v>
                </c:pt>
                <c:pt idx="8750">
                  <c:v>96.489727418009394</c:v>
                </c:pt>
                <c:pt idx="8751">
                  <c:v>96.486727540079698</c:v>
                </c:pt>
                <c:pt idx="8752">
                  <c:v>96.483727662150002</c:v>
                </c:pt>
                <c:pt idx="8753">
                  <c:v>96.480727784220306</c:v>
                </c:pt>
                <c:pt idx="8754">
                  <c:v>96.477727906290696</c:v>
                </c:pt>
                <c:pt idx="8755">
                  <c:v>96.474728028361</c:v>
                </c:pt>
                <c:pt idx="8756">
                  <c:v>96.485864075215602</c:v>
                </c:pt>
                <c:pt idx="8757">
                  <c:v>96.470001220703097</c:v>
                </c:pt>
                <c:pt idx="8758">
                  <c:v>96.470001220703097</c:v>
                </c:pt>
                <c:pt idx="8759">
                  <c:v>96.470001220703097</c:v>
                </c:pt>
                <c:pt idx="8760">
                  <c:v>96.470001220703097</c:v>
                </c:pt>
                <c:pt idx="8761">
                  <c:v>96.470001220703097</c:v>
                </c:pt>
                <c:pt idx="8762">
                  <c:v>96.470001220703097</c:v>
                </c:pt>
                <c:pt idx="8763">
                  <c:v>96.470001220703097</c:v>
                </c:pt>
                <c:pt idx="8764">
                  <c:v>96.470001220703097</c:v>
                </c:pt>
                <c:pt idx="8765">
                  <c:v>96.470001220703097</c:v>
                </c:pt>
                <c:pt idx="8766">
                  <c:v>96.512408995056106</c:v>
                </c:pt>
                <c:pt idx="8767">
                  <c:v>96.473820065307606</c:v>
                </c:pt>
                <c:pt idx="8768">
                  <c:v>96.482819699096595</c:v>
                </c:pt>
                <c:pt idx="8769">
                  <c:v>96.491819332885697</c:v>
                </c:pt>
                <c:pt idx="8770">
                  <c:v>96.5008189666748</c:v>
                </c:pt>
                <c:pt idx="8771">
                  <c:v>96.509818600463802</c:v>
                </c:pt>
                <c:pt idx="8772">
                  <c:v>96.518818234252905</c:v>
                </c:pt>
                <c:pt idx="8773">
                  <c:v>96.527817868041893</c:v>
                </c:pt>
                <c:pt idx="8774">
                  <c:v>96.536817501830996</c:v>
                </c:pt>
                <c:pt idx="8775">
                  <c:v>96.545817135620098</c:v>
                </c:pt>
                <c:pt idx="8776">
                  <c:v>96.498270714480597</c:v>
                </c:pt>
                <c:pt idx="8777">
                  <c:v>96.558724822514904</c:v>
                </c:pt>
                <c:pt idx="8778">
                  <c:v>96.555725444481496</c:v>
                </c:pt>
                <c:pt idx="8779">
                  <c:v>96.552726066448201</c:v>
                </c:pt>
                <c:pt idx="8780">
                  <c:v>96.549726688414793</c:v>
                </c:pt>
                <c:pt idx="8781">
                  <c:v>96.546727310381499</c:v>
                </c:pt>
                <c:pt idx="8782">
                  <c:v>96.543727932348105</c:v>
                </c:pt>
                <c:pt idx="8783">
                  <c:v>96.540728554314796</c:v>
                </c:pt>
                <c:pt idx="8784">
                  <c:v>96.537729176281402</c:v>
                </c:pt>
                <c:pt idx="8785">
                  <c:v>96.534729798248094</c:v>
                </c:pt>
                <c:pt idx="8786">
                  <c:v>96.531728064816207</c:v>
                </c:pt>
                <c:pt idx="8787">
                  <c:v>96.528730830891902</c:v>
                </c:pt>
                <c:pt idx="8788">
                  <c:v>96.525730952962206</c:v>
                </c:pt>
                <c:pt idx="8789">
                  <c:v>96.522731075032496</c:v>
                </c:pt>
                <c:pt idx="8790">
                  <c:v>96.5197311971028</c:v>
                </c:pt>
                <c:pt idx="8791">
                  <c:v>96.516731319173104</c:v>
                </c:pt>
                <c:pt idx="8792">
                  <c:v>96.513731441243493</c:v>
                </c:pt>
                <c:pt idx="8793">
                  <c:v>96.510731563313797</c:v>
                </c:pt>
                <c:pt idx="8794">
                  <c:v>96.507731685384101</c:v>
                </c:pt>
                <c:pt idx="8795">
                  <c:v>96.504731807454405</c:v>
                </c:pt>
                <c:pt idx="8796">
                  <c:v>96.515865472188295</c:v>
                </c:pt>
                <c:pt idx="8797">
                  <c:v>96.5</c:v>
                </c:pt>
                <c:pt idx="8798">
                  <c:v>96.5</c:v>
                </c:pt>
                <c:pt idx="8799">
                  <c:v>96.5</c:v>
                </c:pt>
                <c:pt idx="8800">
                  <c:v>96.5</c:v>
                </c:pt>
                <c:pt idx="8801">
                  <c:v>96.5</c:v>
                </c:pt>
                <c:pt idx="8802">
                  <c:v>96.5</c:v>
                </c:pt>
                <c:pt idx="8803">
                  <c:v>96.5</c:v>
                </c:pt>
                <c:pt idx="8804">
                  <c:v>96.5</c:v>
                </c:pt>
                <c:pt idx="8805">
                  <c:v>96.5</c:v>
                </c:pt>
                <c:pt idx="8806">
                  <c:v>96.485866575113903</c:v>
                </c:pt>
                <c:pt idx="8807">
                  <c:v>96.498732530450198</c:v>
                </c:pt>
                <c:pt idx="8808">
                  <c:v>96.495732602521699</c:v>
                </c:pt>
                <c:pt idx="8809">
                  <c:v>96.492732674593199</c:v>
                </c:pt>
                <c:pt idx="8810">
                  <c:v>96.4897327466647</c:v>
                </c:pt>
                <c:pt idx="8811">
                  <c:v>96.486732818736201</c:v>
                </c:pt>
                <c:pt idx="8812">
                  <c:v>96.483732890807701</c:v>
                </c:pt>
                <c:pt idx="8813">
                  <c:v>96.480732962879301</c:v>
                </c:pt>
                <c:pt idx="8814">
                  <c:v>96.477733034950802</c:v>
                </c:pt>
                <c:pt idx="8815">
                  <c:v>96.474733107022303</c:v>
                </c:pt>
                <c:pt idx="8816">
                  <c:v>96.471730055809005</c:v>
                </c:pt>
                <c:pt idx="8817">
                  <c:v>96.468732970966599</c:v>
                </c:pt>
                <c:pt idx="8818">
                  <c:v>96.465732380107298</c:v>
                </c:pt>
                <c:pt idx="8819">
                  <c:v>96.462731789247997</c:v>
                </c:pt>
                <c:pt idx="8820">
                  <c:v>96.459731198388695</c:v>
                </c:pt>
                <c:pt idx="8821">
                  <c:v>96.456730607529394</c:v>
                </c:pt>
                <c:pt idx="8822">
                  <c:v>96.453730016670093</c:v>
                </c:pt>
                <c:pt idx="8823">
                  <c:v>96.450729425810806</c:v>
                </c:pt>
                <c:pt idx="8824">
                  <c:v>96.447728834951505</c:v>
                </c:pt>
                <c:pt idx="8825">
                  <c:v>96.444728244092204</c:v>
                </c:pt>
                <c:pt idx="8826">
                  <c:v>96.484134527811605</c:v>
                </c:pt>
                <c:pt idx="8827">
                  <c:v>96.4425300312042</c:v>
                </c:pt>
                <c:pt idx="8828">
                  <c:v>96.448530550002999</c:v>
                </c:pt>
                <c:pt idx="8829">
                  <c:v>96.454531068801799</c:v>
                </c:pt>
                <c:pt idx="8830">
                  <c:v>96.460531587600698</c:v>
                </c:pt>
                <c:pt idx="8831">
                  <c:v>96.466532106399498</c:v>
                </c:pt>
                <c:pt idx="8832">
                  <c:v>96.472532625198298</c:v>
                </c:pt>
                <c:pt idx="8833">
                  <c:v>96.478533143997197</c:v>
                </c:pt>
                <c:pt idx="8834">
                  <c:v>96.484533662795997</c:v>
                </c:pt>
                <c:pt idx="8835">
                  <c:v>96.490534181594796</c:v>
                </c:pt>
                <c:pt idx="8836">
                  <c:v>96.482394751103499</c:v>
                </c:pt>
                <c:pt idx="8837">
                  <c:v>96.501267258336497</c:v>
                </c:pt>
                <c:pt idx="8838">
                  <c:v>96.504266686351997</c:v>
                </c:pt>
                <c:pt idx="8839">
                  <c:v>96.507266114367496</c:v>
                </c:pt>
                <c:pt idx="8840">
                  <c:v>96.510265542382996</c:v>
                </c:pt>
                <c:pt idx="8841">
                  <c:v>96.513264970398396</c:v>
                </c:pt>
                <c:pt idx="8842">
                  <c:v>96.516264398413895</c:v>
                </c:pt>
                <c:pt idx="8843">
                  <c:v>96.519263826429395</c:v>
                </c:pt>
                <c:pt idx="8844">
                  <c:v>96.522263254444894</c:v>
                </c:pt>
                <c:pt idx="8845">
                  <c:v>96.525262682460394</c:v>
                </c:pt>
                <c:pt idx="8846">
                  <c:v>96.514132114987603</c:v>
                </c:pt>
                <c:pt idx="8847">
                  <c:v>96.529998779296804</c:v>
                </c:pt>
                <c:pt idx="8848">
                  <c:v>96.529998779296804</c:v>
                </c:pt>
                <c:pt idx="8849">
                  <c:v>96.529998779296804</c:v>
                </c:pt>
                <c:pt idx="8850">
                  <c:v>96.529998779296804</c:v>
                </c:pt>
                <c:pt idx="8851">
                  <c:v>96.529998779296804</c:v>
                </c:pt>
                <c:pt idx="8852">
                  <c:v>96.529998779296804</c:v>
                </c:pt>
                <c:pt idx="8853">
                  <c:v>96.529998779296804</c:v>
                </c:pt>
                <c:pt idx="8854">
                  <c:v>96.529998779296804</c:v>
                </c:pt>
                <c:pt idx="8855">
                  <c:v>96.529998779296804</c:v>
                </c:pt>
                <c:pt idx="8856">
                  <c:v>96.515867854308993</c:v>
                </c:pt>
                <c:pt idx="8857">
                  <c:v>96.528735830688404</c:v>
                </c:pt>
                <c:pt idx="8858">
                  <c:v>96.525735952758794</c:v>
                </c:pt>
                <c:pt idx="8859">
                  <c:v>96.522736074829098</c:v>
                </c:pt>
                <c:pt idx="8860">
                  <c:v>96.519736196899402</c:v>
                </c:pt>
                <c:pt idx="8861">
                  <c:v>96.516736318969706</c:v>
                </c:pt>
                <c:pt idx="8862">
                  <c:v>96.513736441039995</c:v>
                </c:pt>
                <c:pt idx="8863">
                  <c:v>96.510736563110299</c:v>
                </c:pt>
                <c:pt idx="8864">
                  <c:v>96.507736685180603</c:v>
                </c:pt>
                <c:pt idx="8865">
                  <c:v>96.504736807250893</c:v>
                </c:pt>
                <c:pt idx="8866">
                  <c:v>96.501736929321197</c:v>
                </c:pt>
                <c:pt idx="8867">
                  <c:v>96.498737051391601</c:v>
                </c:pt>
                <c:pt idx="8868">
                  <c:v>96.495737173461904</c:v>
                </c:pt>
                <c:pt idx="8869">
                  <c:v>96.492737295532194</c:v>
                </c:pt>
                <c:pt idx="8870">
                  <c:v>96.489737417602498</c:v>
                </c:pt>
                <c:pt idx="8871">
                  <c:v>96.486737539672802</c:v>
                </c:pt>
                <c:pt idx="8872">
                  <c:v>96.483737661743106</c:v>
                </c:pt>
                <c:pt idx="8873">
                  <c:v>96.480737783813396</c:v>
                </c:pt>
                <c:pt idx="8874">
                  <c:v>96.4777379058837</c:v>
                </c:pt>
                <c:pt idx="8875">
                  <c:v>96.474738027954103</c:v>
                </c:pt>
                <c:pt idx="8876">
                  <c:v>96.485871429773894</c:v>
                </c:pt>
                <c:pt idx="8877">
                  <c:v>96.470001220703097</c:v>
                </c:pt>
                <c:pt idx="8878">
                  <c:v>96.470001220703097</c:v>
                </c:pt>
                <c:pt idx="8879">
                  <c:v>96.470001220703097</c:v>
                </c:pt>
                <c:pt idx="8880">
                  <c:v>96.470001220703097</c:v>
                </c:pt>
                <c:pt idx="8881">
                  <c:v>96.470001220703097</c:v>
                </c:pt>
                <c:pt idx="8882">
                  <c:v>96.470001220703097</c:v>
                </c:pt>
                <c:pt idx="8883">
                  <c:v>96.470001220703097</c:v>
                </c:pt>
                <c:pt idx="8884">
                  <c:v>96.470001220703097</c:v>
                </c:pt>
                <c:pt idx="8885">
                  <c:v>96.470001220703097</c:v>
                </c:pt>
                <c:pt idx="8886">
                  <c:v>96.484129790929202</c:v>
                </c:pt>
                <c:pt idx="8887">
                  <c:v>96.471254169718407</c:v>
                </c:pt>
                <c:pt idx="8888">
                  <c:v>96.474254047648103</c:v>
                </c:pt>
                <c:pt idx="8889">
                  <c:v>96.477253925577799</c:v>
                </c:pt>
                <c:pt idx="8890">
                  <c:v>96.480253803507395</c:v>
                </c:pt>
                <c:pt idx="8891">
                  <c:v>96.483253681437105</c:v>
                </c:pt>
                <c:pt idx="8892">
                  <c:v>96.486253559366801</c:v>
                </c:pt>
                <c:pt idx="8893">
                  <c:v>96.489253437296497</c:v>
                </c:pt>
                <c:pt idx="8894">
                  <c:v>96.492253315226193</c:v>
                </c:pt>
                <c:pt idx="8895">
                  <c:v>96.495253193155904</c:v>
                </c:pt>
                <c:pt idx="8896">
                  <c:v>96.512375112003397</c:v>
                </c:pt>
                <c:pt idx="8897">
                  <c:v>96.502505438700098</c:v>
                </c:pt>
                <c:pt idx="8898">
                  <c:v>96.5085040948059</c:v>
                </c:pt>
                <c:pt idx="8899">
                  <c:v>96.514502750911603</c:v>
                </c:pt>
                <c:pt idx="8900">
                  <c:v>96.520501407017406</c:v>
                </c:pt>
                <c:pt idx="8901">
                  <c:v>96.526500063123194</c:v>
                </c:pt>
                <c:pt idx="8902">
                  <c:v>96.532498719228897</c:v>
                </c:pt>
                <c:pt idx="8903">
                  <c:v>96.5384973753347</c:v>
                </c:pt>
                <c:pt idx="8904">
                  <c:v>96.544496031440403</c:v>
                </c:pt>
                <c:pt idx="8905">
                  <c:v>96.550494687546205</c:v>
                </c:pt>
                <c:pt idx="8906">
                  <c:v>96.514124748128793</c:v>
                </c:pt>
                <c:pt idx="8907">
                  <c:v>96.5587500885634</c:v>
                </c:pt>
                <c:pt idx="8908">
                  <c:v>96.555750160635</c:v>
                </c:pt>
                <c:pt idx="8909">
                  <c:v>96.552750232706501</c:v>
                </c:pt>
                <c:pt idx="8910">
                  <c:v>96.549750304778001</c:v>
                </c:pt>
                <c:pt idx="8911">
                  <c:v>96.546750376849502</c:v>
                </c:pt>
                <c:pt idx="8912">
                  <c:v>96.543750448921003</c:v>
                </c:pt>
                <c:pt idx="8913">
                  <c:v>96.540750520992503</c:v>
                </c:pt>
                <c:pt idx="8914">
                  <c:v>96.537750593064004</c:v>
                </c:pt>
                <c:pt idx="8915">
                  <c:v>96.534750665135604</c:v>
                </c:pt>
                <c:pt idx="8916">
                  <c:v>96.517627679602001</c:v>
                </c:pt>
                <c:pt idx="8917">
                  <c:v>96.527502880859302</c:v>
                </c:pt>
                <c:pt idx="8918">
                  <c:v>96.521503124999995</c:v>
                </c:pt>
                <c:pt idx="8919">
                  <c:v>96.515503369140603</c:v>
                </c:pt>
                <c:pt idx="8920">
                  <c:v>96.509503613281197</c:v>
                </c:pt>
                <c:pt idx="8921">
                  <c:v>96.503503857421805</c:v>
                </c:pt>
                <c:pt idx="8922">
                  <c:v>96.497504101562498</c:v>
                </c:pt>
                <c:pt idx="8923">
                  <c:v>96.491504345703106</c:v>
                </c:pt>
                <c:pt idx="8924">
                  <c:v>96.4855045898437</c:v>
                </c:pt>
                <c:pt idx="8925">
                  <c:v>96.479504833984294</c:v>
                </c:pt>
                <c:pt idx="8926">
                  <c:v>96.487624205256097</c:v>
                </c:pt>
                <c:pt idx="8927">
                  <c:v>96.468752912491198</c:v>
                </c:pt>
                <c:pt idx="8928">
                  <c:v>96.465752171597401</c:v>
                </c:pt>
                <c:pt idx="8929">
                  <c:v>96.462751430703605</c:v>
                </c:pt>
                <c:pt idx="8930">
                  <c:v>96.459750689809695</c:v>
                </c:pt>
                <c:pt idx="8931">
                  <c:v>96.456749948915899</c:v>
                </c:pt>
                <c:pt idx="8932">
                  <c:v>96.453749208022103</c:v>
                </c:pt>
                <c:pt idx="8933">
                  <c:v>96.450748467128193</c:v>
                </c:pt>
                <c:pt idx="8934">
                  <c:v>96.447747726234397</c:v>
                </c:pt>
                <c:pt idx="8935">
                  <c:v>96.444746985340501</c:v>
                </c:pt>
                <c:pt idx="8936">
                  <c:v>96.484124528301805</c:v>
                </c:pt>
                <c:pt idx="8937">
                  <c:v>96.442492903100401</c:v>
                </c:pt>
                <c:pt idx="8938">
                  <c:v>96.448493121888305</c:v>
                </c:pt>
                <c:pt idx="8939">
                  <c:v>96.454493340676194</c:v>
                </c:pt>
                <c:pt idx="8940">
                  <c:v>96.460493559463998</c:v>
                </c:pt>
                <c:pt idx="8941">
                  <c:v>96.466493778251902</c:v>
                </c:pt>
                <c:pt idx="8942">
                  <c:v>96.472493997039805</c:v>
                </c:pt>
                <c:pt idx="8943">
                  <c:v>96.478494215827695</c:v>
                </c:pt>
                <c:pt idx="8944">
                  <c:v>96.484494434615598</c:v>
                </c:pt>
                <c:pt idx="8945">
                  <c:v>96.490494653403502</c:v>
                </c:pt>
                <c:pt idx="8946">
                  <c:v>96.496493163509101</c:v>
                </c:pt>
                <c:pt idx="8947">
                  <c:v>96.502494940060501</c:v>
                </c:pt>
                <c:pt idx="8948">
                  <c:v>96.5084947959175</c:v>
                </c:pt>
                <c:pt idx="8949">
                  <c:v>96.514494651774399</c:v>
                </c:pt>
                <c:pt idx="8950">
                  <c:v>96.520494507631398</c:v>
                </c:pt>
                <c:pt idx="8951">
                  <c:v>96.526494363488396</c:v>
                </c:pt>
                <c:pt idx="8952">
                  <c:v>96.532494219345296</c:v>
                </c:pt>
                <c:pt idx="8953">
                  <c:v>96.538494075202294</c:v>
                </c:pt>
                <c:pt idx="8954">
                  <c:v>96.544493931059293</c:v>
                </c:pt>
                <c:pt idx="8955">
                  <c:v>96.550493786916306</c:v>
                </c:pt>
                <c:pt idx="8956">
                  <c:v>96.514121998469903</c:v>
                </c:pt>
                <c:pt idx="8957">
                  <c:v>96.558749838123703</c:v>
                </c:pt>
                <c:pt idx="8958">
                  <c:v>96.555750510070794</c:v>
                </c:pt>
                <c:pt idx="8959">
                  <c:v>96.552751182018</c:v>
                </c:pt>
                <c:pt idx="8960">
                  <c:v>96.549751853965105</c:v>
                </c:pt>
                <c:pt idx="8961">
                  <c:v>96.546752525912197</c:v>
                </c:pt>
                <c:pt idx="8962">
                  <c:v>96.543753197859303</c:v>
                </c:pt>
                <c:pt idx="8963">
                  <c:v>96.540753869806395</c:v>
                </c:pt>
                <c:pt idx="8964">
                  <c:v>96.5377545417536</c:v>
                </c:pt>
                <c:pt idx="8965">
                  <c:v>96.534755213700706</c:v>
                </c:pt>
                <c:pt idx="8966">
                  <c:v>96.531753061715804</c:v>
                </c:pt>
                <c:pt idx="8967">
                  <c:v>96.528756309146402</c:v>
                </c:pt>
                <c:pt idx="8968">
                  <c:v>96.525756381218002</c:v>
                </c:pt>
                <c:pt idx="8969">
                  <c:v>96.522756453289503</c:v>
                </c:pt>
                <c:pt idx="8970">
                  <c:v>96.519756525361004</c:v>
                </c:pt>
                <c:pt idx="8971">
                  <c:v>96.516756597432504</c:v>
                </c:pt>
                <c:pt idx="8972">
                  <c:v>96.513756669504005</c:v>
                </c:pt>
                <c:pt idx="8973">
                  <c:v>96.510756741575506</c:v>
                </c:pt>
                <c:pt idx="8974">
                  <c:v>96.507756813647006</c:v>
                </c:pt>
                <c:pt idx="8975">
                  <c:v>96.504756885718606</c:v>
                </c:pt>
                <c:pt idx="8976">
                  <c:v>96.5158783392326</c:v>
                </c:pt>
                <c:pt idx="8977">
                  <c:v>96.5</c:v>
                </c:pt>
                <c:pt idx="8978">
                  <c:v>96.5</c:v>
                </c:pt>
                <c:pt idx="8979">
                  <c:v>96.5</c:v>
                </c:pt>
                <c:pt idx="8980">
                  <c:v>96.5</c:v>
                </c:pt>
                <c:pt idx="8981">
                  <c:v>96.5</c:v>
                </c:pt>
                <c:pt idx="8982">
                  <c:v>96.5</c:v>
                </c:pt>
                <c:pt idx="8983">
                  <c:v>96.5</c:v>
                </c:pt>
                <c:pt idx="8984">
                  <c:v>96.5</c:v>
                </c:pt>
                <c:pt idx="8985">
                  <c:v>96.5</c:v>
                </c:pt>
                <c:pt idx="8986">
                  <c:v>96.485879074605293</c:v>
                </c:pt>
                <c:pt idx="8987">
                  <c:v>96.498758488441098</c:v>
                </c:pt>
                <c:pt idx="8988">
                  <c:v>96.495758460510103</c:v>
                </c:pt>
                <c:pt idx="8989">
                  <c:v>96.492758432578995</c:v>
                </c:pt>
                <c:pt idx="8990">
                  <c:v>96.489758404647901</c:v>
                </c:pt>
                <c:pt idx="8991">
                  <c:v>96.486758376716807</c:v>
                </c:pt>
                <c:pt idx="8992">
                  <c:v>96.483758348785699</c:v>
                </c:pt>
                <c:pt idx="8993">
                  <c:v>96.480758320854605</c:v>
                </c:pt>
                <c:pt idx="8994">
                  <c:v>96.477758292923596</c:v>
                </c:pt>
                <c:pt idx="8995">
                  <c:v>96.474758264992502</c:v>
                </c:pt>
                <c:pt idx="8996">
                  <c:v>96.471755587316906</c:v>
                </c:pt>
                <c:pt idx="8997">
                  <c:v>96.468757975890398</c:v>
                </c:pt>
                <c:pt idx="8998">
                  <c:v>96.465757385031097</c:v>
                </c:pt>
                <c:pt idx="8999">
                  <c:v>96.462756794171796</c:v>
                </c:pt>
                <c:pt idx="9000">
                  <c:v>96.459756203312494</c:v>
                </c:pt>
                <c:pt idx="9001">
                  <c:v>96.456755612453193</c:v>
                </c:pt>
                <c:pt idx="9002">
                  <c:v>96.453755021593906</c:v>
                </c:pt>
                <c:pt idx="9003">
                  <c:v>96.450754430734605</c:v>
                </c:pt>
                <c:pt idx="9004">
                  <c:v>96.447753839875304</c:v>
                </c:pt>
                <c:pt idx="9005">
                  <c:v>96.444753249016003</c:v>
                </c:pt>
                <c:pt idx="9006">
                  <c:v>96.498240718201004</c:v>
                </c:pt>
                <c:pt idx="9007">
                  <c:v>96.443721917257605</c:v>
                </c:pt>
                <c:pt idx="9008">
                  <c:v>96.452720964129099</c:v>
                </c:pt>
                <c:pt idx="9009">
                  <c:v>96.461720011000594</c:v>
                </c:pt>
                <c:pt idx="9010">
                  <c:v>96.470719057872103</c:v>
                </c:pt>
                <c:pt idx="9011">
                  <c:v>96.479718104743597</c:v>
                </c:pt>
                <c:pt idx="9012">
                  <c:v>96.488717151615006</c:v>
                </c:pt>
                <c:pt idx="9013">
                  <c:v>96.497716198486501</c:v>
                </c:pt>
                <c:pt idx="9014">
                  <c:v>96.506715245357995</c:v>
                </c:pt>
                <c:pt idx="9015">
                  <c:v>96.515714292229504</c:v>
                </c:pt>
                <c:pt idx="9016">
                  <c:v>96.496476868696504</c:v>
                </c:pt>
                <c:pt idx="9017">
                  <c:v>96.531236728922494</c:v>
                </c:pt>
                <c:pt idx="9018">
                  <c:v>96.534236606852204</c:v>
                </c:pt>
                <c:pt idx="9019">
                  <c:v>96.5372364847819</c:v>
                </c:pt>
                <c:pt idx="9020">
                  <c:v>96.540236362711497</c:v>
                </c:pt>
                <c:pt idx="9021">
                  <c:v>96.543236240641207</c:v>
                </c:pt>
                <c:pt idx="9022">
                  <c:v>96.546236118570903</c:v>
                </c:pt>
                <c:pt idx="9023">
                  <c:v>96.549235996500599</c:v>
                </c:pt>
                <c:pt idx="9024">
                  <c:v>96.552235874430295</c:v>
                </c:pt>
                <c:pt idx="9025">
                  <c:v>96.555235752360005</c:v>
                </c:pt>
                <c:pt idx="9026">
                  <c:v>96.529998779296804</c:v>
                </c:pt>
                <c:pt idx="9027">
                  <c:v>96.558759608968103</c:v>
                </c:pt>
                <c:pt idx="9028">
                  <c:v>96.555759731038407</c:v>
                </c:pt>
                <c:pt idx="9029">
                  <c:v>96.552759853108697</c:v>
                </c:pt>
                <c:pt idx="9030">
                  <c:v>96.549759975179001</c:v>
                </c:pt>
                <c:pt idx="9031">
                  <c:v>96.546760097249305</c:v>
                </c:pt>
                <c:pt idx="9032">
                  <c:v>96.543760219319594</c:v>
                </c:pt>
                <c:pt idx="9033">
                  <c:v>96.540760341389898</c:v>
                </c:pt>
                <c:pt idx="9034">
                  <c:v>96.537760463460202</c:v>
                </c:pt>
                <c:pt idx="9035">
                  <c:v>96.534760585530606</c:v>
                </c:pt>
                <c:pt idx="9036">
                  <c:v>96.517640870214805</c:v>
                </c:pt>
                <c:pt idx="9037">
                  <c:v>96.527522714974594</c:v>
                </c:pt>
                <c:pt idx="9038">
                  <c:v>96.521522559104795</c:v>
                </c:pt>
                <c:pt idx="9039">
                  <c:v>96.515522403234996</c:v>
                </c:pt>
                <c:pt idx="9040">
                  <c:v>96.509522247365297</c:v>
                </c:pt>
                <c:pt idx="9041">
                  <c:v>96.503522091495498</c:v>
                </c:pt>
                <c:pt idx="9042">
                  <c:v>96.497521935625699</c:v>
                </c:pt>
                <c:pt idx="9043">
                  <c:v>96.491521779755999</c:v>
                </c:pt>
                <c:pt idx="9044">
                  <c:v>96.4855216238862</c:v>
                </c:pt>
                <c:pt idx="9045">
                  <c:v>96.479521468016401</c:v>
                </c:pt>
                <c:pt idx="9046">
                  <c:v>96.501766398431002</c:v>
                </c:pt>
                <c:pt idx="9047">
                  <c:v>96.470001220703097</c:v>
                </c:pt>
                <c:pt idx="9048">
                  <c:v>96.470001220703097</c:v>
                </c:pt>
                <c:pt idx="9049">
                  <c:v>96.470001220703097</c:v>
                </c:pt>
                <c:pt idx="9050">
                  <c:v>96.470001220703097</c:v>
                </c:pt>
                <c:pt idx="9051">
                  <c:v>96.470001220703097</c:v>
                </c:pt>
                <c:pt idx="9052">
                  <c:v>96.470001220703097</c:v>
                </c:pt>
                <c:pt idx="9053">
                  <c:v>96.470001220703097</c:v>
                </c:pt>
                <c:pt idx="9054">
                  <c:v>96.470001220703097</c:v>
                </c:pt>
                <c:pt idx="9055">
                  <c:v>96.470001220703097</c:v>
                </c:pt>
                <c:pt idx="9056">
                  <c:v>96.4841178228384</c:v>
                </c:pt>
                <c:pt idx="9057">
                  <c:v>96.471229650241497</c:v>
                </c:pt>
                <c:pt idx="9058">
                  <c:v>96.474229478173996</c:v>
                </c:pt>
                <c:pt idx="9059">
                  <c:v>96.477229306106594</c:v>
                </c:pt>
                <c:pt idx="9060">
                  <c:v>96.480229134039106</c:v>
                </c:pt>
                <c:pt idx="9061">
                  <c:v>96.483228961971705</c:v>
                </c:pt>
                <c:pt idx="9062">
                  <c:v>96.486228789904203</c:v>
                </c:pt>
                <c:pt idx="9063">
                  <c:v>96.489228617836801</c:v>
                </c:pt>
                <c:pt idx="9064">
                  <c:v>96.492228445769399</c:v>
                </c:pt>
                <c:pt idx="9065">
                  <c:v>96.495228273701898</c:v>
                </c:pt>
                <c:pt idx="9066">
                  <c:v>96.484114425952598</c:v>
                </c:pt>
                <c:pt idx="9067">
                  <c:v>96.5</c:v>
                </c:pt>
                <c:pt idx="9068">
                  <c:v>96.5</c:v>
                </c:pt>
                <c:pt idx="9069">
                  <c:v>96.5</c:v>
                </c:pt>
                <c:pt idx="9070">
                  <c:v>96.5</c:v>
                </c:pt>
                <c:pt idx="9071">
                  <c:v>96.5</c:v>
                </c:pt>
                <c:pt idx="9072">
                  <c:v>96.5</c:v>
                </c:pt>
                <c:pt idx="9073">
                  <c:v>96.5</c:v>
                </c:pt>
                <c:pt idx="9074">
                  <c:v>96.5</c:v>
                </c:pt>
                <c:pt idx="9075">
                  <c:v>96.5</c:v>
                </c:pt>
                <c:pt idx="9076">
                  <c:v>96.485887750320899</c:v>
                </c:pt>
                <c:pt idx="9077">
                  <c:v>96.498773692975504</c:v>
                </c:pt>
                <c:pt idx="9078">
                  <c:v>96.495774164990806</c:v>
                </c:pt>
                <c:pt idx="9079">
                  <c:v>96.492774637005994</c:v>
                </c:pt>
                <c:pt idx="9080">
                  <c:v>96.489775109021295</c:v>
                </c:pt>
                <c:pt idx="9081">
                  <c:v>96.486775581036497</c:v>
                </c:pt>
                <c:pt idx="9082">
                  <c:v>96.483776053051699</c:v>
                </c:pt>
                <c:pt idx="9083">
                  <c:v>96.480776525067</c:v>
                </c:pt>
                <c:pt idx="9084">
                  <c:v>96.477776997082202</c:v>
                </c:pt>
                <c:pt idx="9085">
                  <c:v>96.474777469097504</c:v>
                </c:pt>
                <c:pt idx="9086">
                  <c:v>96.485888147460997</c:v>
                </c:pt>
                <c:pt idx="9087">
                  <c:v>96.470001220703097</c:v>
                </c:pt>
                <c:pt idx="9088">
                  <c:v>96.470001220703097</c:v>
                </c:pt>
                <c:pt idx="9089">
                  <c:v>96.470001220703097</c:v>
                </c:pt>
                <c:pt idx="9090">
                  <c:v>96.470001220703097</c:v>
                </c:pt>
                <c:pt idx="9091">
                  <c:v>96.470001220703097</c:v>
                </c:pt>
                <c:pt idx="9092">
                  <c:v>96.470001220703097</c:v>
                </c:pt>
                <c:pt idx="9093">
                  <c:v>96.470001220703097</c:v>
                </c:pt>
                <c:pt idx="9094">
                  <c:v>96.470001220703097</c:v>
                </c:pt>
                <c:pt idx="9095">
                  <c:v>96.470001220703097</c:v>
                </c:pt>
                <c:pt idx="9096">
                  <c:v>96.498223072306303</c:v>
                </c:pt>
                <c:pt idx="9097">
                  <c:v>96.472447121175094</c:v>
                </c:pt>
                <c:pt idx="9098">
                  <c:v>96.4784468770345</c:v>
                </c:pt>
                <c:pt idx="9099">
                  <c:v>96.484446632893807</c:v>
                </c:pt>
                <c:pt idx="9100">
                  <c:v>96.490446388753199</c:v>
                </c:pt>
                <c:pt idx="9101">
                  <c:v>96.496446144612605</c:v>
                </c:pt>
                <c:pt idx="9102">
                  <c:v>96.502445900471997</c:v>
                </c:pt>
                <c:pt idx="9103">
                  <c:v>96.508445656331304</c:v>
                </c:pt>
                <c:pt idx="9104">
                  <c:v>96.514445412190696</c:v>
                </c:pt>
                <c:pt idx="9105">
                  <c:v>96.520445168050102</c:v>
                </c:pt>
                <c:pt idx="9106">
                  <c:v>96.512333998107906</c:v>
                </c:pt>
                <c:pt idx="9107">
                  <c:v>96.531221729532803</c:v>
                </c:pt>
                <c:pt idx="9108">
                  <c:v>96.534221607462499</c:v>
                </c:pt>
                <c:pt idx="9109">
                  <c:v>96.537221485392195</c:v>
                </c:pt>
                <c:pt idx="9110">
                  <c:v>96.540221363321905</c:v>
                </c:pt>
                <c:pt idx="9111">
                  <c:v>96.543221241251601</c:v>
                </c:pt>
                <c:pt idx="9112">
                  <c:v>96.546221119181297</c:v>
                </c:pt>
                <c:pt idx="9113">
                  <c:v>96.549220997110993</c:v>
                </c:pt>
                <c:pt idx="9114">
                  <c:v>96.552220875040604</c:v>
                </c:pt>
                <c:pt idx="9115">
                  <c:v>96.5552207529703</c:v>
                </c:pt>
                <c:pt idx="9116">
                  <c:v>96.529998779296804</c:v>
                </c:pt>
                <c:pt idx="9117">
                  <c:v>96.558774608357695</c:v>
                </c:pt>
                <c:pt idx="9118">
                  <c:v>96.555774730427999</c:v>
                </c:pt>
                <c:pt idx="9119">
                  <c:v>96.552774852498302</c:v>
                </c:pt>
                <c:pt idx="9120">
                  <c:v>96.549774974568606</c:v>
                </c:pt>
                <c:pt idx="9121">
                  <c:v>96.546775096638996</c:v>
                </c:pt>
                <c:pt idx="9122">
                  <c:v>96.5437752187093</c:v>
                </c:pt>
                <c:pt idx="9123">
                  <c:v>96.540775340779604</c:v>
                </c:pt>
                <c:pt idx="9124">
                  <c:v>96.537775462849893</c:v>
                </c:pt>
                <c:pt idx="9125">
                  <c:v>96.534775584920197</c:v>
                </c:pt>
                <c:pt idx="9126">
                  <c:v>96.531777353169204</c:v>
                </c:pt>
                <c:pt idx="9127">
                  <c:v>96.5287759717217</c:v>
                </c:pt>
                <c:pt idx="9128">
                  <c:v>96.525776443737001</c:v>
                </c:pt>
                <c:pt idx="9129">
                  <c:v>96.522776915752203</c:v>
                </c:pt>
                <c:pt idx="9130">
                  <c:v>96.519777387767405</c:v>
                </c:pt>
                <c:pt idx="9131">
                  <c:v>96.516777859782707</c:v>
                </c:pt>
                <c:pt idx="9132">
                  <c:v>96.513778331797894</c:v>
                </c:pt>
                <c:pt idx="9133">
                  <c:v>96.510778803813196</c:v>
                </c:pt>
                <c:pt idx="9134">
                  <c:v>96.507779275828398</c:v>
                </c:pt>
                <c:pt idx="9135">
                  <c:v>96.504779747843699</c:v>
                </c:pt>
                <c:pt idx="9136">
                  <c:v>96.4876662936299</c:v>
                </c:pt>
                <c:pt idx="9137">
                  <c:v>96.497560951711407</c:v>
                </c:pt>
                <c:pt idx="9138">
                  <c:v>96.491560832920499</c:v>
                </c:pt>
                <c:pt idx="9139">
                  <c:v>96.485560714129605</c:v>
                </c:pt>
                <c:pt idx="9140">
                  <c:v>96.479560595338697</c:v>
                </c:pt>
                <c:pt idx="9141">
                  <c:v>96.473560476547803</c:v>
                </c:pt>
                <c:pt idx="9142">
                  <c:v>96.467560357756895</c:v>
                </c:pt>
                <c:pt idx="9143">
                  <c:v>96.461560238966001</c:v>
                </c:pt>
                <c:pt idx="9144">
                  <c:v>96.455560120175093</c:v>
                </c:pt>
                <c:pt idx="9145">
                  <c:v>96.449560001384199</c:v>
                </c:pt>
                <c:pt idx="9146">
                  <c:v>96.4858912944173</c:v>
                </c:pt>
                <c:pt idx="9147">
                  <c:v>96.441212572097697</c:v>
                </c:pt>
                <c:pt idx="9148">
                  <c:v>96.444213212966901</c:v>
                </c:pt>
                <c:pt idx="9149">
                  <c:v>96.447213853836004</c:v>
                </c:pt>
                <c:pt idx="9150">
                  <c:v>96.450214494705193</c:v>
                </c:pt>
                <c:pt idx="9151">
                  <c:v>96.453215135574297</c:v>
                </c:pt>
                <c:pt idx="9152">
                  <c:v>96.456215776443401</c:v>
                </c:pt>
                <c:pt idx="9153">
                  <c:v>96.459216417312604</c:v>
                </c:pt>
                <c:pt idx="9154">
                  <c:v>96.462217058181693</c:v>
                </c:pt>
                <c:pt idx="9155">
                  <c:v>96.465217699050896</c:v>
                </c:pt>
                <c:pt idx="9156">
                  <c:v>96.468214751879302</c:v>
                </c:pt>
                <c:pt idx="9157">
                  <c:v>96.471218671162902</c:v>
                </c:pt>
                <c:pt idx="9158">
                  <c:v>96.474218549092598</c:v>
                </c:pt>
                <c:pt idx="9159">
                  <c:v>96.477218427022294</c:v>
                </c:pt>
                <c:pt idx="9160">
                  <c:v>96.480218304951904</c:v>
                </c:pt>
                <c:pt idx="9161">
                  <c:v>96.4832181828816</c:v>
                </c:pt>
                <c:pt idx="9162">
                  <c:v>96.486218060811296</c:v>
                </c:pt>
                <c:pt idx="9163">
                  <c:v>96.489217938741007</c:v>
                </c:pt>
                <c:pt idx="9164">
                  <c:v>96.492217816670703</c:v>
                </c:pt>
                <c:pt idx="9165">
                  <c:v>96.495217694600399</c:v>
                </c:pt>
                <c:pt idx="9166">
                  <c:v>96.512325748443601</c:v>
                </c:pt>
                <c:pt idx="9167">
                  <c:v>96.502434900919596</c:v>
                </c:pt>
                <c:pt idx="9168">
                  <c:v>96.508434656778903</c:v>
                </c:pt>
                <c:pt idx="9169">
                  <c:v>96.514434412638295</c:v>
                </c:pt>
                <c:pt idx="9170">
                  <c:v>96.520434168497701</c:v>
                </c:pt>
                <c:pt idx="9171">
                  <c:v>96.526433924357093</c:v>
                </c:pt>
                <c:pt idx="9172">
                  <c:v>96.5324336802164</c:v>
                </c:pt>
                <c:pt idx="9173">
                  <c:v>96.538433436075806</c:v>
                </c:pt>
                <c:pt idx="9174">
                  <c:v>96.544433191935198</c:v>
                </c:pt>
                <c:pt idx="9175">
                  <c:v>96.550432947794505</c:v>
                </c:pt>
                <c:pt idx="9176">
                  <c:v>96.528216351826899</c:v>
                </c:pt>
                <c:pt idx="9177">
                  <c:v>96.559997558593693</c:v>
                </c:pt>
                <c:pt idx="9178">
                  <c:v>96.559997558593693</c:v>
                </c:pt>
                <c:pt idx="9179">
                  <c:v>96.559997558593693</c:v>
                </c:pt>
                <c:pt idx="9180">
                  <c:v>96.559997558593693</c:v>
                </c:pt>
                <c:pt idx="9181">
                  <c:v>96.559997558593693</c:v>
                </c:pt>
                <c:pt idx="9182">
                  <c:v>96.559997558593693</c:v>
                </c:pt>
                <c:pt idx="9183">
                  <c:v>96.559997558593693</c:v>
                </c:pt>
                <c:pt idx="9184">
                  <c:v>96.559997558593693</c:v>
                </c:pt>
                <c:pt idx="9185">
                  <c:v>96.559997558593693</c:v>
                </c:pt>
                <c:pt idx="9186">
                  <c:v>96.5317833228344</c:v>
                </c:pt>
                <c:pt idx="9187">
                  <c:v>96.557563022854495</c:v>
                </c:pt>
                <c:pt idx="9188">
                  <c:v>96.551564166823496</c:v>
                </c:pt>
                <c:pt idx="9189">
                  <c:v>96.545565310792497</c:v>
                </c:pt>
                <c:pt idx="9190">
                  <c:v>96.539566454761598</c:v>
                </c:pt>
                <c:pt idx="9191">
                  <c:v>96.533567598730599</c:v>
                </c:pt>
                <c:pt idx="9192">
                  <c:v>96.5275687426996</c:v>
                </c:pt>
                <c:pt idx="9193">
                  <c:v>96.521569886668601</c:v>
                </c:pt>
                <c:pt idx="9194">
                  <c:v>96.515571030637702</c:v>
                </c:pt>
                <c:pt idx="9195">
                  <c:v>96.509572174606703</c:v>
                </c:pt>
                <c:pt idx="9196">
                  <c:v>96.503564558824095</c:v>
                </c:pt>
                <c:pt idx="9197">
                  <c:v>96.497573709355905</c:v>
                </c:pt>
                <c:pt idx="9198">
                  <c:v>96.4915729905332</c:v>
                </c:pt>
                <c:pt idx="9199">
                  <c:v>96.485572271710396</c:v>
                </c:pt>
                <c:pt idx="9200">
                  <c:v>96.479571552887606</c:v>
                </c:pt>
                <c:pt idx="9201">
                  <c:v>96.473570834064802</c:v>
                </c:pt>
                <c:pt idx="9202">
                  <c:v>96.467570115241998</c:v>
                </c:pt>
                <c:pt idx="9203">
                  <c:v>96.461569396419193</c:v>
                </c:pt>
                <c:pt idx="9204">
                  <c:v>96.455568677596403</c:v>
                </c:pt>
                <c:pt idx="9205">
                  <c:v>96.449567958773599</c:v>
                </c:pt>
                <c:pt idx="9206">
                  <c:v>96.471784560521399</c:v>
                </c:pt>
                <c:pt idx="9207">
                  <c:v>96.439994812011705</c:v>
                </c:pt>
                <c:pt idx="9208">
                  <c:v>96.439994812011705</c:v>
                </c:pt>
                <c:pt idx="9209">
                  <c:v>96.439994812011705</c:v>
                </c:pt>
                <c:pt idx="9210">
                  <c:v>96.439994812011705</c:v>
                </c:pt>
                <c:pt idx="9211">
                  <c:v>96.439994812011705</c:v>
                </c:pt>
                <c:pt idx="9212">
                  <c:v>96.439994812011705</c:v>
                </c:pt>
                <c:pt idx="9213">
                  <c:v>96.439994812011705</c:v>
                </c:pt>
                <c:pt idx="9214">
                  <c:v>96.439994812011705</c:v>
                </c:pt>
                <c:pt idx="9215">
                  <c:v>96.439994812011705</c:v>
                </c:pt>
                <c:pt idx="9216">
                  <c:v>96.496422692849094</c:v>
                </c:pt>
                <c:pt idx="9217">
                  <c:v>96.444846842198004</c:v>
                </c:pt>
                <c:pt idx="9218">
                  <c:v>96.4568469168549</c:v>
                </c:pt>
                <c:pt idx="9219">
                  <c:v>96.468846991511896</c:v>
                </c:pt>
                <c:pt idx="9220">
                  <c:v>96.480847066168806</c:v>
                </c:pt>
                <c:pt idx="9221">
                  <c:v>96.492847140825802</c:v>
                </c:pt>
                <c:pt idx="9222">
                  <c:v>96.504847215482798</c:v>
                </c:pt>
                <c:pt idx="9223">
                  <c:v>96.516847290139694</c:v>
                </c:pt>
                <c:pt idx="9224">
                  <c:v>96.528847364796704</c:v>
                </c:pt>
                <c:pt idx="9225">
                  <c:v>96.5408474394536</c:v>
                </c:pt>
                <c:pt idx="9226">
                  <c:v>96.510515688352001</c:v>
                </c:pt>
                <c:pt idx="9227">
                  <c:v>96.561209605241402</c:v>
                </c:pt>
                <c:pt idx="9228">
                  <c:v>96.564208483545002</c:v>
                </c:pt>
                <c:pt idx="9229">
                  <c:v>96.567207361848602</c:v>
                </c:pt>
                <c:pt idx="9230">
                  <c:v>96.570206240152203</c:v>
                </c:pt>
                <c:pt idx="9231">
                  <c:v>96.573205118455704</c:v>
                </c:pt>
                <c:pt idx="9232">
                  <c:v>96.576203996759304</c:v>
                </c:pt>
                <c:pt idx="9233">
                  <c:v>96.579202875062904</c:v>
                </c:pt>
                <c:pt idx="9234">
                  <c:v>96.582201753366505</c:v>
                </c:pt>
                <c:pt idx="9235">
                  <c:v>96.585200631670105</c:v>
                </c:pt>
                <c:pt idx="9236">
                  <c:v>96.559997558593693</c:v>
                </c:pt>
                <c:pt idx="9237">
                  <c:v>96.588793866779199</c:v>
                </c:pt>
                <c:pt idx="9238">
                  <c:v>96.585793938850799</c:v>
                </c:pt>
                <c:pt idx="9239">
                  <c:v>96.582794010922299</c:v>
                </c:pt>
                <c:pt idx="9240">
                  <c:v>96.5797940829938</c:v>
                </c:pt>
                <c:pt idx="9241">
                  <c:v>96.576794155065301</c:v>
                </c:pt>
                <c:pt idx="9242">
                  <c:v>96.573794227136801</c:v>
                </c:pt>
                <c:pt idx="9243">
                  <c:v>96.570794299208302</c:v>
                </c:pt>
                <c:pt idx="9244">
                  <c:v>96.567794371279803</c:v>
                </c:pt>
                <c:pt idx="9245">
                  <c:v>96.564794443351403</c:v>
                </c:pt>
                <c:pt idx="9246">
                  <c:v>96.547693956714696</c:v>
                </c:pt>
                <c:pt idx="9247">
                  <c:v>96.557591656494097</c:v>
                </c:pt>
                <c:pt idx="9248">
                  <c:v>96.551591900634705</c:v>
                </c:pt>
                <c:pt idx="9249">
                  <c:v>96.545592144775298</c:v>
                </c:pt>
                <c:pt idx="9250">
                  <c:v>96.539592388916006</c:v>
                </c:pt>
                <c:pt idx="9251">
                  <c:v>96.5335926330566</c:v>
                </c:pt>
                <c:pt idx="9252">
                  <c:v>96.527592877197193</c:v>
                </c:pt>
                <c:pt idx="9253">
                  <c:v>96.521593121337801</c:v>
                </c:pt>
                <c:pt idx="9254">
                  <c:v>96.515593365478495</c:v>
                </c:pt>
                <c:pt idx="9255">
                  <c:v>96.509593609619102</c:v>
                </c:pt>
                <c:pt idx="9256">
                  <c:v>96.503595437757198</c:v>
                </c:pt>
                <c:pt idx="9257">
                  <c:v>96.497594233018901</c:v>
                </c:pt>
                <c:pt idx="9258">
                  <c:v>96.491594814113498</c:v>
                </c:pt>
                <c:pt idx="9259">
                  <c:v>96.485595395208193</c:v>
                </c:pt>
                <c:pt idx="9260">
                  <c:v>96.479595976302804</c:v>
                </c:pt>
                <c:pt idx="9261">
                  <c:v>96.473596557397499</c:v>
                </c:pt>
                <c:pt idx="9262">
                  <c:v>96.467597138492096</c:v>
                </c:pt>
                <c:pt idx="9263">
                  <c:v>96.461597719586706</c:v>
                </c:pt>
                <c:pt idx="9264">
                  <c:v>96.455598300681402</c:v>
                </c:pt>
                <c:pt idx="9265">
                  <c:v>96.449598881775998</c:v>
                </c:pt>
                <c:pt idx="9266">
                  <c:v>96.485900248770704</c:v>
                </c:pt>
                <c:pt idx="9267">
                  <c:v>96.441192587788194</c:v>
                </c:pt>
                <c:pt idx="9268">
                  <c:v>96.444193278668905</c:v>
                </c:pt>
                <c:pt idx="9269">
                  <c:v>96.447193969549502</c:v>
                </c:pt>
                <c:pt idx="9270">
                  <c:v>96.450194660430199</c:v>
                </c:pt>
                <c:pt idx="9271">
                  <c:v>96.453195351310796</c:v>
                </c:pt>
                <c:pt idx="9272">
                  <c:v>96.456196042191493</c:v>
                </c:pt>
                <c:pt idx="9273">
                  <c:v>96.459196733072105</c:v>
                </c:pt>
                <c:pt idx="9274">
                  <c:v>96.462197423952802</c:v>
                </c:pt>
                <c:pt idx="9275">
                  <c:v>96.465198114833399</c:v>
                </c:pt>
                <c:pt idx="9276">
                  <c:v>96.482293278957599</c:v>
                </c:pt>
                <c:pt idx="9277">
                  <c:v>96.472397123209603</c:v>
                </c:pt>
                <c:pt idx="9278">
                  <c:v>96.478396879068995</c:v>
                </c:pt>
                <c:pt idx="9279">
                  <c:v>96.484396634928302</c:v>
                </c:pt>
                <c:pt idx="9280">
                  <c:v>96.490396390787694</c:v>
                </c:pt>
                <c:pt idx="9281">
                  <c:v>96.496396146647101</c:v>
                </c:pt>
                <c:pt idx="9282">
                  <c:v>96.502395902506507</c:v>
                </c:pt>
                <c:pt idx="9283">
                  <c:v>96.508395658365799</c:v>
                </c:pt>
                <c:pt idx="9284">
                  <c:v>96.514395414225206</c:v>
                </c:pt>
                <c:pt idx="9285">
                  <c:v>96.520395170084598</c:v>
                </c:pt>
                <c:pt idx="9286">
                  <c:v>96.498198073323493</c:v>
                </c:pt>
                <c:pt idx="9287">
                  <c:v>96.529998779296804</c:v>
                </c:pt>
                <c:pt idx="9288">
                  <c:v>96.529998779296804</c:v>
                </c:pt>
                <c:pt idx="9289">
                  <c:v>96.529998779296804</c:v>
                </c:pt>
                <c:pt idx="9290">
                  <c:v>96.529998779296804</c:v>
                </c:pt>
                <c:pt idx="9291">
                  <c:v>96.529998779296804</c:v>
                </c:pt>
                <c:pt idx="9292">
                  <c:v>96.529998779296804</c:v>
                </c:pt>
                <c:pt idx="9293">
                  <c:v>96.529998779296804</c:v>
                </c:pt>
                <c:pt idx="9294">
                  <c:v>96.529998779296804</c:v>
                </c:pt>
                <c:pt idx="9295">
                  <c:v>96.529998779296804</c:v>
                </c:pt>
                <c:pt idx="9296">
                  <c:v>96.529998779296804</c:v>
                </c:pt>
                <c:pt idx="9297">
                  <c:v>96.529998779296804</c:v>
                </c:pt>
                <c:pt idx="9298">
                  <c:v>96.529998779296804</c:v>
                </c:pt>
                <c:pt idx="9299">
                  <c:v>96.529998779296804</c:v>
                </c:pt>
                <c:pt idx="9300">
                  <c:v>96.529998779296804</c:v>
                </c:pt>
                <c:pt idx="9301">
                  <c:v>96.529998779296804</c:v>
                </c:pt>
                <c:pt idx="9302">
                  <c:v>96.529998779296804</c:v>
                </c:pt>
                <c:pt idx="9303">
                  <c:v>96.529998779296804</c:v>
                </c:pt>
                <c:pt idx="9304">
                  <c:v>96.529998779296804</c:v>
                </c:pt>
                <c:pt idx="9305">
                  <c:v>96.529998779296804</c:v>
                </c:pt>
                <c:pt idx="9306">
                  <c:v>96.515901527757606</c:v>
                </c:pt>
                <c:pt idx="9307">
                  <c:v>96.528801507614006</c:v>
                </c:pt>
                <c:pt idx="9308">
                  <c:v>96.525802079598506</c:v>
                </c:pt>
                <c:pt idx="9309">
                  <c:v>96.522802651583007</c:v>
                </c:pt>
                <c:pt idx="9310">
                  <c:v>96.519803223567493</c:v>
                </c:pt>
                <c:pt idx="9311">
                  <c:v>96.516803795552093</c:v>
                </c:pt>
                <c:pt idx="9312">
                  <c:v>96.513804367536594</c:v>
                </c:pt>
                <c:pt idx="9313">
                  <c:v>96.510804939521094</c:v>
                </c:pt>
                <c:pt idx="9314">
                  <c:v>96.507805511505595</c:v>
                </c:pt>
                <c:pt idx="9315">
                  <c:v>96.504806083490095</c:v>
                </c:pt>
                <c:pt idx="9316">
                  <c:v>96.501804071347294</c:v>
                </c:pt>
                <c:pt idx="9317">
                  <c:v>96.498807008776893</c:v>
                </c:pt>
                <c:pt idx="9318">
                  <c:v>96.495807030847899</c:v>
                </c:pt>
                <c:pt idx="9319">
                  <c:v>96.492807052919005</c:v>
                </c:pt>
                <c:pt idx="9320">
                  <c:v>96.489807074989997</c:v>
                </c:pt>
                <c:pt idx="9321">
                  <c:v>96.486807097061103</c:v>
                </c:pt>
                <c:pt idx="9322">
                  <c:v>96.483807119132095</c:v>
                </c:pt>
                <c:pt idx="9323">
                  <c:v>96.480807141203201</c:v>
                </c:pt>
                <c:pt idx="9324">
                  <c:v>96.477807163274207</c:v>
                </c:pt>
                <c:pt idx="9325">
                  <c:v>96.474807185345298</c:v>
                </c:pt>
                <c:pt idx="9326">
                  <c:v>96.5</c:v>
                </c:pt>
                <c:pt idx="9327">
                  <c:v>96.471195132321995</c:v>
                </c:pt>
                <c:pt idx="9328">
                  <c:v>96.474194910259101</c:v>
                </c:pt>
                <c:pt idx="9329">
                  <c:v>96.477194688196207</c:v>
                </c:pt>
                <c:pt idx="9330">
                  <c:v>96.480194466133298</c:v>
                </c:pt>
                <c:pt idx="9331">
                  <c:v>96.483194244070404</c:v>
                </c:pt>
                <c:pt idx="9332">
                  <c:v>96.486194022007496</c:v>
                </c:pt>
                <c:pt idx="9333">
                  <c:v>96.489193799944601</c:v>
                </c:pt>
                <c:pt idx="9334">
                  <c:v>96.492193577881693</c:v>
                </c:pt>
                <c:pt idx="9335">
                  <c:v>96.495193355818799</c:v>
                </c:pt>
                <c:pt idx="9336">
                  <c:v>96.470001220703097</c:v>
                </c:pt>
                <c:pt idx="9337">
                  <c:v>96.498807068425407</c:v>
                </c:pt>
                <c:pt idx="9338">
                  <c:v>96.495807240492894</c:v>
                </c:pt>
                <c:pt idx="9339">
                  <c:v>96.492807412560296</c:v>
                </c:pt>
                <c:pt idx="9340">
                  <c:v>96.489807584627798</c:v>
                </c:pt>
                <c:pt idx="9341">
                  <c:v>96.4868077566952</c:v>
                </c:pt>
                <c:pt idx="9342">
                  <c:v>96.483807928762701</c:v>
                </c:pt>
                <c:pt idx="9343">
                  <c:v>96.480808100830103</c:v>
                </c:pt>
                <c:pt idx="9344">
                  <c:v>96.477808272897605</c:v>
                </c:pt>
                <c:pt idx="9345">
                  <c:v>96.474808444965007</c:v>
                </c:pt>
                <c:pt idx="9346">
                  <c:v>96.485904073588003</c:v>
                </c:pt>
                <c:pt idx="9347">
                  <c:v>96.470001220703097</c:v>
                </c:pt>
                <c:pt idx="9348">
                  <c:v>96.470001220703097</c:v>
                </c:pt>
                <c:pt idx="9349">
                  <c:v>96.470001220703097</c:v>
                </c:pt>
                <c:pt idx="9350">
                  <c:v>96.470001220703097</c:v>
                </c:pt>
                <c:pt idx="9351">
                  <c:v>96.470001220703097</c:v>
                </c:pt>
                <c:pt idx="9352">
                  <c:v>96.470001220703097</c:v>
                </c:pt>
                <c:pt idx="9353">
                  <c:v>96.470001220703097</c:v>
                </c:pt>
                <c:pt idx="9354">
                  <c:v>96.470001220703097</c:v>
                </c:pt>
                <c:pt idx="9355">
                  <c:v>96.470001220703097</c:v>
                </c:pt>
                <c:pt idx="9356">
                  <c:v>96.498192808477199</c:v>
                </c:pt>
                <c:pt idx="9357">
                  <c:v>96.4723871236165</c:v>
                </c:pt>
                <c:pt idx="9358">
                  <c:v>96.478386879475906</c:v>
                </c:pt>
                <c:pt idx="9359">
                  <c:v>96.484386635335198</c:v>
                </c:pt>
                <c:pt idx="9360">
                  <c:v>96.490386391194605</c:v>
                </c:pt>
                <c:pt idx="9361">
                  <c:v>96.496386147053997</c:v>
                </c:pt>
                <c:pt idx="9362">
                  <c:v>96.502385902913403</c:v>
                </c:pt>
                <c:pt idx="9363">
                  <c:v>96.508385658772696</c:v>
                </c:pt>
                <c:pt idx="9364">
                  <c:v>96.514385414632102</c:v>
                </c:pt>
                <c:pt idx="9365">
                  <c:v>96.520385170491494</c:v>
                </c:pt>
                <c:pt idx="9366">
                  <c:v>96.498190489510705</c:v>
                </c:pt>
                <c:pt idx="9367">
                  <c:v>96.529998779296804</c:v>
                </c:pt>
                <c:pt idx="9368">
                  <c:v>96.529998779296804</c:v>
                </c:pt>
                <c:pt idx="9369">
                  <c:v>96.529998779296804</c:v>
                </c:pt>
                <c:pt idx="9370">
                  <c:v>96.529998779296804</c:v>
                </c:pt>
                <c:pt idx="9371">
                  <c:v>96.529998779296804</c:v>
                </c:pt>
                <c:pt idx="9372">
                  <c:v>96.529998779296804</c:v>
                </c:pt>
                <c:pt idx="9373">
                  <c:v>96.529998779296804</c:v>
                </c:pt>
                <c:pt idx="9374">
                  <c:v>96.529998779296804</c:v>
                </c:pt>
                <c:pt idx="9375">
                  <c:v>96.529998779296804</c:v>
                </c:pt>
                <c:pt idx="9376">
                  <c:v>96.515903322733394</c:v>
                </c:pt>
                <c:pt idx="9377">
                  <c:v>96.528811189064101</c:v>
                </c:pt>
                <c:pt idx="9378">
                  <c:v>96.525810961107894</c:v>
                </c:pt>
                <c:pt idx="9379">
                  <c:v>96.522810733151601</c:v>
                </c:pt>
                <c:pt idx="9380">
                  <c:v>96.519810505195295</c:v>
                </c:pt>
                <c:pt idx="9381">
                  <c:v>96.516810277239003</c:v>
                </c:pt>
                <c:pt idx="9382">
                  <c:v>96.513810049282696</c:v>
                </c:pt>
                <c:pt idx="9383">
                  <c:v>96.510809821326404</c:v>
                </c:pt>
                <c:pt idx="9384">
                  <c:v>96.507809593370197</c:v>
                </c:pt>
                <c:pt idx="9385">
                  <c:v>96.504809365413905</c:v>
                </c:pt>
                <c:pt idx="9386">
                  <c:v>96.501812191360898</c:v>
                </c:pt>
                <c:pt idx="9387">
                  <c:v>96.498809167545105</c:v>
                </c:pt>
                <c:pt idx="9388">
                  <c:v>96.495809589573199</c:v>
                </c:pt>
                <c:pt idx="9389">
                  <c:v>96.492810011601307</c:v>
                </c:pt>
                <c:pt idx="9390">
                  <c:v>96.489810433629401</c:v>
                </c:pt>
                <c:pt idx="9391">
                  <c:v>96.486810855657595</c:v>
                </c:pt>
                <c:pt idx="9392">
                  <c:v>96.483811277685703</c:v>
                </c:pt>
                <c:pt idx="9393">
                  <c:v>96.480811699713797</c:v>
                </c:pt>
                <c:pt idx="9394">
                  <c:v>96.477812121741906</c:v>
                </c:pt>
                <c:pt idx="9395">
                  <c:v>96.47481254377</c:v>
                </c:pt>
                <c:pt idx="9396">
                  <c:v>96.485905778258399</c:v>
                </c:pt>
                <c:pt idx="9397">
                  <c:v>96.470001220703097</c:v>
                </c:pt>
                <c:pt idx="9398">
                  <c:v>96.470001220703097</c:v>
                </c:pt>
                <c:pt idx="9399">
                  <c:v>96.470001220703097</c:v>
                </c:pt>
                <c:pt idx="9400">
                  <c:v>96.470001220703097</c:v>
                </c:pt>
                <c:pt idx="9401">
                  <c:v>96.470001220703097</c:v>
                </c:pt>
                <c:pt idx="9402">
                  <c:v>96.470001220703097</c:v>
                </c:pt>
                <c:pt idx="9403">
                  <c:v>96.470001220703097</c:v>
                </c:pt>
                <c:pt idx="9404">
                  <c:v>96.470001220703097</c:v>
                </c:pt>
                <c:pt idx="9405">
                  <c:v>96.470001220703097</c:v>
                </c:pt>
                <c:pt idx="9406">
                  <c:v>96.5122815002441</c:v>
                </c:pt>
                <c:pt idx="9407">
                  <c:v>96.473565075683595</c:v>
                </c:pt>
                <c:pt idx="9408">
                  <c:v>96.482564709472598</c:v>
                </c:pt>
                <c:pt idx="9409">
                  <c:v>96.4915643432617</c:v>
                </c:pt>
                <c:pt idx="9410">
                  <c:v>96.500563977050703</c:v>
                </c:pt>
                <c:pt idx="9411">
                  <c:v>96.509563610839805</c:v>
                </c:pt>
                <c:pt idx="9412">
                  <c:v>96.518563244628893</c:v>
                </c:pt>
                <c:pt idx="9413">
                  <c:v>96.527562878417896</c:v>
                </c:pt>
                <c:pt idx="9414">
                  <c:v>96.536562512206999</c:v>
                </c:pt>
                <c:pt idx="9415">
                  <c:v>96.545562145996001</c:v>
                </c:pt>
                <c:pt idx="9416">
                  <c:v>96.512274454705107</c:v>
                </c:pt>
                <c:pt idx="9417">
                  <c:v>96.559997558593693</c:v>
                </c:pt>
                <c:pt idx="9418">
                  <c:v>96.559997558593693</c:v>
                </c:pt>
                <c:pt idx="9419">
                  <c:v>96.559997558593693</c:v>
                </c:pt>
                <c:pt idx="9420">
                  <c:v>96.559997558593693</c:v>
                </c:pt>
                <c:pt idx="9421">
                  <c:v>96.559997558593693</c:v>
                </c:pt>
                <c:pt idx="9422">
                  <c:v>96.559997558593693</c:v>
                </c:pt>
                <c:pt idx="9423">
                  <c:v>96.559997558593693</c:v>
                </c:pt>
                <c:pt idx="9424">
                  <c:v>96.559997558593693</c:v>
                </c:pt>
                <c:pt idx="9425">
                  <c:v>96.559997558593693</c:v>
                </c:pt>
                <c:pt idx="9426">
                  <c:v>96.5318177505184</c:v>
                </c:pt>
                <c:pt idx="9427">
                  <c:v>96.557642047044894</c:v>
                </c:pt>
                <c:pt idx="9428">
                  <c:v>96.551643290978106</c:v>
                </c:pt>
                <c:pt idx="9429">
                  <c:v>96.545644534911503</c:v>
                </c:pt>
                <c:pt idx="9430">
                  <c:v>96.5396457788448</c:v>
                </c:pt>
                <c:pt idx="9431">
                  <c:v>96.533647022778098</c:v>
                </c:pt>
                <c:pt idx="9432">
                  <c:v>96.527648266711395</c:v>
                </c:pt>
                <c:pt idx="9433">
                  <c:v>96.521649510644707</c:v>
                </c:pt>
                <c:pt idx="9434">
                  <c:v>96.515650754578004</c:v>
                </c:pt>
                <c:pt idx="9435">
                  <c:v>96.509651998511302</c:v>
                </c:pt>
                <c:pt idx="9436">
                  <c:v>96.517736152404595</c:v>
                </c:pt>
                <c:pt idx="9437">
                  <c:v>96.498827067278299</c:v>
                </c:pt>
                <c:pt idx="9438">
                  <c:v>96.4958272393458</c:v>
                </c:pt>
                <c:pt idx="9439">
                  <c:v>96.492827411413202</c:v>
                </c:pt>
                <c:pt idx="9440">
                  <c:v>96.489827583480704</c:v>
                </c:pt>
                <c:pt idx="9441">
                  <c:v>96.486827755548106</c:v>
                </c:pt>
                <c:pt idx="9442">
                  <c:v>96.483827927615593</c:v>
                </c:pt>
                <c:pt idx="9443">
                  <c:v>96.480828099682995</c:v>
                </c:pt>
                <c:pt idx="9444">
                  <c:v>96.477828271750397</c:v>
                </c:pt>
                <c:pt idx="9445">
                  <c:v>96.474828443817898</c:v>
                </c:pt>
                <c:pt idx="9446">
                  <c:v>96.457737580600707</c:v>
                </c:pt>
                <c:pt idx="9447">
                  <c:v>96.467655861581903</c:v>
                </c:pt>
                <c:pt idx="9448">
                  <c:v>96.461654942721793</c:v>
                </c:pt>
                <c:pt idx="9449">
                  <c:v>96.455654023861797</c:v>
                </c:pt>
                <c:pt idx="9450">
                  <c:v>96.449653105001701</c:v>
                </c:pt>
                <c:pt idx="9451">
                  <c:v>96.443652186141605</c:v>
                </c:pt>
                <c:pt idx="9452">
                  <c:v>96.437651267281495</c:v>
                </c:pt>
                <c:pt idx="9453">
                  <c:v>96.4316503484214</c:v>
                </c:pt>
                <c:pt idx="9454">
                  <c:v>96.425649429561304</c:v>
                </c:pt>
                <c:pt idx="9455">
                  <c:v>96.419648510701293</c:v>
                </c:pt>
                <c:pt idx="9456">
                  <c:v>96.399569841167505</c:v>
                </c:pt>
                <c:pt idx="9457">
                  <c:v>96.406472969674994</c:v>
                </c:pt>
                <c:pt idx="9458">
                  <c:v>96.397474085792894</c:v>
                </c:pt>
                <c:pt idx="9459">
                  <c:v>96.388475201910794</c:v>
                </c:pt>
                <c:pt idx="9460">
                  <c:v>96.379476318028793</c:v>
                </c:pt>
                <c:pt idx="9461">
                  <c:v>96.370477434146693</c:v>
                </c:pt>
                <c:pt idx="9462">
                  <c:v>96.361478550264593</c:v>
                </c:pt>
                <c:pt idx="9463">
                  <c:v>96.352479666382493</c:v>
                </c:pt>
                <c:pt idx="9464">
                  <c:v>96.343480782500507</c:v>
                </c:pt>
                <c:pt idx="9465">
                  <c:v>96.334481898618407</c:v>
                </c:pt>
                <c:pt idx="9466">
                  <c:v>96.480430064478099</c:v>
                </c:pt>
                <c:pt idx="9467">
                  <c:v>96.329375611368803</c:v>
                </c:pt>
                <c:pt idx="9468">
                  <c:v>96.353375397745694</c:v>
                </c:pt>
                <c:pt idx="9469">
                  <c:v>96.377375184122698</c:v>
                </c:pt>
                <c:pt idx="9470">
                  <c:v>96.401374970499603</c:v>
                </c:pt>
                <c:pt idx="9471">
                  <c:v>96.425374756876593</c:v>
                </c:pt>
                <c:pt idx="9472">
                  <c:v>96.449374543253498</c:v>
                </c:pt>
                <c:pt idx="9473">
                  <c:v>96.473374329630502</c:v>
                </c:pt>
                <c:pt idx="9474">
                  <c:v>96.497374116007407</c:v>
                </c:pt>
                <c:pt idx="9475">
                  <c:v>96.521373902384397</c:v>
                </c:pt>
                <c:pt idx="9476">
                  <c:v>96.732124098697895</c:v>
                </c:pt>
                <c:pt idx="9477">
                  <c:v>96.588101209705101</c:v>
                </c:pt>
                <c:pt idx="9478">
                  <c:v>96.660038883198297</c:v>
                </c:pt>
                <c:pt idx="9479">
                  <c:v>96.731976556691606</c:v>
                </c:pt>
                <c:pt idx="9480">
                  <c:v>96.803914230184901</c:v>
                </c:pt>
                <c:pt idx="9481">
                  <c:v>96.875851903678097</c:v>
                </c:pt>
                <c:pt idx="9482">
                  <c:v>96.947789577171406</c:v>
                </c:pt>
                <c:pt idx="9483">
                  <c:v>96.981797958939097</c:v>
                </c:pt>
                <c:pt idx="9484">
                  <c:v>97.085523018646597</c:v>
                </c:pt>
                <c:pt idx="9485">
                  <c:v>97.137066982639098</c:v>
                </c:pt>
                <c:pt idx="9486">
                  <c:v>97.2037870134874</c:v>
                </c:pt>
                <c:pt idx="9487">
                  <c:v>97.244013717741097</c:v>
                </c:pt>
                <c:pt idx="9488">
                  <c:v>97.305426753644099</c:v>
                </c:pt>
                <c:pt idx="9489">
                  <c:v>97.366839789547001</c:v>
                </c:pt>
                <c:pt idx="9490">
                  <c:v>97.428252825449903</c:v>
                </c:pt>
                <c:pt idx="9491">
                  <c:v>97.489665861352904</c:v>
                </c:pt>
                <c:pt idx="9492">
                  <c:v>97.543401108122396</c:v>
                </c:pt>
                <c:pt idx="9493">
                  <c:v>97.610671232287999</c:v>
                </c:pt>
                <c:pt idx="9494">
                  <c:v>97.668643573631897</c:v>
                </c:pt>
                <c:pt idx="9495">
                  <c:v>97.726615914975895</c:v>
                </c:pt>
                <c:pt idx="9496">
                  <c:v>97.824754077338497</c:v>
                </c:pt>
                <c:pt idx="9497">
                  <c:v>97.852695585372899</c:v>
                </c:pt>
                <c:pt idx="9498">
                  <c:v>97.936710721686495</c:v>
                </c:pt>
                <c:pt idx="9499">
                  <c:v>98.021882560243</c:v>
                </c:pt>
                <c:pt idx="9500">
                  <c:v>98.104871341337699</c:v>
                </c:pt>
                <c:pt idx="9501">
                  <c:v>98.189629195737098</c:v>
                </c:pt>
                <c:pt idx="9502">
                  <c:v>98.274387050136596</c:v>
                </c:pt>
                <c:pt idx="9503">
                  <c:v>98.359144904535995</c:v>
                </c:pt>
                <c:pt idx="9504">
                  <c:v>98.443902758935394</c:v>
                </c:pt>
                <c:pt idx="9505">
                  <c:v>98.5018203083673</c:v>
                </c:pt>
                <c:pt idx="9506">
                  <c:v>98.613341961574093</c:v>
                </c:pt>
                <c:pt idx="9507">
                  <c:v>98.665359545212894</c:v>
                </c:pt>
                <c:pt idx="9508">
                  <c:v>98.756226247897899</c:v>
                </c:pt>
                <c:pt idx="9509">
                  <c:v>98.847092950582905</c:v>
                </c:pt>
                <c:pt idx="9510">
                  <c:v>98.937959653267896</c:v>
                </c:pt>
                <c:pt idx="9511">
                  <c:v>99.024996589862496</c:v>
                </c:pt>
                <c:pt idx="9512">
                  <c:v>99.119495782491995</c:v>
                </c:pt>
                <c:pt idx="9513">
                  <c:v>99.208513021309102</c:v>
                </c:pt>
                <c:pt idx="9514">
                  <c:v>99.297530260126095</c:v>
                </c:pt>
                <c:pt idx="9515">
                  <c:v>99.386547498943202</c:v>
                </c:pt>
                <c:pt idx="9516">
                  <c:v>99.474991305650207</c:v>
                </c:pt>
                <c:pt idx="9517">
                  <c:v>99.541654961343596</c:v>
                </c:pt>
                <c:pt idx="9518">
                  <c:v>99.628613682624106</c:v>
                </c:pt>
                <c:pt idx="9519">
                  <c:v>99.652001919901295</c:v>
                </c:pt>
                <c:pt idx="9520">
                  <c:v>99.675390157178597</c:v>
                </c:pt>
                <c:pt idx="9521">
                  <c:v>99.6987783944558</c:v>
                </c:pt>
                <c:pt idx="9522">
                  <c:v>99.722166631733003</c:v>
                </c:pt>
                <c:pt idx="9523">
                  <c:v>99.745554869010206</c:v>
                </c:pt>
                <c:pt idx="9524">
                  <c:v>99.768943106287495</c:v>
                </c:pt>
                <c:pt idx="9525">
                  <c:v>99.792331343564697</c:v>
                </c:pt>
                <c:pt idx="9526">
                  <c:v>99.712591004136698</c:v>
                </c:pt>
                <c:pt idx="9527">
                  <c:v>99.829994201660099</c:v>
                </c:pt>
                <c:pt idx="9528">
                  <c:v>99.829994201660099</c:v>
                </c:pt>
                <c:pt idx="9529">
                  <c:v>99.829994201660099</c:v>
                </c:pt>
                <c:pt idx="9530">
                  <c:v>99.829994201660099</c:v>
                </c:pt>
                <c:pt idx="9531">
                  <c:v>99.829994201660099</c:v>
                </c:pt>
                <c:pt idx="9532">
                  <c:v>99.829994201660099</c:v>
                </c:pt>
                <c:pt idx="9533">
                  <c:v>99.829994201660099</c:v>
                </c:pt>
                <c:pt idx="9534">
                  <c:v>99.829994201660099</c:v>
                </c:pt>
                <c:pt idx="9535">
                  <c:v>99.829994201660099</c:v>
                </c:pt>
                <c:pt idx="9536">
                  <c:v>99.829994201660099</c:v>
                </c:pt>
                <c:pt idx="9537">
                  <c:v>99.829994201660099</c:v>
                </c:pt>
                <c:pt idx="9538">
                  <c:v>99.829994201660099</c:v>
                </c:pt>
                <c:pt idx="9539">
                  <c:v>99.829994201660099</c:v>
                </c:pt>
                <c:pt idx="9540">
                  <c:v>99.829994201660099</c:v>
                </c:pt>
                <c:pt idx="9541">
                  <c:v>99.829994201660099</c:v>
                </c:pt>
                <c:pt idx="9542">
                  <c:v>99.829994201660099</c:v>
                </c:pt>
                <c:pt idx="9543">
                  <c:v>99.829994201660099</c:v>
                </c:pt>
                <c:pt idx="9544">
                  <c:v>99.829994201660099</c:v>
                </c:pt>
                <c:pt idx="9545">
                  <c:v>99.829994201660099</c:v>
                </c:pt>
                <c:pt idx="9546">
                  <c:v>99.829994201660099</c:v>
                </c:pt>
                <c:pt idx="9547">
                  <c:v>99.829994201660099</c:v>
                </c:pt>
                <c:pt idx="9548">
                  <c:v>99.829994201660099</c:v>
                </c:pt>
                <c:pt idx="9549">
                  <c:v>99.829994201660099</c:v>
                </c:pt>
                <c:pt idx="9550">
                  <c:v>99.829994201660099</c:v>
                </c:pt>
                <c:pt idx="9551">
                  <c:v>99.829994201660099</c:v>
                </c:pt>
                <c:pt idx="9552">
                  <c:v>99.829994201660099</c:v>
                </c:pt>
                <c:pt idx="9553">
                  <c:v>99.829994201660099</c:v>
                </c:pt>
                <c:pt idx="9554">
                  <c:v>99.829994201660099</c:v>
                </c:pt>
                <c:pt idx="9555">
                  <c:v>99.829994201660099</c:v>
                </c:pt>
                <c:pt idx="9556">
                  <c:v>99.829994201660099</c:v>
                </c:pt>
                <c:pt idx="9557">
                  <c:v>99.829994201660099</c:v>
                </c:pt>
                <c:pt idx="9558">
                  <c:v>99.829994201660099</c:v>
                </c:pt>
                <c:pt idx="9559">
                  <c:v>99.829994201660099</c:v>
                </c:pt>
                <c:pt idx="9560">
                  <c:v>99.829994201660099</c:v>
                </c:pt>
                <c:pt idx="9561">
                  <c:v>99.829994201660099</c:v>
                </c:pt>
                <c:pt idx="9562">
                  <c:v>99.829994201660099</c:v>
                </c:pt>
                <c:pt idx="9563">
                  <c:v>99.829994201660099</c:v>
                </c:pt>
                <c:pt idx="9564">
                  <c:v>99.829994201660099</c:v>
                </c:pt>
                <c:pt idx="9565">
                  <c:v>99.829994201660099</c:v>
                </c:pt>
                <c:pt idx="9566">
                  <c:v>99.829994201660099</c:v>
                </c:pt>
                <c:pt idx="9567">
                  <c:v>99.829994201660099</c:v>
                </c:pt>
                <c:pt idx="9568">
                  <c:v>99.829994201660099</c:v>
                </c:pt>
                <c:pt idx="9569">
                  <c:v>99.829994201660099</c:v>
                </c:pt>
                <c:pt idx="9570">
                  <c:v>99.829994201660099</c:v>
                </c:pt>
                <c:pt idx="9571">
                  <c:v>99.829994201660099</c:v>
                </c:pt>
                <c:pt idx="9572">
                  <c:v>99.829994201660099</c:v>
                </c:pt>
                <c:pt idx="9573">
                  <c:v>99.829994201660099</c:v>
                </c:pt>
                <c:pt idx="9574">
                  <c:v>99.829994201660099</c:v>
                </c:pt>
                <c:pt idx="9575">
                  <c:v>99.829994201660099</c:v>
                </c:pt>
                <c:pt idx="9576">
                  <c:v>99.829994201660099</c:v>
                </c:pt>
                <c:pt idx="9577">
                  <c:v>99.829994201660099</c:v>
                </c:pt>
                <c:pt idx="9578">
                  <c:v>99.829994201660099</c:v>
                </c:pt>
                <c:pt idx="9579">
                  <c:v>99.829994201660099</c:v>
                </c:pt>
                <c:pt idx="9580">
                  <c:v>99.829994201660099</c:v>
                </c:pt>
                <c:pt idx="9581">
                  <c:v>99.829994201660099</c:v>
                </c:pt>
                <c:pt idx="9582">
                  <c:v>99.829994201660099</c:v>
                </c:pt>
                <c:pt idx="9583">
                  <c:v>99.829994201660099</c:v>
                </c:pt>
                <c:pt idx="9584">
                  <c:v>99.829994201660099</c:v>
                </c:pt>
                <c:pt idx="9585">
                  <c:v>99.829994201660099</c:v>
                </c:pt>
                <c:pt idx="9586">
                  <c:v>99.829994201660099</c:v>
                </c:pt>
                <c:pt idx="9587">
                  <c:v>99.829994201660099</c:v>
                </c:pt>
                <c:pt idx="9588">
                  <c:v>99.829994201660099</c:v>
                </c:pt>
                <c:pt idx="9589">
                  <c:v>99.829994201660099</c:v>
                </c:pt>
                <c:pt idx="9590">
                  <c:v>99.829994201660099</c:v>
                </c:pt>
                <c:pt idx="9591">
                  <c:v>99.829994201660099</c:v>
                </c:pt>
                <c:pt idx="9592">
                  <c:v>99.829994201660099</c:v>
                </c:pt>
                <c:pt idx="9593">
                  <c:v>99.829994201660099</c:v>
                </c:pt>
                <c:pt idx="9594">
                  <c:v>99.829994201660099</c:v>
                </c:pt>
                <c:pt idx="9595">
                  <c:v>99.829994201660099</c:v>
                </c:pt>
                <c:pt idx="9596">
                  <c:v>99.829994201660099</c:v>
                </c:pt>
                <c:pt idx="9597">
                  <c:v>99.829994201660099</c:v>
                </c:pt>
                <c:pt idx="9598">
                  <c:v>99.829994201660099</c:v>
                </c:pt>
                <c:pt idx="9599">
                  <c:v>99.829994201660099</c:v>
                </c:pt>
                <c:pt idx="9600">
                  <c:v>99.829994201660099</c:v>
                </c:pt>
                <c:pt idx="9601">
                  <c:v>99.829994201660099</c:v>
                </c:pt>
                <c:pt idx="9602">
                  <c:v>99.829994201660099</c:v>
                </c:pt>
                <c:pt idx="9603">
                  <c:v>99.829994201660099</c:v>
                </c:pt>
                <c:pt idx="9604">
                  <c:v>99.829994201660099</c:v>
                </c:pt>
                <c:pt idx="9605">
                  <c:v>99.829994201660099</c:v>
                </c:pt>
                <c:pt idx="9606">
                  <c:v>99.829994201660099</c:v>
                </c:pt>
                <c:pt idx="9607">
                  <c:v>99.829994201660099</c:v>
                </c:pt>
                <c:pt idx="9608">
                  <c:v>99.829994201660099</c:v>
                </c:pt>
                <c:pt idx="9609">
                  <c:v>99.829994201660099</c:v>
                </c:pt>
                <c:pt idx="9610">
                  <c:v>99.829994201660099</c:v>
                </c:pt>
                <c:pt idx="9611">
                  <c:v>99.829994201660099</c:v>
                </c:pt>
                <c:pt idx="9612">
                  <c:v>99.829994201660099</c:v>
                </c:pt>
                <c:pt idx="9613">
                  <c:v>99.829994201660099</c:v>
                </c:pt>
                <c:pt idx="9614">
                  <c:v>99.829994201660099</c:v>
                </c:pt>
                <c:pt idx="9615">
                  <c:v>99.829994201660099</c:v>
                </c:pt>
                <c:pt idx="9616">
                  <c:v>99.829994201660099</c:v>
                </c:pt>
                <c:pt idx="9617">
                  <c:v>99.829994201660099</c:v>
                </c:pt>
                <c:pt idx="9618">
                  <c:v>99.829994201660099</c:v>
                </c:pt>
                <c:pt idx="9619">
                  <c:v>99.829994201660099</c:v>
                </c:pt>
                <c:pt idx="9620">
                  <c:v>99.829994201660099</c:v>
                </c:pt>
                <c:pt idx="9621">
                  <c:v>99.829994201660099</c:v>
                </c:pt>
                <c:pt idx="9622">
                  <c:v>99.829994201660099</c:v>
                </c:pt>
                <c:pt idx="9623">
                  <c:v>99.829994201660099</c:v>
                </c:pt>
                <c:pt idx="9624">
                  <c:v>99.829994201660099</c:v>
                </c:pt>
                <c:pt idx="9625">
                  <c:v>99.829994201660099</c:v>
                </c:pt>
                <c:pt idx="9626">
                  <c:v>99.829994201660099</c:v>
                </c:pt>
                <c:pt idx="9627">
                  <c:v>99.829994201660099</c:v>
                </c:pt>
                <c:pt idx="9628">
                  <c:v>99.829994201660099</c:v>
                </c:pt>
                <c:pt idx="9629">
                  <c:v>99.829994201660099</c:v>
                </c:pt>
                <c:pt idx="9630">
                  <c:v>99.829994201660099</c:v>
                </c:pt>
                <c:pt idx="9631">
                  <c:v>99.829994201660099</c:v>
                </c:pt>
                <c:pt idx="9632">
                  <c:v>99.829994201660099</c:v>
                </c:pt>
                <c:pt idx="9633">
                  <c:v>99.829994201660099</c:v>
                </c:pt>
                <c:pt idx="9634">
                  <c:v>99.829994201660099</c:v>
                </c:pt>
                <c:pt idx="9635">
                  <c:v>99.829994201660099</c:v>
                </c:pt>
                <c:pt idx="9636">
                  <c:v>99.829994201660099</c:v>
                </c:pt>
                <c:pt idx="9637">
                  <c:v>99.829994201660099</c:v>
                </c:pt>
                <c:pt idx="9638">
                  <c:v>99.829994201660099</c:v>
                </c:pt>
                <c:pt idx="9639">
                  <c:v>99.829994201660099</c:v>
                </c:pt>
                <c:pt idx="9640">
                  <c:v>99.829994201660099</c:v>
                </c:pt>
                <c:pt idx="9641">
                  <c:v>99.829994201660099</c:v>
                </c:pt>
                <c:pt idx="9642">
                  <c:v>99.829994201660099</c:v>
                </c:pt>
                <c:pt idx="9643">
                  <c:v>99.829994201660099</c:v>
                </c:pt>
                <c:pt idx="9644">
                  <c:v>99.829994201660099</c:v>
                </c:pt>
                <c:pt idx="9645">
                  <c:v>99.829994201660099</c:v>
                </c:pt>
                <c:pt idx="9646">
                  <c:v>99.829994201660099</c:v>
                </c:pt>
                <c:pt idx="9647">
                  <c:v>99.829994201660099</c:v>
                </c:pt>
                <c:pt idx="9648">
                  <c:v>99.829994201660099</c:v>
                </c:pt>
                <c:pt idx="9649">
                  <c:v>99.829994201660099</c:v>
                </c:pt>
                <c:pt idx="9650">
                  <c:v>99.829994201660099</c:v>
                </c:pt>
                <c:pt idx="9651">
                  <c:v>99.829994201660099</c:v>
                </c:pt>
                <c:pt idx="9652">
                  <c:v>99.829994201660099</c:v>
                </c:pt>
                <c:pt idx="9653">
                  <c:v>99.829994201660099</c:v>
                </c:pt>
                <c:pt idx="9654">
                  <c:v>99.829994201660099</c:v>
                </c:pt>
                <c:pt idx="9655">
                  <c:v>99.829994201660099</c:v>
                </c:pt>
                <c:pt idx="9656">
                  <c:v>99.829994201660099</c:v>
                </c:pt>
                <c:pt idx="9657">
                  <c:v>99.829994201660099</c:v>
                </c:pt>
                <c:pt idx="9658">
                  <c:v>99.829994201660099</c:v>
                </c:pt>
                <c:pt idx="9659">
                  <c:v>99.829994201660099</c:v>
                </c:pt>
                <c:pt idx="9660">
                  <c:v>99.829994201660099</c:v>
                </c:pt>
                <c:pt idx="9661">
                  <c:v>99.829994201660099</c:v>
                </c:pt>
                <c:pt idx="9662">
                  <c:v>99.829994201660099</c:v>
                </c:pt>
                <c:pt idx="9663">
                  <c:v>99.829994201660099</c:v>
                </c:pt>
                <c:pt idx="9664">
                  <c:v>99.829994201660099</c:v>
                </c:pt>
                <c:pt idx="9665">
                  <c:v>99.829994201660099</c:v>
                </c:pt>
                <c:pt idx="9666">
                  <c:v>99.829994201660099</c:v>
                </c:pt>
                <c:pt idx="9667">
                  <c:v>99.829994201660099</c:v>
                </c:pt>
                <c:pt idx="9668">
                  <c:v>99.829994201660099</c:v>
                </c:pt>
                <c:pt idx="9669">
                  <c:v>99.829994201660099</c:v>
                </c:pt>
                <c:pt idx="9670">
                  <c:v>99.829994201660099</c:v>
                </c:pt>
                <c:pt idx="9671">
                  <c:v>99.829994201660099</c:v>
                </c:pt>
                <c:pt idx="9672">
                  <c:v>99.829994201660099</c:v>
                </c:pt>
                <c:pt idx="9673">
                  <c:v>99.829994201660099</c:v>
                </c:pt>
                <c:pt idx="9674">
                  <c:v>99.829994201660099</c:v>
                </c:pt>
                <c:pt idx="9675">
                  <c:v>99.829994201660099</c:v>
                </c:pt>
                <c:pt idx="9676">
                  <c:v>99.815922064278595</c:v>
                </c:pt>
                <c:pt idx="9677">
                  <c:v>99.8288512672178</c:v>
                </c:pt>
                <c:pt idx="9678">
                  <c:v>99.825851439285302</c:v>
                </c:pt>
                <c:pt idx="9679">
                  <c:v>99.822851611352704</c:v>
                </c:pt>
                <c:pt idx="9680">
                  <c:v>99.819851783420106</c:v>
                </c:pt>
                <c:pt idx="9681">
                  <c:v>99.816851955487607</c:v>
                </c:pt>
                <c:pt idx="9682">
                  <c:v>99.813852127554995</c:v>
                </c:pt>
                <c:pt idx="9683">
                  <c:v>99.810852299622496</c:v>
                </c:pt>
                <c:pt idx="9684">
                  <c:v>99.807852471689898</c:v>
                </c:pt>
                <c:pt idx="9685">
                  <c:v>99.8048526437574</c:v>
                </c:pt>
                <c:pt idx="9686">
                  <c:v>99.759640150797907</c:v>
                </c:pt>
                <c:pt idx="9687">
                  <c:v>99.795425608317004</c:v>
                </c:pt>
                <c:pt idx="9688">
                  <c:v>99.783426096598305</c:v>
                </c:pt>
                <c:pt idx="9689">
                  <c:v>99.771426584879507</c:v>
                </c:pt>
                <c:pt idx="9690">
                  <c:v>99.759427073160793</c:v>
                </c:pt>
                <c:pt idx="9691">
                  <c:v>99.747427561441995</c:v>
                </c:pt>
                <c:pt idx="9692">
                  <c:v>99.735428049723296</c:v>
                </c:pt>
                <c:pt idx="9693">
                  <c:v>99.723428538004498</c:v>
                </c:pt>
                <c:pt idx="9694">
                  <c:v>99.711429026285799</c:v>
                </c:pt>
                <c:pt idx="9695">
                  <c:v>99.699429514567001</c:v>
                </c:pt>
                <c:pt idx="9696">
                  <c:v>99.701497101783701</c:v>
                </c:pt>
                <c:pt idx="9697">
                  <c:v>99.676572654088304</c:v>
                </c:pt>
                <c:pt idx="9698">
                  <c:v>99.667572257359794</c:v>
                </c:pt>
                <c:pt idx="9699">
                  <c:v>99.658571860631298</c:v>
                </c:pt>
                <c:pt idx="9700">
                  <c:v>99.649571463902703</c:v>
                </c:pt>
                <c:pt idx="9701">
                  <c:v>99.640571067174207</c:v>
                </c:pt>
                <c:pt idx="9702">
                  <c:v>99.631570670445697</c:v>
                </c:pt>
                <c:pt idx="9703">
                  <c:v>99.622570273717201</c:v>
                </c:pt>
                <c:pt idx="9704">
                  <c:v>99.613569876988706</c:v>
                </c:pt>
                <c:pt idx="9705">
                  <c:v>99.604569480260196</c:v>
                </c:pt>
                <c:pt idx="9706">
                  <c:v>99.58150116377</c:v>
                </c:pt>
                <c:pt idx="9707">
                  <c:v>99.585426447679495</c:v>
                </c:pt>
                <c:pt idx="9708">
                  <c:v>99.573426735965597</c:v>
                </c:pt>
                <c:pt idx="9709">
                  <c:v>99.5614270242516</c:v>
                </c:pt>
                <c:pt idx="9710">
                  <c:v>99.549427312537702</c:v>
                </c:pt>
                <c:pt idx="9711">
                  <c:v>99.537427600823705</c:v>
                </c:pt>
                <c:pt idx="9712">
                  <c:v>99.525427889109807</c:v>
                </c:pt>
                <c:pt idx="9713">
                  <c:v>99.513428177395895</c:v>
                </c:pt>
                <c:pt idx="9714">
                  <c:v>99.501428465681897</c:v>
                </c:pt>
                <c:pt idx="9715">
                  <c:v>99.489428753967999</c:v>
                </c:pt>
                <c:pt idx="9716">
                  <c:v>99.477426401788904</c:v>
                </c:pt>
                <c:pt idx="9717">
                  <c:v>99.465429116058303</c:v>
                </c:pt>
                <c:pt idx="9718">
                  <c:v>99.453428841400097</c:v>
                </c:pt>
                <c:pt idx="9719">
                  <c:v>99.441428566741905</c:v>
                </c:pt>
                <c:pt idx="9720">
                  <c:v>99.429428292083699</c:v>
                </c:pt>
                <c:pt idx="9721">
                  <c:v>99.417428017425493</c:v>
                </c:pt>
                <c:pt idx="9722">
                  <c:v>99.405427742767301</c:v>
                </c:pt>
                <c:pt idx="9723">
                  <c:v>99.393427468109095</c:v>
                </c:pt>
                <c:pt idx="9724">
                  <c:v>99.381427193450904</c:v>
                </c:pt>
                <c:pt idx="9725">
                  <c:v>99.369426918792698</c:v>
                </c:pt>
                <c:pt idx="9726">
                  <c:v>99.371505779517094</c:v>
                </c:pt>
                <c:pt idx="9727">
                  <c:v>99.346569894397405</c:v>
                </c:pt>
                <c:pt idx="9728">
                  <c:v>99.337570997485102</c:v>
                </c:pt>
                <c:pt idx="9729">
                  <c:v>99.3285721005727</c:v>
                </c:pt>
                <c:pt idx="9730">
                  <c:v>99.319573203660397</c:v>
                </c:pt>
                <c:pt idx="9731">
                  <c:v>99.310574306747995</c:v>
                </c:pt>
                <c:pt idx="9732">
                  <c:v>99.301575409835607</c:v>
                </c:pt>
                <c:pt idx="9733">
                  <c:v>99.292576512923304</c:v>
                </c:pt>
                <c:pt idx="9734">
                  <c:v>99.283577616010902</c:v>
                </c:pt>
                <c:pt idx="9735">
                  <c:v>99.2745787190985</c:v>
                </c:pt>
                <c:pt idx="9736">
                  <c:v>99.265572145189296</c:v>
                </c:pt>
                <c:pt idx="9737">
                  <c:v>99.256580304331706</c:v>
                </c:pt>
                <c:pt idx="9738">
                  <c:v>99.247579770489196</c:v>
                </c:pt>
                <c:pt idx="9739">
                  <c:v>99.2385792366468</c:v>
                </c:pt>
                <c:pt idx="9740">
                  <c:v>99.229578702804304</c:v>
                </c:pt>
                <c:pt idx="9741">
                  <c:v>99.220578168961893</c:v>
                </c:pt>
                <c:pt idx="9742">
                  <c:v>99.211577635119397</c:v>
                </c:pt>
                <c:pt idx="9743">
                  <c:v>99.202577101277001</c:v>
                </c:pt>
                <c:pt idx="9744">
                  <c:v>99.193576567434505</c:v>
                </c:pt>
                <c:pt idx="9745">
                  <c:v>99.184576033592094</c:v>
                </c:pt>
                <c:pt idx="9746">
                  <c:v>99.149392212275501</c:v>
                </c:pt>
                <c:pt idx="9747">
                  <c:v>99.1616113739247</c:v>
                </c:pt>
                <c:pt idx="9748">
                  <c:v>99.139560203844297</c:v>
                </c:pt>
                <c:pt idx="9749">
                  <c:v>99.141438751060505</c:v>
                </c:pt>
                <c:pt idx="9750">
                  <c:v>99.104565447396098</c:v>
                </c:pt>
                <c:pt idx="9751">
                  <c:v>99.096324108570599</c:v>
                </c:pt>
                <c:pt idx="9752">
                  <c:v>99.088082769745199</c:v>
                </c:pt>
                <c:pt idx="9753">
                  <c:v>99.0798414309197</c:v>
                </c:pt>
                <c:pt idx="9754">
                  <c:v>99.071600092094201</c:v>
                </c:pt>
                <c:pt idx="9755">
                  <c:v>99.063358753268702</c:v>
                </c:pt>
                <c:pt idx="9756">
                  <c:v>99.0637521319359</c:v>
                </c:pt>
                <c:pt idx="9757">
                  <c:v>99.047724211942395</c:v>
                </c:pt>
                <c:pt idx="9758">
                  <c:v>99.041723656008898</c:v>
                </c:pt>
                <c:pt idx="9759">
                  <c:v>99.035723100075401</c:v>
                </c:pt>
                <c:pt idx="9760">
                  <c:v>99.029722544141904</c:v>
                </c:pt>
                <c:pt idx="9761">
                  <c:v>99.023721988208393</c:v>
                </c:pt>
                <c:pt idx="9762">
                  <c:v>99.017721432274897</c:v>
                </c:pt>
                <c:pt idx="9763">
                  <c:v>99.0117208763414</c:v>
                </c:pt>
                <c:pt idx="9764">
                  <c:v>99.005720320407903</c:v>
                </c:pt>
                <c:pt idx="9765">
                  <c:v>98.999719764474406</c:v>
                </c:pt>
                <c:pt idx="9766">
                  <c:v>98.979671841081</c:v>
                </c:pt>
                <c:pt idx="9767">
                  <c:v>98.986581154278198</c:v>
                </c:pt>
                <c:pt idx="9768">
                  <c:v>98.977585868210696</c:v>
                </c:pt>
                <c:pt idx="9769">
                  <c:v>98.968590582143307</c:v>
                </c:pt>
                <c:pt idx="9770">
                  <c:v>98.959595296075804</c:v>
                </c:pt>
                <c:pt idx="9771">
                  <c:v>98.950600010008301</c:v>
                </c:pt>
                <c:pt idx="9772">
                  <c:v>98.941604723940898</c:v>
                </c:pt>
                <c:pt idx="9773">
                  <c:v>98.932609437873396</c:v>
                </c:pt>
                <c:pt idx="9774">
                  <c:v>98.923614151805893</c:v>
                </c:pt>
                <c:pt idx="9775">
                  <c:v>98.914618865738504</c:v>
                </c:pt>
                <c:pt idx="9776">
                  <c:v>98.905749822927305</c:v>
                </c:pt>
                <c:pt idx="9777">
                  <c:v>98.896638372353294</c:v>
                </c:pt>
                <c:pt idx="9778">
                  <c:v>98.887669962951605</c:v>
                </c:pt>
                <c:pt idx="9779">
                  <c:v>98.878701553549902</c:v>
                </c:pt>
                <c:pt idx="9780">
                  <c:v>98.869733144148299</c:v>
                </c:pt>
                <c:pt idx="9781">
                  <c:v>98.860764734746695</c:v>
                </c:pt>
                <c:pt idx="9782">
                  <c:v>98.851796325345006</c:v>
                </c:pt>
                <c:pt idx="9783">
                  <c:v>98.842827915943303</c:v>
                </c:pt>
                <c:pt idx="9784">
                  <c:v>98.8338595065417</c:v>
                </c:pt>
                <c:pt idx="9785">
                  <c:v>98.824891097140096</c:v>
                </c:pt>
                <c:pt idx="9786">
                  <c:v>98.843771324743997</c:v>
                </c:pt>
                <c:pt idx="9787">
                  <c:v>98.808976724667303</c:v>
                </c:pt>
                <c:pt idx="9788">
                  <c:v>98.805968373214398</c:v>
                </c:pt>
                <c:pt idx="9789">
                  <c:v>98.802960021761393</c:v>
                </c:pt>
                <c:pt idx="9790">
                  <c:v>98.799951670308502</c:v>
                </c:pt>
                <c:pt idx="9791">
                  <c:v>98.796943318855597</c:v>
                </c:pt>
                <c:pt idx="9792">
                  <c:v>98.793934967402606</c:v>
                </c:pt>
                <c:pt idx="9793">
                  <c:v>98.790926615949701</c:v>
                </c:pt>
                <c:pt idx="9794">
                  <c:v>98.787918264496696</c:v>
                </c:pt>
                <c:pt idx="9795">
                  <c:v>98.784909913043805</c:v>
                </c:pt>
                <c:pt idx="9796">
                  <c:v>98.753860632988506</c:v>
                </c:pt>
                <c:pt idx="9797">
                  <c:v>98.776688706112097</c:v>
                </c:pt>
                <c:pt idx="9798">
                  <c:v>98.767681704248901</c:v>
                </c:pt>
                <c:pt idx="9799">
                  <c:v>98.758674702385704</c:v>
                </c:pt>
                <c:pt idx="9800">
                  <c:v>98.749667700522494</c:v>
                </c:pt>
                <c:pt idx="9801">
                  <c:v>98.740660698659198</c:v>
                </c:pt>
                <c:pt idx="9802">
                  <c:v>98.731653696796002</c:v>
                </c:pt>
                <c:pt idx="9803">
                  <c:v>98.722646694932806</c:v>
                </c:pt>
                <c:pt idx="9804">
                  <c:v>98.713639693069595</c:v>
                </c:pt>
                <c:pt idx="9805">
                  <c:v>98.704632691206399</c:v>
                </c:pt>
                <c:pt idx="9806">
                  <c:v>98.672124118881399</c:v>
                </c:pt>
                <c:pt idx="9807">
                  <c:v>98.684011550692205</c:v>
                </c:pt>
                <c:pt idx="9808">
                  <c:v>98.668049092747793</c:v>
                </c:pt>
                <c:pt idx="9809">
                  <c:v>98.652086634803297</c:v>
                </c:pt>
                <c:pt idx="9810">
                  <c:v>98.6361241768589</c:v>
                </c:pt>
                <c:pt idx="9811">
                  <c:v>98.620161718914503</c:v>
                </c:pt>
                <c:pt idx="9812">
                  <c:v>98.625503735847104</c:v>
                </c:pt>
                <c:pt idx="9813">
                  <c:v>98.594931825157403</c:v>
                </c:pt>
                <c:pt idx="9814">
                  <c:v>98.588055576846699</c:v>
                </c:pt>
                <c:pt idx="9815">
                  <c:v>98.581179328535995</c:v>
                </c:pt>
                <c:pt idx="9816">
                  <c:v>98.568792471092607</c:v>
                </c:pt>
                <c:pt idx="9817">
                  <c:v>98.566634514180706</c:v>
                </c:pt>
                <c:pt idx="9818">
                  <c:v>98.557640712906505</c:v>
                </c:pt>
                <c:pt idx="9819">
                  <c:v>98.548646911632204</c:v>
                </c:pt>
                <c:pt idx="9820">
                  <c:v>98.539653110358003</c:v>
                </c:pt>
                <c:pt idx="9821">
                  <c:v>98.530659309083703</c:v>
                </c:pt>
                <c:pt idx="9822">
                  <c:v>98.521665507809502</c:v>
                </c:pt>
                <c:pt idx="9823">
                  <c:v>98.512671706535201</c:v>
                </c:pt>
                <c:pt idx="9824">
                  <c:v>98.503677905261</c:v>
                </c:pt>
                <c:pt idx="9825">
                  <c:v>98.4946841039867</c:v>
                </c:pt>
                <c:pt idx="9826">
                  <c:v>98.499692729632002</c:v>
                </c:pt>
                <c:pt idx="9827">
                  <c:v>98.477793201912505</c:v>
                </c:pt>
                <c:pt idx="9828">
                  <c:v>98.471789043003199</c:v>
                </c:pt>
                <c:pt idx="9829">
                  <c:v>98.465784884094006</c:v>
                </c:pt>
                <c:pt idx="9830">
                  <c:v>98.4597807251848</c:v>
                </c:pt>
                <c:pt idx="9831">
                  <c:v>98.453776566275494</c:v>
                </c:pt>
                <c:pt idx="9832">
                  <c:v>98.447772407366301</c:v>
                </c:pt>
                <c:pt idx="9833">
                  <c:v>98.441768248456995</c:v>
                </c:pt>
                <c:pt idx="9834">
                  <c:v>98.435764089547803</c:v>
                </c:pt>
                <c:pt idx="9835">
                  <c:v>98.429759930638497</c:v>
                </c:pt>
                <c:pt idx="9836">
                  <c:v>98.409717994404204</c:v>
                </c:pt>
                <c:pt idx="9837">
                  <c:v>98.416630520502693</c:v>
                </c:pt>
                <c:pt idx="9838">
                  <c:v>98.407630123774197</c:v>
                </c:pt>
                <c:pt idx="9839">
                  <c:v>98.398629727045702</c:v>
                </c:pt>
                <c:pt idx="9840">
                  <c:v>98.389629330317106</c:v>
                </c:pt>
                <c:pt idx="9841">
                  <c:v>98.380628933588596</c:v>
                </c:pt>
                <c:pt idx="9842">
                  <c:v>98.371628536860101</c:v>
                </c:pt>
                <c:pt idx="9843">
                  <c:v>98.362628140131605</c:v>
                </c:pt>
                <c:pt idx="9844">
                  <c:v>98.353627743403095</c:v>
                </c:pt>
                <c:pt idx="9845">
                  <c:v>98.344627346674599</c:v>
                </c:pt>
                <c:pt idx="9846">
                  <c:v>98.229750398423207</c:v>
                </c:pt>
                <c:pt idx="9847">
                  <c:v>98.315650045221105</c:v>
                </c:pt>
                <c:pt idx="9848">
                  <c:v>98.277313769660196</c:v>
                </c:pt>
                <c:pt idx="9849">
                  <c:v>98.238977494099402</c:v>
                </c:pt>
                <c:pt idx="9850">
                  <c:v>98.200641218538493</c:v>
                </c:pt>
                <c:pt idx="9851">
                  <c:v>98.162304942977599</c:v>
                </c:pt>
                <c:pt idx="9852">
                  <c:v>98.023687286127696</c:v>
                </c:pt>
                <c:pt idx="9853">
                  <c:v>98.079953059635102</c:v>
                </c:pt>
                <c:pt idx="9854">
                  <c:v>97.9917251393816</c:v>
                </c:pt>
                <c:pt idx="9855">
                  <c:v>97.903497219128099</c:v>
                </c:pt>
                <c:pt idx="9856">
                  <c:v>97.737119887583404</c:v>
                </c:pt>
                <c:pt idx="9857">
                  <c:v>97.774158570717603</c:v>
                </c:pt>
                <c:pt idx="9858">
                  <c:v>97.619390614475194</c:v>
                </c:pt>
                <c:pt idx="9859">
                  <c:v>97.6836064462846</c:v>
                </c:pt>
                <c:pt idx="9860">
                  <c:v>97.747822278094006</c:v>
                </c:pt>
                <c:pt idx="9861">
                  <c:v>97.812038109903497</c:v>
                </c:pt>
                <c:pt idx="9862">
                  <c:v>97.876253941712903</c:v>
                </c:pt>
                <c:pt idx="9863">
                  <c:v>97.940469773522295</c:v>
                </c:pt>
                <c:pt idx="9864">
                  <c:v>98.004685605331801</c:v>
                </c:pt>
                <c:pt idx="9865">
                  <c:v>98.000206452032501</c:v>
                </c:pt>
                <c:pt idx="9866">
                  <c:v>98.097128210885998</c:v>
                </c:pt>
                <c:pt idx="9867">
                  <c:v>98.0944742164899</c:v>
                </c:pt>
                <c:pt idx="9868">
                  <c:v>98.106473891164399</c:v>
                </c:pt>
                <c:pt idx="9869">
                  <c:v>98.118473565838897</c:v>
                </c:pt>
                <c:pt idx="9870">
                  <c:v>98.130473240513396</c:v>
                </c:pt>
                <c:pt idx="9871">
                  <c:v>98.142472915187795</c:v>
                </c:pt>
                <c:pt idx="9872">
                  <c:v>98.154472589862294</c:v>
                </c:pt>
                <c:pt idx="9873">
                  <c:v>98.166472264536793</c:v>
                </c:pt>
                <c:pt idx="9874">
                  <c:v>98.178471939211207</c:v>
                </c:pt>
                <c:pt idx="9875">
                  <c:v>98.190471613885705</c:v>
                </c:pt>
                <c:pt idx="9876">
                  <c:v>98.416946274505307</c:v>
                </c:pt>
                <c:pt idx="9877">
                  <c:v>98.241454505431903</c:v>
                </c:pt>
                <c:pt idx="9878">
                  <c:v>98.325860822853898</c:v>
                </c:pt>
                <c:pt idx="9879">
                  <c:v>98.410267140275906</c:v>
                </c:pt>
                <c:pt idx="9880">
                  <c:v>98.4946734576979</c:v>
                </c:pt>
                <c:pt idx="9881">
                  <c:v>98.984532969959702</c:v>
                </c:pt>
                <c:pt idx="9882">
                  <c:v>99.152691834339805</c:v>
                </c:pt>
                <c:pt idx="9883">
                  <c:v>99.659957367162406</c:v>
                </c:pt>
                <c:pt idx="9884">
                  <c:v>99.706833906722494</c:v>
                </c:pt>
                <c:pt idx="9885">
                  <c:v>99.753710446282597</c:v>
                </c:pt>
                <c:pt idx="9886">
                  <c:v>99.675802530818004</c:v>
                </c:pt>
                <c:pt idx="9887">
                  <c:v>99.829994201660099</c:v>
                </c:pt>
                <c:pt idx="9888">
                  <c:v>99.829994201660099</c:v>
                </c:pt>
                <c:pt idx="9889">
                  <c:v>99.829994201660099</c:v>
                </c:pt>
                <c:pt idx="9890">
                  <c:v>99.829994201660099</c:v>
                </c:pt>
                <c:pt idx="9891">
                  <c:v>99.829994201660099</c:v>
                </c:pt>
                <c:pt idx="9892">
                  <c:v>99.829994201660099</c:v>
                </c:pt>
                <c:pt idx="9893">
                  <c:v>99.829994201660099</c:v>
                </c:pt>
                <c:pt idx="9894">
                  <c:v>99.829994201660099</c:v>
                </c:pt>
                <c:pt idx="9895">
                  <c:v>99.829994201660099</c:v>
                </c:pt>
                <c:pt idx="9896">
                  <c:v>99.829994201660099</c:v>
                </c:pt>
                <c:pt idx="9897">
                  <c:v>99.829994201660099</c:v>
                </c:pt>
                <c:pt idx="9898">
                  <c:v>99.829994201660099</c:v>
                </c:pt>
                <c:pt idx="9899">
                  <c:v>99.829994201660099</c:v>
                </c:pt>
                <c:pt idx="9900">
                  <c:v>99.829994201660099</c:v>
                </c:pt>
                <c:pt idx="9901">
                  <c:v>99.829994201660099</c:v>
                </c:pt>
                <c:pt idx="9902">
                  <c:v>99.829994201660099</c:v>
                </c:pt>
                <c:pt idx="9903">
                  <c:v>99.829994201660099</c:v>
                </c:pt>
                <c:pt idx="9904">
                  <c:v>99.829994201660099</c:v>
                </c:pt>
                <c:pt idx="9905">
                  <c:v>99.829994201660099</c:v>
                </c:pt>
                <c:pt idx="9906">
                  <c:v>99.829994201660099</c:v>
                </c:pt>
                <c:pt idx="9907">
                  <c:v>99.829994201660099</c:v>
                </c:pt>
                <c:pt idx="9908">
                  <c:v>99.829994201660099</c:v>
                </c:pt>
                <c:pt idx="9909">
                  <c:v>99.829994201660099</c:v>
                </c:pt>
                <c:pt idx="9910">
                  <c:v>99.829994201660099</c:v>
                </c:pt>
                <c:pt idx="9911">
                  <c:v>99.829994201660099</c:v>
                </c:pt>
                <c:pt idx="9912">
                  <c:v>99.829994201660099</c:v>
                </c:pt>
                <c:pt idx="9913">
                  <c:v>99.829994201660099</c:v>
                </c:pt>
                <c:pt idx="9914">
                  <c:v>99.829994201660099</c:v>
                </c:pt>
                <c:pt idx="9915">
                  <c:v>99.829994201660099</c:v>
                </c:pt>
                <c:pt idx="9916">
                  <c:v>99.829994201660099</c:v>
                </c:pt>
                <c:pt idx="9917">
                  <c:v>99.829994201660099</c:v>
                </c:pt>
                <c:pt idx="9918">
                  <c:v>99.829994201660099</c:v>
                </c:pt>
                <c:pt idx="9919">
                  <c:v>99.829994201660099</c:v>
                </c:pt>
                <c:pt idx="9920">
                  <c:v>99.829994201660099</c:v>
                </c:pt>
                <c:pt idx="9921">
                  <c:v>99.829994201660099</c:v>
                </c:pt>
                <c:pt idx="9922">
                  <c:v>99.829994201660099</c:v>
                </c:pt>
                <c:pt idx="9923">
                  <c:v>99.829994201660099</c:v>
                </c:pt>
                <c:pt idx="9924">
                  <c:v>99.829994201660099</c:v>
                </c:pt>
                <c:pt idx="9925">
                  <c:v>99.829994201660099</c:v>
                </c:pt>
                <c:pt idx="9926">
                  <c:v>99.829994201660099</c:v>
                </c:pt>
                <c:pt idx="9927">
                  <c:v>99.829994201660099</c:v>
                </c:pt>
                <c:pt idx="9928">
                  <c:v>99.829994201660099</c:v>
                </c:pt>
                <c:pt idx="9929">
                  <c:v>99.829994201660099</c:v>
                </c:pt>
                <c:pt idx="9930">
                  <c:v>99.829994201660099</c:v>
                </c:pt>
                <c:pt idx="9931">
                  <c:v>99.829994201660099</c:v>
                </c:pt>
                <c:pt idx="9932">
                  <c:v>99.829994201660099</c:v>
                </c:pt>
                <c:pt idx="9933">
                  <c:v>99.829994201660099</c:v>
                </c:pt>
                <c:pt idx="9934">
                  <c:v>99.829994201660099</c:v>
                </c:pt>
                <c:pt idx="9935">
                  <c:v>99.829994201660099</c:v>
                </c:pt>
                <c:pt idx="9936">
                  <c:v>99.829994201660099</c:v>
                </c:pt>
                <c:pt idx="9937">
                  <c:v>99.829994201660099</c:v>
                </c:pt>
                <c:pt idx="9938">
                  <c:v>99.829994201660099</c:v>
                </c:pt>
                <c:pt idx="9939">
                  <c:v>99.829994201660099</c:v>
                </c:pt>
                <c:pt idx="9940">
                  <c:v>99.829994201660099</c:v>
                </c:pt>
                <c:pt idx="9941">
                  <c:v>99.829994201660099</c:v>
                </c:pt>
                <c:pt idx="9942">
                  <c:v>99.829994201660099</c:v>
                </c:pt>
                <c:pt idx="9943">
                  <c:v>99.829994201660099</c:v>
                </c:pt>
                <c:pt idx="9944">
                  <c:v>99.829994201660099</c:v>
                </c:pt>
                <c:pt idx="9945">
                  <c:v>99.829994201660099</c:v>
                </c:pt>
                <c:pt idx="9946">
                  <c:v>99.829994201660099</c:v>
                </c:pt>
                <c:pt idx="9947">
                  <c:v>99.829994201660099</c:v>
                </c:pt>
                <c:pt idx="9948">
                  <c:v>99.829994201660099</c:v>
                </c:pt>
                <c:pt idx="9949">
                  <c:v>99.829994201660099</c:v>
                </c:pt>
                <c:pt idx="9950">
                  <c:v>99.829994201660099</c:v>
                </c:pt>
                <c:pt idx="9951">
                  <c:v>99.829994201660099</c:v>
                </c:pt>
                <c:pt idx="9952">
                  <c:v>99.829994201660099</c:v>
                </c:pt>
                <c:pt idx="9953">
                  <c:v>99.829994201660099</c:v>
                </c:pt>
                <c:pt idx="9954">
                  <c:v>99.829994201660099</c:v>
                </c:pt>
                <c:pt idx="9955">
                  <c:v>99.829994201660099</c:v>
                </c:pt>
                <c:pt idx="9956">
                  <c:v>99.829994201660099</c:v>
                </c:pt>
                <c:pt idx="9957">
                  <c:v>99.829994201660099</c:v>
                </c:pt>
                <c:pt idx="9958">
                  <c:v>99.829994201660099</c:v>
                </c:pt>
                <c:pt idx="9959">
                  <c:v>99.829994201660099</c:v>
                </c:pt>
                <c:pt idx="9960">
                  <c:v>99.829994201660099</c:v>
                </c:pt>
                <c:pt idx="9961">
                  <c:v>99.829994201660099</c:v>
                </c:pt>
                <c:pt idx="9962">
                  <c:v>99.829994201660099</c:v>
                </c:pt>
                <c:pt idx="9963">
                  <c:v>99.829994201660099</c:v>
                </c:pt>
                <c:pt idx="9964">
                  <c:v>99.829994201660099</c:v>
                </c:pt>
                <c:pt idx="9965">
                  <c:v>99.829994201660099</c:v>
                </c:pt>
                <c:pt idx="9966">
                  <c:v>99.829994201660099</c:v>
                </c:pt>
                <c:pt idx="9967">
                  <c:v>99.829994201660099</c:v>
                </c:pt>
                <c:pt idx="9968">
                  <c:v>99.829994201660099</c:v>
                </c:pt>
                <c:pt idx="9969">
                  <c:v>99.829994201660099</c:v>
                </c:pt>
                <c:pt idx="9970">
                  <c:v>99.829994201660099</c:v>
                </c:pt>
                <c:pt idx="9971">
                  <c:v>99.829994201660099</c:v>
                </c:pt>
                <c:pt idx="9972">
                  <c:v>99.829994201660099</c:v>
                </c:pt>
                <c:pt idx="9973">
                  <c:v>99.829994201660099</c:v>
                </c:pt>
                <c:pt idx="9974">
                  <c:v>99.829994201660099</c:v>
                </c:pt>
                <c:pt idx="9975">
                  <c:v>99.829994201660099</c:v>
                </c:pt>
                <c:pt idx="9976">
                  <c:v>99.829994201660099</c:v>
                </c:pt>
                <c:pt idx="9977">
                  <c:v>99.829994201660099</c:v>
                </c:pt>
                <c:pt idx="9978">
                  <c:v>99.829994201660099</c:v>
                </c:pt>
                <c:pt idx="9979">
                  <c:v>99.829994201660099</c:v>
                </c:pt>
                <c:pt idx="9980">
                  <c:v>99.829994201660099</c:v>
                </c:pt>
                <c:pt idx="9981">
                  <c:v>99.829994201660099</c:v>
                </c:pt>
                <c:pt idx="9982">
                  <c:v>99.829994201660099</c:v>
                </c:pt>
                <c:pt idx="9983">
                  <c:v>99.829994201660099</c:v>
                </c:pt>
                <c:pt idx="9984">
                  <c:v>99.829994201660099</c:v>
                </c:pt>
                <c:pt idx="9985">
                  <c:v>99.829994201660099</c:v>
                </c:pt>
                <c:pt idx="9986">
                  <c:v>99.829994201660099</c:v>
                </c:pt>
                <c:pt idx="9987">
                  <c:v>99.829994201660099</c:v>
                </c:pt>
                <c:pt idx="9988">
                  <c:v>99.829994201660099</c:v>
                </c:pt>
                <c:pt idx="9989">
                  <c:v>99.829994201660099</c:v>
                </c:pt>
                <c:pt idx="9990">
                  <c:v>99.829994201660099</c:v>
                </c:pt>
                <c:pt idx="9991">
                  <c:v>99.829994201660099</c:v>
                </c:pt>
                <c:pt idx="9992">
                  <c:v>99.829994201660099</c:v>
                </c:pt>
                <c:pt idx="9993">
                  <c:v>99.829994201660099</c:v>
                </c:pt>
                <c:pt idx="9994">
                  <c:v>99.829994201660099</c:v>
                </c:pt>
                <c:pt idx="9995">
                  <c:v>99.829994201660099</c:v>
                </c:pt>
                <c:pt idx="9996">
                  <c:v>99.801977825970695</c:v>
                </c:pt>
                <c:pt idx="9997">
                  <c:v>99.827809959659902</c:v>
                </c:pt>
                <c:pt idx="9998">
                  <c:v>99.821844801716594</c:v>
                </c:pt>
                <c:pt idx="9999">
                  <c:v>99.8158796437733</c:v>
                </c:pt>
                <c:pt idx="10000">
                  <c:v>99.809914485830006</c:v>
                </c:pt>
                <c:pt idx="10001">
                  <c:v>99.803949327886698</c:v>
                </c:pt>
                <c:pt idx="10002">
                  <c:v>99.797984169943305</c:v>
                </c:pt>
                <c:pt idx="10003">
                  <c:v>99.792019012000097</c:v>
                </c:pt>
                <c:pt idx="10004">
                  <c:v>99.786053854056703</c:v>
                </c:pt>
                <c:pt idx="10005">
                  <c:v>99.780088696113395</c:v>
                </c:pt>
                <c:pt idx="10006">
                  <c:v>99.759775386572599</c:v>
                </c:pt>
                <c:pt idx="10007">
                  <c:v>99.767209039140297</c:v>
                </c:pt>
                <c:pt idx="10008">
                  <c:v>99.758163271938599</c:v>
                </c:pt>
                <c:pt idx="10009">
                  <c:v>99.749117504736802</c:v>
                </c:pt>
                <c:pt idx="10010">
                  <c:v>99.740071737535004</c:v>
                </c:pt>
                <c:pt idx="10011">
                  <c:v>99.731025970333206</c:v>
                </c:pt>
                <c:pt idx="10012">
                  <c:v>99.721980203131395</c:v>
                </c:pt>
                <c:pt idx="10013">
                  <c:v>99.712934435929597</c:v>
                </c:pt>
                <c:pt idx="10014">
                  <c:v>99.703888668727799</c:v>
                </c:pt>
                <c:pt idx="10015">
                  <c:v>99.694842901526002</c:v>
                </c:pt>
                <c:pt idx="10016">
                  <c:v>99.686061425741698</c:v>
                </c:pt>
                <c:pt idx="10017">
                  <c:v>99.676771698442494</c:v>
                </c:pt>
                <c:pt idx="10018">
                  <c:v>99.667782538164303</c:v>
                </c:pt>
                <c:pt idx="10019">
                  <c:v>99.658793377886198</c:v>
                </c:pt>
                <c:pt idx="10020">
                  <c:v>99.649804217607993</c:v>
                </c:pt>
                <c:pt idx="10021">
                  <c:v>99.640815057329803</c:v>
                </c:pt>
                <c:pt idx="10022">
                  <c:v>99.631825897051698</c:v>
                </c:pt>
                <c:pt idx="10023">
                  <c:v>99.622836736773493</c:v>
                </c:pt>
                <c:pt idx="10024">
                  <c:v>99.613847576495303</c:v>
                </c:pt>
                <c:pt idx="10025">
                  <c:v>99.604858416217198</c:v>
                </c:pt>
                <c:pt idx="10026">
                  <c:v>99.595757834077901</c:v>
                </c:pt>
                <c:pt idx="10027">
                  <c:v>99.586871830157193</c:v>
                </c:pt>
                <c:pt idx="10028">
                  <c:v>99.577858827080306</c:v>
                </c:pt>
                <c:pt idx="10029">
                  <c:v>99.568845824003304</c:v>
                </c:pt>
                <c:pt idx="10030">
                  <c:v>99.559832820926403</c:v>
                </c:pt>
                <c:pt idx="10031">
                  <c:v>99.550819817849401</c:v>
                </c:pt>
                <c:pt idx="10032">
                  <c:v>99.5418068147724</c:v>
                </c:pt>
                <c:pt idx="10033">
                  <c:v>99.532793811695498</c:v>
                </c:pt>
                <c:pt idx="10034">
                  <c:v>99.523780808618497</c:v>
                </c:pt>
                <c:pt idx="10035">
                  <c:v>99.514767805541595</c:v>
                </c:pt>
                <c:pt idx="10036">
                  <c:v>99.519833062542702</c:v>
                </c:pt>
                <c:pt idx="10037">
                  <c:v>99.497830161502606</c:v>
                </c:pt>
                <c:pt idx="10038">
                  <c:v>99.491827842007993</c:v>
                </c:pt>
                <c:pt idx="10039">
                  <c:v>99.485825522513295</c:v>
                </c:pt>
                <c:pt idx="10040">
                  <c:v>99.479823203018597</c:v>
                </c:pt>
                <c:pt idx="10041">
                  <c:v>99.473820883523899</c:v>
                </c:pt>
                <c:pt idx="10042">
                  <c:v>99.467818564029201</c:v>
                </c:pt>
                <c:pt idx="10043">
                  <c:v>99.461816244534603</c:v>
                </c:pt>
                <c:pt idx="10044">
                  <c:v>99.455813925039905</c:v>
                </c:pt>
                <c:pt idx="10045">
                  <c:v>99.449811605545193</c:v>
                </c:pt>
                <c:pt idx="10046">
                  <c:v>99.415911730751006</c:v>
                </c:pt>
                <c:pt idx="10047">
                  <c:v>99.4356394277834</c:v>
                </c:pt>
                <c:pt idx="10048">
                  <c:v>99.423690499859504</c:v>
                </c:pt>
                <c:pt idx="10049">
                  <c:v>99.411741571935707</c:v>
                </c:pt>
                <c:pt idx="10050">
                  <c:v>99.399792644011796</c:v>
                </c:pt>
                <c:pt idx="10051">
                  <c:v>99.3878437160879</c:v>
                </c:pt>
                <c:pt idx="10052">
                  <c:v>99.375894788164103</c:v>
                </c:pt>
                <c:pt idx="10053">
                  <c:v>99.363945860240193</c:v>
                </c:pt>
                <c:pt idx="10054">
                  <c:v>99.351996932316297</c:v>
                </c:pt>
                <c:pt idx="10055">
                  <c:v>99.340048004392401</c:v>
                </c:pt>
                <c:pt idx="10056">
                  <c:v>99.327632112162306</c:v>
                </c:pt>
                <c:pt idx="10057">
                  <c:v>99.316117885008694</c:v>
                </c:pt>
                <c:pt idx="10058">
                  <c:v>99.304068811603202</c:v>
                </c:pt>
                <c:pt idx="10059">
                  <c:v>99.292019738197695</c:v>
                </c:pt>
                <c:pt idx="10060">
                  <c:v>99.279970664792202</c:v>
                </c:pt>
                <c:pt idx="10061">
                  <c:v>99.267921591386695</c:v>
                </c:pt>
                <c:pt idx="10062">
                  <c:v>99.255872517981203</c:v>
                </c:pt>
                <c:pt idx="10063">
                  <c:v>99.243823444575696</c:v>
                </c:pt>
                <c:pt idx="10064">
                  <c:v>99.231774371170204</c:v>
                </c:pt>
                <c:pt idx="10065">
                  <c:v>99.219725297764697</c:v>
                </c:pt>
                <c:pt idx="10066">
                  <c:v>99.207279657284303</c:v>
                </c:pt>
                <c:pt idx="10067">
                  <c:v>99.195590980882102</c:v>
                </c:pt>
                <c:pt idx="10068">
                  <c:v>99.183442173823295</c:v>
                </c:pt>
                <c:pt idx="10069">
                  <c:v>99.171293366764502</c:v>
                </c:pt>
                <c:pt idx="10070">
                  <c:v>99.159144559705695</c:v>
                </c:pt>
                <c:pt idx="10071">
                  <c:v>99.146995752646802</c:v>
                </c:pt>
                <c:pt idx="10072">
                  <c:v>99.134846945587995</c:v>
                </c:pt>
                <c:pt idx="10073">
                  <c:v>99.122698138529202</c:v>
                </c:pt>
                <c:pt idx="10074">
                  <c:v>99.111775258559902</c:v>
                </c:pt>
                <c:pt idx="10075">
                  <c:v>99.099011240320607</c:v>
                </c:pt>
                <c:pt idx="10076">
                  <c:v>99.096178050613801</c:v>
                </c:pt>
                <c:pt idx="10077">
                  <c:v>99.077933326176804</c:v>
                </c:pt>
                <c:pt idx="10078">
                  <c:v>99.072005592284199</c:v>
                </c:pt>
                <c:pt idx="10079">
                  <c:v>99.066077858391594</c:v>
                </c:pt>
                <c:pt idx="10080">
                  <c:v>99.060150124499003</c:v>
                </c:pt>
                <c:pt idx="10081">
                  <c:v>99.054222390606498</c:v>
                </c:pt>
                <c:pt idx="10082">
                  <c:v>99.048294656713907</c:v>
                </c:pt>
                <c:pt idx="10083">
                  <c:v>99.042366922821302</c:v>
                </c:pt>
                <c:pt idx="10084">
                  <c:v>99.036439188928696</c:v>
                </c:pt>
                <c:pt idx="10085">
                  <c:v>99.030511455036105</c:v>
                </c:pt>
                <c:pt idx="10086">
                  <c:v>98.995811801757995</c:v>
                </c:pt>
                <c:pt idx="10087">
                  <c:v>99.017245614615206</c:v>
                </c:pt>
                <c:pt idx="10088">
                  <c:v>99.005081892649898</c:v>
                </c:pt>
                <c:pt idx="10089">
                  <c:v>98.992918170684604</c:v>
                </c:pt>
                <c:pt idx="10090">
                  <c:v>98.980754448719395</c:v>
                </c:pt>
                <c:pt idx="10091">
                  <c:v>98.968590726754101</c:v>
                </c:pt>
                <c:pt idx="10092">
                  <c:v>98.956427004788793</c:v>
                </c:pt>
                <c:pt idx="10093">
                  <c:v>98.944263282823499</c:v>
                </c:pt>
                <c:pt idx="10094">
                  <c:v>98.932099560858205</c:v>
                </c:pt>
                <c:pt idx="10095">
                  <c:v>98.919935838892997</c:v>
                </c:pt>
                <c:pt idx="10096">
                  <c:v>98.923370322961702</c:v>
                </c:pt>
                <c:pt idx="10097">
                  <c:v>98.896810344932106</c:v>
                </c:pt>
                <c:pt idx="10098">
                  <c:v>98.8879745878112</c:v>
                </c:pt>
                <c:pt idx="10099">
                  <c:v>98.879138830690394</c:v>
                </c:pt>
                <c:pt idx="10100">
                  <c:v>98.870303073569602</c:v>
                </c:pt>
                <c:pt idx="10101">
                  <c:v>98.861467316448696</c:v>
                </c:pt>
                <c:pt idx="10102">
                  <c:v>98.852631559327904</c:v>
                </c:pt>
                <c:pt idx="10103">
                  <c:v>98.843795802207097</c:v>
                </c:pt>
                <c:pt idx="10104">
                  <c:v>98.834960045086206</c:v>
                </c:pt>
                <c:pt idx="10105">
                  <c:v>98.826124287965399</c:v>
                </c:pt>
                <c:pt idx="10106">
                  <c:v>98.8157929873081</c:v>
                </c:pt>
                <c:pt idx="10107">
                  <c:v>98.808395879681399</c:v>
                </c:pt>
                <c:pt idx="10108">
                  <c:v>98.799234703824794</c:v>
                </c:pt>
                <c:pt idx="10109">
                  <c:v>98.790073527968104</c:v>
                </c:pt>
                <c:pt idx="10110">
                  <c:v>98.7809123521114</c:v>
                </c:pt>
                <c:pt idx="10111">
                  <c:v>98.771751176254796</c:v>
                </c:pt>
                <c:pt idx="10112">
                  <c:v>98.762590000398106</c:v>
                </c:pt>
                <c:pt idx="10113">
                  <c:v>98.753428824541402</c:v>
                </c:pt>
                <c:pt idx="10114">
                  <c:v>98.744267648684797</c:v>
                </c:pt>
                <c:pt idx="10115">
                  <c:v>98.735106472828093</c:v>
                </c:pt>
                <c:pt idx="10116">
                  <c:v>98.701277163586298</c:v>
                </c:pt>
                <c:pt idx="10117">
                  <c:v>98.7146655706008</c:v>
                </c:pt>
                <c:pt idx="10118">
                  <c:v>98.699471502915003</c:v>
                </c:pt>
                <c:pt idx="10119">
                  <c:v>98.684277435229305</c:v>
                </c:pt>
                <c:pt idx="10120">
                  <c:v>98.669083367543493</c:v>
                </c:pt>
                <c:pt idx="10121">
                  <c:v>98.653889299857795</c:v>
                </c:pt>
                <c:pt idx="10122">
                  <c:v>98.638695232171997</c:v>
                </c:pt>
                <c:pt idx="10123">
                  <c:v>98.623501164486299</c:v>
                </c:pt>
                <c:pt idx="10124">
                  <c:v>98.631726351732198</c:v>
                </c:pt>
                <c:pt idx="10125">
                  <c:v>98.599998474121094</c:v>
                </c:pt>
                <c:pt idx="10126">
                  <c:v>98.585586971029599</c:v>
                </c:pt>
                <c:pt idx="10127">
                  <c:v>98.595706521815302</c:v>
                </c:pt>
                <c:pt idx="10128">
                  <c:v>98.583712244295896</c:v>
                </c:pt>
                <c:pt idx="10129">
                  <c:v>98.571717966776504</c:v>
                </c:pt>
                <c:pt idx="10130">
                  <c:v>98.559723689256998</c:v>
                </c:pt>
                <c:pt idx="10131">
                  <c:v>98.547729411737606</c:v>
                </c:pt>
                <c:pt idx="10132">
                  <c:v>98.5357351342181</c:v>
                </c:pt>
                <c:pt idx="10133">
                  <c:v>98.523740856698694</c:v>
                </c:pt>
                <c:pt idx="10134">
                  <c:v>98.511746579179203</c:v>
                </c:pt>
                <c:pt idx="10135">
                  <c:v>98.499752301659797</c:v>
                </c:pt>
                <c:pt idx="10136">
                  <c:v>98.501783393897796</c:v>
                </c:pt>
                <c:pt idx="10137">
                  <c:v>98.476821467741402</c:v>
                </c:pt>
                <c:pt idx="10138">
                  <c:v>98.467824982722107</c:v>
                </c:pt>
                <c:pt idx="10139">
                  <c:v>98.458828497702797</c:v>
                </c:pt>
                <c:pt idx="10140">
                  <c:v>98.449832012683501</c:v>
                </c:pt>
                <c:pt idx="10141">
                  <c:v>98.440835527664106</c:v>
                </c:pt>
                <c:pt idx="10142">
                  <c:v>98.431839042644896</c:v>
                </c:pt>
                <c:pt idx="10143">
                  <c:v>98.422842557625501</c:v>
                </c:pt>
                <c:pt idx="10144">
                  <c:v>98.413846072606205</c:v>
                </c:pt>
                <c:pt idx="10145">
                  <c:v>98.404849587586895</c:v>
                </c:pt>
                <c:pt idx="10146">
                  <c:v>98.395810964810195</c:v>
                </c:pt>
                <c:pt idx="10147">
                  <c:v>98.386853468369196</c:v>
                </c:pt>
                <c:pt idx="10148">
                  <c:v>98.377847968524094</c:v>
                </c:pt>
                <c:pt idx="10149">
                  <c:v>98.368842468679006</c:v>
                </c:pt>
                <c:pt idx="10150">
                  <c:v>98.359836968833903</c:v>
                </c:pt>
                <c:pt idx="10151">
                  <c:v>98.350831468988801</c:v>
                </c:pt>
                <c:pt idx="10152">
                  <c:v>98.341825969143699</c:v>
                </c:pt>
                <c:pt idx="10153">
                  <c:v>98.332820469298596</c:v>
                </c:pt>
                <c:pt idx="10154">
                  <c:v>98.323814969453494</c:v>
                </c:pt>
                <c:pt idx="10155">
                  <c:v>98.314809469608406</c:v>
                </c:pt>
                <c:pt idx="10156">
                  <c:v>98.291916005864707</c:v>
                </c:pt>
                <c:pt idx="10157">
                  <c:v>98.295745300148795</c:v>
                </c:pt>
                <c:pt idx="10158">
                  <c:v>98.283773124896896</c:v>
                </c:pt>
                <c:pt idx="10159">
                  <c:v>98.271800949644998</c:v>
                </c:pt>
                <c:pt idx="10160">
                  <c:v>98.259828774393</c:v>
                </c:pt>
                <c:pt idx="10161">
                  <c:v>98.247856599141102</c:v>
                </c:pt>
                <c:pt idx="10162">
                  <c:v>98.235884423889203</c:v>
                </c:pt>
                <c:pt idx="10163">
                  <c:v>98.223912248637305</c:v>
                </c:pt>
                <c:pt idx="10164">
                  <c:v>98.211940073385307</c:v>
                </c:pt>
                <c:pt idx="10165">
                  <c:v>98.199967898133394</c:v>
                </c:pt>
                <c:pt idx="10166">
                  <c:v>98.189420857527907</c:v>
                </c:pt>
                <c:pt idx="10167">
                  <c:v>98.176139643858093</c:v>
                </c:pt>
                <c:pt idx="10168">
                  <c:v>98.164516980583898</c:v>
                </c:pt>
                <c:pt idx="10169">
                  <c:v>98.152894317309702</c:v>
                </c:pt>
                <c:pt idx="10170">
                  <c:v>98.141271654035407</c:v>
                </c:pt>
                <c:pt idx="10171">
                  <c:v>98.129648990761197</c:v>
                </c:pt>
                <c:pt idx="10172">
                  <c:v>98.118026327487001</c:v>
                </c:pt>
                <c:pt idx="10173">
                  <c:v>98.106403664212706</c:v>
                </c:pt>
                <c:pt idx="10174">
                  <c:v>98.091841851659197</c:v>
                </c:pt>
                <c:pt idx="10175">
                  <c:v>98.082106039781806</c:v>
                </c:pt>
                <c:pt idx="10176">
                  <c:v>98.074417014891296</c:v>
                </c:pt>
                <c:pt idx="10177">
                  <c:v>98.056833185265305</c:v>
                </c:pt>
                <c:pt idx="10178">
                  <c:v>98.047830700689502</c:v>
                </c:pt>
                <c:pt idx="10179">
                  <c:v>98.0388282161136</c:v>
                </c:pt>
                <c:pt idx="10180">
                  <c:v>98.029825731537798</c:v>
                </c:pt>
                <c:pt idx="10181">
                  <c:v>98.020823246961896</c:v>
                </c:pt>
                <c:pt idx="10182">
                  <c:v>98.011820762386094</c:v>
                </c:pt>
                <c:pt idx="10183">
                  <c:v>98.002818277810206</c:v>
                </c:pt>
                <c:pt idx="10184">
                  <c:v>97.993815793234404</c:v>
                </c:pt>
                <c:pt idx="10185">
                  <c:v>97.984813308658502</c:v>
                </c:pt>
                <c:pt idx="10186">
                  <c:v>97.975807957440793</c:v>
                </c:pt>
                <c:pt idx="10187">
                  <c:v>97.966808122067107</c:v>
                </c:pt>
                <c:pt idx="10188">
                  <c:v>97.957805024409296</c:v>
                </c:pt>
                <c:pt idx="10189">
                  <c:v>97.9488019267515</c:v>
                </c:pt>
                <c:pt idx="10190">
                  <c:v>97.939798829093704</c:v>
                </c:pt>
                <c:pt idx="10191">
                  <c:v>97.930795731435893</c:v>
                </c:pt>
                <c:pt idx="10192">
                  <c:v>97.921792633777997</c:v>
                </c:pt>
                <c:pt idx="10193">
                  <c:v>97.912789536120201</c:v>
                </c:pt>
                <c:pt idx="10194">
                  <c:v>97.903786438462404</c:v>
                </c:pt>
                <c:pt idx="10195">
                  <c:v>97.894783340804594</c:v>
                </c:pt>
                <c:pt idx="10196">
                  <c:v>97.871759344122097</c:v>
                </c:pt>
                <c:pt idx="10197">
                  <c:v>97.875705155181805</c:v>
                </c:pt>
                <c:pt idx="10198">
                  <c:v>97.863704880523599</c:v>
                </c:pt>
                <c:pt idx="10199">
                  <c:v>97.851704605865393</c:v>
                </c:pt>
                <c:pt idx="10200">
                  <c:v>97.839704331207201</c:v>
                </c:pt>
                <c:pt idx="10201">
                  <c:v>97.827704056548995</c:v>
                </c:pt>
                <c:pt idx="10202">
                  <c:v>97.815703781890804</c:v>
                </c:pt>
                <c:pt idx="10203">
                  <c:v>97.803703507232598</c:v>
                </c:pt>
                <c:pt idx="10204">
                  <c:v>97.791703232574406</c:v>
                </c:pt>
                <c:pt idx="10205">
                  <c:v>97.7797029579162</c:v>
                </c:pt>
                <c:pt idx="10206">
                  <c:v>97.767707188675104</c:v>
                </c:pt>
                <c:pt idx="10207">
                  <c:v>97.7557027530071</c:v>
                </c:pt>
                <c:pt idx="10208">
                  <c:v>97.743703441276807</c:v>
                </c:pt>
                <c:pt idx="10209">
                  <c:v>97.7317041295466</c:v>
                </c:pt>
                <c:pt idx="10210">
                  <c:v>97.719704817816407</c:v>
                </c:pt>
                <c:pt idx="10211">
                  <c:v>97.707705506086199</c:v>
                </c:pt>
                <c:pt idx="10212">
                  <c:v>97.695706194355907</c:v>
                </c:pt>
                <c:pt idx="10213">
                  <c:v>97.6837068826257</c:v>
                </c:pt>
                <c:pt idx="10214">
                  <c:v>97.671707570895506</c:v>
                </c:pt>
                <c:pt idx="10215">
                  <c:v>97.659708259165299</c:v>
                </c:pt>
                <c:pt idx="10216">
                  <c:v>97.656247603091998</c:v>
                </c:pt>
                <c:pt idx="10217">
                  <c:v>97.636559019493504</c:v>
                </c:pt>
                <c:pt idx="10218">
                  <c:v>97.626935606472799</c:v>
                </c:pt>
                <c:pt idx="10219">
                  <c:v>97.617312193452094</c:v>
                </c:pt>
                <c:pt idx="10220">
                  <c:v>97.607688780431502</c:v>
                </c:pt>
                <c:pt idx="10221">
                  <c:v>97.598065367410797</c:v>
                </c:pt>
                <c:pt idx="10222">
                  <c:v>97.591779764175399</c:v>
                </c:pt>
                <c:pt idx="10223">
                  <c:v>97.579020715507099</c:v>
                </c:pt>
                <c:pt idx="10224">
                  <c:v>97.571052206751006</c:v>
                </c:pt>
                <c:pt idx="10225">
                  <c:v>97.563083697994998</c:v>
                </c:pt>
                <c:pt idx="10226">
                  <c:v>97.545975585211096</c:v>
                </c:pt>
                <c:pt idx="10227">
                  <c:v>97.545706240301101</c:v>
                </c:pt>
                <c:pt idx="10228">
                  <c:v>97.533708528239202</c:v>
                </c:pt>
                <c:pt idx="10229">
                  <c:v>97.521710816177205</c:v>
                </c:pt>
                <c:pt idx="10230">
                  <c:v>97.509713104115306</c:v>
                </c:pt>
                <c:pt idx="10231">
                  <c:v>97.497715392053294</c:v>
                </c:pt>
                <c:pt idx="10232">
                  <c:v>97.485717679991396</c:v>
                </c:pt>
                <c:pt idx="10233">
                  <c:v>97.473719967929497</c:v>
                </c:pt>
                <c:pt idx="10234">
                  <c:v>97.4617222558675</c:v>
                </c:pt>
                <c:pt idx="10235">
                  <c:v>97.449724543805601</c:v>
                </c:pt>
                <c:pt idx="10236">
                  <c:v>97.4517502878101</c:v>
                </c:pt>
                <c:pt idx="10237">
                  <c:v>97.426796217341803</c:v>
                </c:pt>
                <c:pt idx="10238">
                  <c:v>97.417795970617405</c:v>
                </c:pt>
                <c:pt idx="10239">
                  <c:v>97.408795723892993</c:v>
                </c:pt>
                <c:pt idx="10240">
                  <c:v>97.399795477168595</c:v>
                </c:pt>
                <c:pt idx="10241">
                  <c:v>97.390795230444198</c:v>
                </c:pt>
                <c:pt idx="10242">
                  <c:v>97.3817949837198</c:v>
                </c:pt>
                <c:pt idx="10243">
                  <c:v>97.372794736995402</c:v>
                </c:pt>
                <c:pt idx="10244">
                  <c:v>97.363794490271005</c:v>
                </c:pt>
                <c:pt idx="10245">
                  <c:v>97.354794243546607</c:v>
                </c:pt>
                <c:pt idx="10246">
                  <c:v>97.331762733459399</c:v>
                </c:pt>
                <c:pt idx="10247">
                  <c:v>97.335726440472399</c:v>
                </c:pt>
                <c:pt idx="10248">
                  <c:v>97.323726728758402</c:v>
                </c:pt>
                <c:pt idx="10249">
                  <c:v>97.311727017044504</c:v>
                </c:pt>
                <c:pt idx="10250">
                  <c:v>97.299727305330507</c:v>
                </c:pt>
                <c:pt idx="10251">
                  <c:v>97.287727593616594</c:v>
                </c:pt>
                <c:pt idx="10252">
                  <c:v>97.275727881902597</c:v>
                </c:pt>
                <c:pt idx="10253">
                  <c:v>97.263728170188699</c:v>
                </c:pt>
                <c:pt idx="10254">
                  <c:v>97.251728458474801</c:v>
                </c:pt>
                <c:pt idx="10255">
                  <c:v>97.239728746760804</c:v>
                </c:pt>
                <c:pt idx="10256">
                  <c:v>97.241759697527996</c:v>
                </c:pt>
                <c:pt idx="10257">
                  <c:v>97.216797079467696</c:v>
                </c:pt>
                <c:pt idx="10258">
                  <c:v>97.2077966827392</c:v>
                </c:pt>
                <c:pt idx="10259">
                  <c:v>97.198796286010705</c:v>
                </c:pt>
                <c:pt idx="10260">
                  <c:v>97.189795889282195</c:v>
                </c:pt>
                <c:pt idx="10261">
                  <c:v>97.180795492553699</c:v>
                </c:pt>
                <c:pt idx="10262">
                  <c:v>97.171795095825104</c:v>
                </c:pt>
                <c:pt idx="10263">
                  <c:v>97.162794699096594</c:v>
                </c:pt>
                <c:pt idx="10264">
                  <c:v>97.153794302368098</c:v>
                </c:pt>
                <c:pt idx="10265">
                  <c:v>97.144793905639602</c:v>
                </c:pt>
                <c:pt idx="10266">
                  <c:v>97.116400176672201</c:v>
                </c:pt>
                <c:pt idx="10267">
                  <c:v>97.123974376025501</c:v>
                </c:pt>
                <c:pt idx="10268">
                  <c:v>97.107056181102905</c:v>
                </c:pt>
                <c:pt idx="10269">
                  <c:v>97.090137986180395</c:v>
                </c:pt>
                <c:pt idx="10270">
                  <c:v>97.089737751499001</c:v>
                </c:pt>
                <c:pt idx="10271">
                  <c:v>97.062475426504307</c:v>
                </c:pt>
                <c:pt idx="10272">
                  <c:v>97.053182382058296</c:v>
                </c:pt>
                <c:pt idx="10273">
                  <c:v>97.0438893376122</c:v>
                </c:pt>
                <c:pt idx="10274">
                  <c:v>97.034596293166103</c:v>
                </c:pt>
                <c:pt idx="10275">
                  <c:v>97.025303248719993</c:v>
                </c:pt>
                <c:pt idx="10276">
                  <c:v>97.006455806328702</c:v>
                </c:pt>
                <c:pt idx="10277">
                  <c:v>97.005762679036394</c:v>
                </c:pt>
                <c:pt idx="10278">
                  <c:v>96.993763167317695</c:v>
                </c:pt>
                <c:pt idx="10279">
                  <c:v>96.981763655598897</c:v>
                </c:pt>
                <c:pt idx="10280">
                  <c:v>96.969764143880198</c:v>
                </c:pt>
                <c:pt idx="10281">
                  <c:v>96.9577646321614</c:v>
                </c:pt>
                <c:pt idx="10282">
                  <c:v>96.945765120442701</c:v>
                </c:pt>
                <c:pt idx="10283">
                  <c:v>96.933765608723903</c:v>
                </c:pt>
                <c:pt idx="10284">
                  <c:v>96.921766097005204</c:v>
                </c:pt>
                <c:pt idx="10285">
                  <c:v>96.909766585286405</c:v>
                </c:pt>
                <c:pt idx="10286">
                  <c:v>96.911791934966999</c:v>
                </c:pt>
                <c:pt idx="10287">
                  <c:v>96.886825249735494</c:v>
                </c:pt>
                <c:pt idx="10288">
                  <c:v>96.877824853006999</c:v>
                </c:pt>
                <c:pt idx="10289">
                  <c:v>96.868824456278404</c:v>
                </c:pt>
                <c:pt idx="10290">
                  <c:v>96.859824059549894</c:v>
                </c:pt>
                <c:pt idx="10291">
                  <c:v>96.850823662821398</c:v>
                </c:pt>
                <c:pt idx="10292">
                  <c:v>96.841823266092902</c:v>
                </c:pt>
                <c:pt idx="10293">
                  <c:v>96.832822869364406</c:v>
                </c:pt>
                <c:pt idx="10294">
                  <c:v>96.823822472635896</c:v>
                </c:pt>
                <c:pt idx="10295">
                  <c:v>96.814822075907301</c:v>
                </c:pt>
                <c:pt idx="10296">
                  <c:v>96.791805000645297</c:v>
                </c:pt>
                <c:pt idx="10297">
                  <c:v>96.7957642997509</c:v>
                </c:pt>
                <c:pt idx="10298">
                  <c:v>96.783766787617495</c:v>
                </c:pt>
                <c:pt idx="10299">
                  <c:v>96.771769275484104</c:v>
                </c:pt>
                <c:pt idx="10300">
                  <c:v>96.759771763350699</c:v>
                </c:pt>
                <c:pt idx="10301">
                  <c:v>96.747774251217294</c:v>
                </c:pt>
                <c:pt idx="10302">
                  <c:v>96.735776739083903</c:v>
                </c:pt>
                <c:pt idx="10303">
                  <c:v>96.723779226950498</c:v>
                </c:pt>
                <c:pt idx="10304">
                  <c:v>96.711781714817107</c:v>
                </c:pt>
                <c:pt idx="10305">
                  <c:v>96.699784202683702</c:v>
                </c:pt>
                <c:pt idx="10306">
                  <c:v>96.701801033360098</c:v>
                </c:pt>
                <c:pt idx="10307">
                  <c:v>96.676841165924003</c:v>
                </c:pt>
                <c:pt idx="10308">
                  <c:v>96.667840769195493</c:v>
                </c:pt>
                <c:pt idx="10309">
                  <c:v>96.658840372466997</c:v>
                </c:pt>
                <c:pt idx="10310">
                  <c:v>96.649839975738502</c:v>
                </c:pt>
                <c:pt idx="10311">
                  <c:v>96.640839579010006</c:v>
                </c:pt>
                <c:pt idx="10312">
                  <c:v>96.631839182281496</c:v>
                </c:pt>
                <c:pt idx="10313">
                  <c:v>96.622838785552901</c:v>
                </c:pt>
                <c:pt idx="10314">
                  <c:v>96.613838388824405</c:v>
                </c:pt>
                <c:pt idx="10315">
                  <c:v>96.604837992095895</c:v>
                </c:pt>
                <c:pt idx="10316">
                  <c:v>96.572884451482693</c:v>
                </c:pt>
                <c:pt idx="10317">
                  <c:v>96.585784509277303</c:v>
                </c:pt>
                <c:pt idx="10318">
                  <c:v>96.551729310414999</c:v>
                </c:pt>
                <c:pt idx="10319">
                  <c:v>96.542279883925005</c:v>
                </c:pt>
                <c:pt idx="10320">
                  <c:v>96.532830457434997</c:v>
                </c:pt>
                <c:pt idx="10321">
                  <c:v>96.523381030945004</c:v>
                </c:pt>
                <c:pt idx="10322">
                  <c:v>96.513931604454996</c:v>
                </c:pt>
                <c:pt idx="10323">
                  <c:v>96.504482177965002</c:v>
                </c:pt>
                <c:pt idx="10324">
                  <c:v>96.495032751475094</c:v>
                </c:pt>
                <c:pt idx="10325">
                  <c:v>96.4855833249851</c:v>
                </c:pt>
                <c:pt idx="10326">
                  <c:v>96.478175745877707</c:v>
                </c:pt>
                <c:pt idx="10327">
                  <c:v>96.466842134102805</c:v>
                </c:pt>
                <c:pt idx="10328">
                  <c:v>96.457841887378393</c:v>
                </c:pt>
                <c:pt idx="10329">
                  <c:v>96.448841640653995</c:v>
                </c:pt>
                <c:pt idx="10330">
                  <c:v>96.439841393929598</c:v>
                </c:pt>
                <c:pt idx="10331">
                  <c:v>96.4308411472052</c:v>
                </c:pt>
                <c:pt idx="10332">
                  <c:v>96.421840900480802</c:v>
                </c:pt>
                <c:pt idx="10333">
                  <c:v>96.412840653756405</c:v>
                </c:pt>
                <c:pt idx="10334">
                  <c:v>96.403840407032007</c:v>
                </c:pt>
                <c:pt idx="10335">
                  <c:v>96.394840160307595</c:v>
                </c:pt>
                <c:pt idx="10336">
                  <c:v>96.371813399866298</c:v>
                </c:pt>
                <c:pt idx="10337">
                  <c:v>96.375787157058696</c:v>
                </c:pt>
                <c:pt idx="10338">
                  <c:v>96.363786882400504</c:v>
                </c:pt>
                <c:pt idx="10339">
                  <c:v>96.351786607742298</c:v>
                </c:pt>
                <c:pt idx="10340">
                  <c:v>96.339786333084106</c:v>
                </c:pt>
                <c:pt idx="10341">
                  <c:v>96.3277860584259</c:v>
                </c:pt>
                <c:pt idx="10342">
                  <c:v>96.315785783767694</c:v>
                </c:pt>
                <c:pt idx="10343">
                  <c:v>96.303785509109503</c:v>
                </c:pt>
                <c:pt idx="10344">
                  <c:v>96.291785234451297</c:v>
                </c:pt>
                <c:pt idx="10345">
                  <c:v>96.279784959793005</c:v>
                </c:pt>
                <c:pt idx="10346">
                  <c:v>96.281813931465095</c:v>
                </c:pt>
                <c:pt idx="10347">
                  <c:v>96.256837135314896</c:v>
                </c:pt>
                <c:pt idx="10348">
                  <c:v>96.247837501525794</c:v>
                </c:pt>
                <c:pt idx="10349">
                  <c:v>96.238837867736805</c:v>
                </c:pt>
                <c:pt idx="10350">
                  <c:v>96.229838233947703</c:v>
                </c:pt>
                <c:pt idx="10351">
                  <c:v>96.220838600158601</c:v>
                </c:pt>
                <c:pt idx="10352">
                  <c:v>96.211838966369598</c:v>
                </c:pt>
                <c:pt idx="10353">
                  <c:v>96.202839332580496</c:v>
                </c:pt>
                <c:pt idx="10354">
                  <c:v>96.193839698791507</c:v>
                </c:pt>
                <c:pt idx="10355">
                  <c:v>96.184840065002405</c:v>
                </c:pt>
                <c:pt idx="10356">
                  <c:v>96.175843876705997</c:v>
                </c:pt>
                <c:pt idx="10357">
                  <c:v>96.166841055945198</c:v>
                </c:pt>
                <c:pt idx="10358">
                  <c:v>96.157842159032796</c:v>
                </c:pt>
                <c:pt idx="10359">
                  <c:v>96.148843262120494</c:v>
                </c:pt>
                <c:pt idx="10360">
                  <c:v>96.139844365208106</c:v>
                </c:pt>
                <c:pt idx="10361">
                  <c:v>96.130845468295703</c:v>
                </c:pt>
                <c:pt idx="10362">
                  <c:v>96.121846571383401</c:v>
                </c:pt>
                <c:pt idx="10363">
                  <c:v>96.112847674470999</c:v>
                </c:pt>
                <c:pt idx="10364">
                  <c:v>96.103848777558596</c:v>
                </c:pt>
                <c:pt idx="10365">
                  <c:v>96.094849880646294</c:v>
                </c:pt>
                <c:pt idx="10366">
                  <c:v>96.062193033932004</c:v>
                </c:pt>
                <c:pt idx="10367">
                  <c:v>96.075804372151694</c:v>
                </c:pt>
                <c:pt idx="10368">
                  <c:v>96.041157934277393</c:v>
                </c:pt>
                <c:pt idx="10369">
                  <c:v>96.031776312105507</c:v>
                </c:pt>
                <c:pt idx="10370">
                  <c:v>96.022394689933705</c:v>
                </c:pt>
                <c:pt idx="10371">
                  <c:v>96.013013067761904</c:v>
                </c:pt>
                <c:pt idx="10372">
                  <c:v>96.003631445590102</c:v>
                </c:pt>
                <c:pt idx="10373">
                  <c:v>95.994249823418301</c:v>
                </c:pt>
                <c:pt idx="10374">
                  <c:v>95.9848682012464</c:v>
                </c:pt>
                <c:pt idx="10375">
                  <c:v>95.975486579074598</c:v>
                </c:pt>
                <c:pt idx="10376">
                  <c:v>95.954152837721693</c:v>
                </c:pt>
                <c:pt idx="10377">
                  <c:v>95.955808918735002</c:v>
                </c:pt>
                <c:pt idx="10378">
                  <c:v>95.943808444068907</c:v>
                </c:pt>
                <c:pt idx="10379">
                  <c:v>95.931807969402797</c:v>
                </c:pt>
                <c:pt idx="10380">
                  <c:v>95.919807494736702</c:v>
                </c:pt>
                <c:pt idx="10381">
                  <c:v>95.907807020070607</c:v>
                </c:pt>
                <c:pt idx="10382">
                  <c:v>95.895806545404497</c:v>
                </c:pt>
                <c:pt idx="10383">
                  <c:v>95.883806070738302</c:v>
                </c:pt>
                <c:pt idx="10384">
                  <c:v>95.871805596072207</c:v>
                </c:pt>
                <c:pt idx="10385">
                  <c:v>95.859805121406097</c:v>
                </c:pt>
                <c:pt idx="10386">
                  <c:v>95.861834080485195</c:v>
                </c:pt>
                <c:pt idx="10387">
                  <c:v>95.836852570612507</c:v>
                </c:pt>
                <c:pt idx="10388">
                  <c:v>95.827853236801204</c:v>
                </c:pt>
                <c:pt idx="10389">
                  <c:v>95.81885390299</c:v>
                </c:pt>
                <c:pt idx="10390">
                  <c:v>95.809854569178697</c:v>
                </c:pt>
                <c:pt idx="10391">
                  <c:v>95.800855235367393</c:v>
                </c:pt>
                <c:pt idx="10392">
                  <c:v>95.791855901556204</c:v>
                </c:pt>
                <c:pt idx="10393">
                  <c:v>95.782856567744901</c:v>
                </c:pt>
                <c:pt idx="10394">
                  <c:v>95.773857233933597</c:v>
                </c:pt>
                <c:pt idx="10395">
                  <c:v>95.764857900122394</c:v>
                </c:pt>
                <c:pt idx="10396">
                  <c:v>95.741828765869101</c:v>
                </c:pt>
                <c:pt idx="10397">
                  <c:v>95.745811764536398</c:v>
                </c:pt>
                <c:pt idx="10398">
                  <c:v>95.733811089855706</c:v>
                </c:pt>
                <c:pt idx="10399">
                  <c:v>95.721810415175</c:v>
                </c:pt>
                <c:pt idx="10400">
                  <c:v>95.709809740494293</c:v>
                </c:pt>
                <c:pt idx="10401">
                  <c:v>95.697809065813601</c:v>
                </c:pt>
                <c:pt idx="10402">
                  <c:v>95.685808391132895</c:v>
                </c:pt>
                <c:pt idx="10403">
                  <c:v>95.673807716452202</c:v>
                </c:pt>
                <c:pt idx="10404">
                  <c:v>95.661807041771596</c:v>
                </c:pt>
                <c:pt idx="10405">
                  <c:v>95.649806367090903</c:v>
                </c:pt>
                <c:pt idx="10406">
                  <c:v>95.645918918478699</c:v>
                </c:pt>
                <c:pt idx="10407">
                  <c:v>95.626450199559002</c:v>
                </c:pt>
                <c:pt idx="10408">
                  <c:v>95.616296419428394</c:v>
                </c:pt>
                <c:pt idx="10409">
                  <c:v>95.606142639297801</c:v>
                </c:pt>
                <c:pt idx="10410">
                  <c:v>95.595988859167306</c:v>
                </c:pt>
                <c:pt idx="10411">
                  <c:v>95.585835079036698</c:v>
                </c:pt>
                <c:pt idx="10412">
                  <c:v>95.575681298906105</c:v>
                </c:pt>
                <c:pt idx="10413">
                  <c:v>95.565527518775596</c:v>
                </c:pt>
                <c:pt idx="10414">
                  <c:v>95.555373738645002</c:v>
                </c:pt>
                <c:pt idx="10415">
                  <c:v>95.554856311035095</c:v>
                </c:pt>
                <c:pt idx="10416">
                  <c:v>95.536073763520704</c:v>
                </c:pt>
                <c:pt idx="10417">
                  <c:v>95.536857300872597</c:v>
                </c:pt>
                <c:pt idx="10418">
                  <c:v>95.527858403960195</c:v>
                </c:pt>
                <c:pt idx="10419">
                  <c:v>95.518859507047793</c:v>
                </c:pt>
                <c:pt idx="10420">
                  <c:v>95.509860610135505</c:v>
                </c:pt>
                <c:pt idx="10421">
                  <c:v>95.500861713223102</c:v>
                </c:pt>
                <c:pt idx="10422">
                  <c:v>95.4918628163108</c:v>
                </c:pt>
                <c:pt idx="10423">
                  <c:v>95.482863919398397</c:v>
                </c:pt>
                <c:pt idx="10424">
                  <c:v>95.473865022485995</c:v>
                </c:pt>
                <c:pt idx="10425">
                  <c:v>95.464866125573707</c:v>
                </c:pt>
                <c:pt idx="10426">
                  <c:v>95.441854313668699</c:v>
                </c:pt>
                <c:pt idx="10427">
                  <c:v>95.445826242987707</c:v>
                </c:pt>
                <c:pt idx="10428">
                  <c:v>95.433829967088201</c:v>
                </c:pt>
                <c:pt idx="10429">
                  <c:v>95.421833691188596</c:v>
                </c:pt>
                <c:pt idx="10430">
                  <c:v>95.409837415289005</c:v>
                </c:pt>
                <c:pt idx="10431">
                  <c:v>95.397841139389399</c:v>
                </c:pt>
                <c:pt idx="10432">
                  <c:v>95.385844863489893</c:v>
                </c:pt>
                <c:pt idx="10433">
                  <c:v>95.373848587590302</c:v>
                </c:pt>
                <c:pt idx="10434">
                  <c:v>95.361852311690697</c:v>
                </c:pt>
                <c:pt idx="10435">
                  <c:v>95.349856035791205</c:v>
                </c:pt>
                <c:pt idx="10436">
                  <c:v>95.351863231763801</c:v>
                </c:pt>
                <c:pt idx="10437">
                  <c:v>95.326895327758706</c:v>
                </c:pt>
                <c:pt idx="10438">
                  <c:v>95.317895693969703</c:v>
                </c:pt>
                <c:pt idx="10439">
                  <c:v>95.308896060180601</c:v>
                </c:pt>
                <c:pt idx="10440">
                  <c:v>95.299896426391598</c:v>
                </c:pt>
                <c:pt idx="10441">
                  <c:v>95.290896792602496</c:v>
                </c:pt>
                <c:pt idx="10442">
                  <c:v>95.281897158813393</c:v>
                </c:pt>
                <c:pt idx="10443">
                  <c:v>95.272897525024405</c:v>
                </c:pt>
                <c:pt idx="10444">
                  <c:v>95.263897891235302</c:v>
                </c:pt>
                <c:pt idx="10445">
                  <c:v>95.2548982574462</c:v>
                </c:pt>
                <c:pt idx="10446">
                  <c:v>95.231879129409705</c:v>
                </c:pt>
                <c:pt idx="10447">
                  <c:v>95.235865769195499</c:v>
                </c:pt>
                <c:pt idx="10448">
                  <c:v>95.223865494537307</c:v>
                </c:pt>
                <c:pt idx="10449">
                  <c:v>95.211865219879101</c:v>
                </c:pt>
                <c:pt idx="10450">
                  <c:v>95.199864945220895</c:v>
                </c:pt>
                <c:pt idx="10451">
                  <c:v>95.187864670562703</c:v>
                </c:pt>
                <c:pt idx="10452">
                  <c:v>95.175864395904497</c:v>
                </c:pt>
                <c:pt idx="10453">
                  <c:v>95.163864121246306</c:v>
                </c:pt>
                <c:pt idx="10454">
                  <c:v>95.1518638465881</c:v>
                </c:pt>
                <c:pt idx="10455">
                  <c:v>95.139863571929894</c:v>
                </c:pt>
                <c:pt idx="10456">
                  <c:v>95.120010004711702</c:v>
                </c:pt>
                <c:pt idx="10457">
                  <c:v>95.1151182008837</c:v>
                </c:pt>
                <c:pt idx="10458">
                  <c:v>95.100954842789406</c:v>
                </c:pt>
                <c:pt idx="10459">
                  <c:v>95.086791484695098</c:v>
                </c:pt>
                <c:pt idx="10460">
                  <c:v>95.072628126600904</c:v>
                </c:pt>
                <c:pt idx="10461">
                  <c:v>95.058464768506596</c:v>
                </c:pt>
                <c:pt idx="10462">
                  <c:v>95.044301410412402</c:v>
                </c:pt>
                <c:pt idx="10463">
                  <c:v>95.043867483800398</c:v>
                </c:pt>
                <c:pt idx="10464">
                  <c:v>95.021851826115096</c:v>
                </c:pt>
                <c:pt idx="10465">
                  <c:v>95.0136239656388</c:v>
                </c:pt>
                <c:pt idx="10466">
                  <c:v>95.003702971340502</c:v>
                </c:pt>
                <c:pt idx="10467">
                  <c:v>94.996902311831093</c:v>
                </c:pt>
                <c:pt idx="10468">
                  <c:v>94.987901765093497</c:v>
                </c:pt>
                <c:pt idx="10469">
                  <c:v>94.978901218355801</c:v>
                </c:pt>
                <c:pt idx="10470">
                  <c:v>94.969900671618205</c:v>
                </c:pt>
                <c:pt idx="10471">
                  <c:v>94.960900124880595</c:v>
                </c:pt>
                <c:pt idx="10472">
                  <c:v>94.951899578142999</c:v>
                </c:pt>
                <c:pt idx="10473">
                  <c:v>94.942899031405304</c:v>
                </c:pt>
                <c:pt idx="10474">
                  <c:v>94.933898484667694</c:v>
                </c:pt>
                <c:pt idx="10475">
                  <c:v>94.924897937930098</c:v>
                </c:pt>
                <c:pt idx="10476">
                  <c:v>94.9159016565998</c:v>
                </c:pt>
                <c:pt idx="10477">
                  <c:v>94.906897158813393</c:v>
                </c:pt>
                <c:pt idx="10478">
                  <c:v>94.897897525024405</c:v>
                </c:pt>
                <c:pt idx="10479">
                  <c:v>94.888897891235302</c:v>
                </c:pt>
                <c:pt idx="10480">
                  <c:v>94.8798982574462</c:v>
                </c:pt>
                <c:pt idx="10481">
                  <c:v>94.870898623657197</c:v>
                </c:pt>
                <c:pt idx="10482">
                  <c:v>94.861898989868095</c:v>
                </c:pt>
                <c:pt idx="10483">
                  <c:v>94.852899356079106</c:v>
                </c:pt>
                <c:pt idx="10484">
                  <c:v>94.843899722290004</c:v>
                </c:pt>
                <c:pt idx="10485">
                  <c:v>94.834900088500902</c:v>
                </c:pt>
                <c:pt idx="10486">
                  <c:v>94.811886683509798</c:v>
                </c:pt>
                <c:pt idx="10487">
                  <c:v>94.815868082271706</c:v>
                </c:pt>
                <c:pt idx="10488">
                  <c:v>94.803869207482194</c:v>
                </c:pt>
                <c:pt idx="10489">
                  <c:v>94.791870332692696</c:v>
                </c:pt>
                <c:pt idx="10490">
                  <c:v>94.779871457903198</c:v>
                </c:pt>
                <c:pt idx="10491">
                  <c:v>94.7678725831138</c:v>
                </c:pt>
                <c:pt idx="10492">
                  <c:v>94.755873708324302</c:v>
                </c:pt>
                <c:pt idx="10493">
                  <c:v>94.743874833534804</c:v>
                </c:pt>
                <c:pt idx="10494">
                  <c:v>94.731875958745306</c:v>
                </c:pt>
                <c:pt idx="10495">
                  <c:v>94.719877083955893</c:v>
                </c:pt>
                <c:pt idx="10496">
                  <c:v>94.721892798148502</c:v>
                </c:pt>
                <c:pt idx="10497">
                  <c:v>94.696908728324502</c:v>
                </c:pt>
                <c:pt idx="10498">
                  <c:v>94.687909544494701</c:v>
                </c:pt>
                <c:pt idx="10499">
                  <c:v>94.678910360664801</c:v>
                </c:pt>
                <c:pt idx="10500">
                  <c:v>94.669911176834901</c:v>
                </c:pt>
                <c:pt idx="10501">
                  <c:v>94.660911993005001</c:v>
                </c:pt>
                <c:pt idx="10502">
                  <c:v>94.651912809175201</c:v>
                </c:pt>
                <c:pt idx="10503">
                  <c:v>94.642913625345301</c:v>
                </c:pt>
                <c:pt idx="10504">
                  <c:v>94.633914441515401</c:v>
                </c:pt>
                <c:pt idx="10505">
                  <c:v>94.624915257685601</c:v>
                </c:pt>
                <c:pt idx="10506">
                  <c:v>94.595452427854198</c:v>
                </c:pt>
                <c:pt idx="10507">
                  <c:v>94.604933158021396</c:v>
                </c:pt>
                <c:pt idx="10508">
                  <c:v>94.590144873011397</c:v>
                </c:pt>
                <c:pt idx="10509">
                  <c:v>94.575356588001398</c:v>
                </c:pt>
                <c:pt idx="10510">
                  <c:v>94.560568302991399</c:v>
                </c:pt>
                <c:pt idx="10511">
                  <c:v>94.545780017981301</c:v>
                </c:pt>
                <c:pt idx="10512">
                  <c:v>94.545890348457405</c:v>
                </c:pt>
                <c:pt idx="10513">
                  <c:v>94.518030871060105</c:v>
                </c:pt>
                <c:pt idx="10514">
                  <c:v>94.510367042575893</c:v>
                </c:pt>
                <c:pt idx="10515">
                  <c:v>94.502703214091596</c:v>
                </c:pt>
                <c:pt idx="10516">
                  <c:v>94.491912404233503</c:v>
                </c:pt>
                <c:pt idx="10517">
                  <c:v>94.486918386425401</c:v>
                </c:pt>
                <c:pt idx="10518">
                  <c:v>94.477918452638605</c:v>
                </c:pt>
                <c:pt idx="10519">
                  <c:v>94.468918518851694</c:v>
                </c:pt>
                <c:pt idx="10520">
                  <c:v>94.459918585064898</c:v>
                </c:pt>
                <c:pt idx="10521">
                  <c:v>94.450918651278002</c:v>
                </c:pt>
                <c:pt idx="10522">
                  <c:v>94.441918717491106</c:v>
                </c:pt>
                <c:pt idx="10523">
                  <c:v>94.432918783704295</c:v>
                </c:pt>
                <c:pt idx="10524">
                  <c:v>94.423918849917399</c:v>
                </c:pt>
                <c:pt idx="10525">
                  <c:v>94.414918916130603</c:v>
                </c:pt>
                <c:pt idx="10526">
                  <c:v>94.391903906520696</c:v>
                </c:pt>
                <c:pt idx="10527">
                  <c:v>94.395891431808394</c:v>
                </c:pt>
                <c:pt idx="10528">
                  <c:v>94.383891157150202</c:v>
                </c:pt>
                <c:pt idx="10529">
                  <c:v>94.371890882491996</c:v>
                </c:pt>
                <c:pt idx="10530">
                  <c:v>94.359890607833805</c:v>
                </c:pt>
                <c:pt idx="10531">
                  <c:v>94.347890333175599</c:v>
                </c:pt>
                <c:pt idx="10532">
                  <c:v>94.335890058517407</c:v>
                </c:pt>
                <c:pt idx="10533">
                  <c:v>94.323889783859201</c:v>
                </c:pt>
                <c:pt idx="10534">
                  <c:v>94.311889509200995</c:v>
                </c:pt>
                <c:pt idx="10535">
                  <c:v>94.299889234542803</c:v>
                </c:pt>
                <c:pt idx="10536">
                  <c:v>94.301901322161996</c:v>
                </c:pt>
                <c:pt idx="10537">
                  <c:v>94.276916092039201</c:v>
                </c:pt>
                <c:pt idx="10538">
                  <c:v>94.267915545301605</c:v>
                </c:pt>
                <c:pt idx="10539">
                  <c:v>94.258914998563895</c:v>
                </c:pt>
                <c:pt idx="10540">
                  <c:v>94.249914451826299</c:v>
                </c:pt>
                <c:pt idx="10541">
                  <c:v>94.240913905088703</c:v>
                </c:pt>
                <c:pt idx="10542">
                  <c:v>94.231913358351093</c:v>
                </c:pt>
                <c:pt idx="10543">
                  <c:v>94.222912811613398</c:v>
                </c:pt>
                <c:pt idx="10544">
                  <c:v>94.213912264875802</c:v>
                </c:pt>
                <c:pt idx="10545">
                  <c:v>94.204911718138206</c:v>
                </c:pt>
                <c:pt idx="10546">
                  <c:v>94.195923143044595</c:v>
                </c:pt>
                <c:pt idx="10547">
                  <c:v>94.186911502773299</c:v>
                </c:pt>
                <c:pt idx="10548">
                  <c:v>94.177913518614702</c:v>
                </c:pt>
                <c:pt idx="10549">
                  <c:v>94.168915534456005</c:v>
                </c:pt>
                <c:pt idx="10550">
                  <c:v>94.159917550297394</c:v>
                </c:pt>
                <c:pt idx="10551">
                  <c:v>94.150919566138796</c:v>
                </c:pt>
                <c:pt idx="10552">
                  <c:v>94.141921581980199</c:v>
                </c:pt>
                <c:pt idx="10553">
                  <c:v>94.132923597821502</c:v>
                </c:pt>
                <c:pt idx="10554">
                  <c:v>94.123925613662905</c:v>
                </c:pt>
                <c:pt idx="10555">
                  <c:v>94.114927629504294</c:v>
                </c:pt>
                <c:pt idx="10556">
                  <c:v>94.096875797024794</c:v>
                </c:pt>
                <c:pt idx="10557">
                  <c:v>94.096191372952404</c:v>
                </c:pt>
                <c:pt idx="10558">
                  <c:v>94.085021393973605</c:v>
                </c:pt>
                <c:pt idx="10559">
                  <c:v>94.073851414994706</c:v>
                </c:pt>
                <c:pt idx="10560">
                  <c:v>94.062681436015893</c:v>
                </c:pt>
                <c:pt idx="10561">
                  <c:v>94.051511457037094</c:v>
                </c:pt>
                <c:pt idx="10562">
                  <c:v>94.040341478058195</c:v>
                </c:pt>
                <c:pt idx="10563">
                  <c:v>94.029171499079396</c:v>
                </c:pt>
                <c:pt idx="10564">
                  <c:v>94.033926960611296</c:v>
                </c:pt>
                <c:pt idx="10565">
                  <c:v>94.009994506835895</c:v>
                </c:pt>
                <c:pt idx="10566">
                  <c:v>93.997101223829901</c:v>
                </c:pt>
                <c:pt idx="10567">
                  <c:v>94.005902673339804</c:v>
                </c:pt>
                <c:pt idx="10568">
                  <c:v>93.993903161621006</c:v>
                </c:pt>
                <c:pt idx="10569">
                  <c:v>93.981903649902307</c:v>
                </c:pt>
                <c:pt idx="10570">
                  <c:v>93.969904138183594</c:v>
                </c:pt>
                <c:pt idx="10571">
                  <c:v>93.957904626464796</c:v>
                </c:pt>
                <c:pt idx="10572">
                  <c:v>93.945905114746097</c:v>
                </c:pt>
                <c:pt idx="10573">
                  <c:v>93.933905603027299</c:v>
                </c:pt>
                <c:pt idx="10574">
                  <c:v>93.9219060913086</c:v>
                </c:pt>
                <c:pt idx="10575">
                  <c:v>93.909906579589801</c:v>
                </c:pt>
                <c:pt idx="10576">
                  <c:v>93.897903504562294</c:v>
                </c:pt>
                <c:pt idx="10577">
                  <c:v>93.885907295989995</c:v>
                </c:pt>
                <c:pt idx="10578">
                  <c:v>93.873907021331704</c:v>
                </c:pt>
                <c:pt idx="10579">
                  <c:v>93.861906746673498</c:v>
                </c:pt>
                <c:pt idx="10580">
                  <c:v>93.849906472015306</c:v>
                </c:pt>
                <c:pt idx="10581">
                  <c:v>93.8379061973571</c:v>
                </c:pt>
                <c:pt idx="10582">
                  <c:v>93.825905922698894</c:v>
                </c:pt>
                <c:pt idx="10583">
                  <c:v>93.813905648040702</c:v>
                </c:pt>
                <c:pt idx="10584">
                  <c:v>93.801905373382496</c:v>
                </c:pt>
                <c:pt idx="10585">
                  <c:v>93.789905098724304</c:v>
                </c:pt>
                <c:pt idx="10586">
                  <c:v>93.791919317245402</c:v>
                </c:pt>
                <c:pt idx="10587">
                  <c:v>93.766927767944296</c:v>
                </c:pt>
                <c:pt idx="10588">
                  <c:v>93.757928134155193</c:v>
                </c:pt>
                <c:pt idx="10589">
                  <c:v>93.748928500366205</c:v>
                </c:pt>
                <c:pt idx="10590">
                  <c:v>93.739928866577102</c:v>
                </c:pt>
                <c:pt idx="10591">
                  <c:v>93.730929232788</c:v>
                </c:pt>
                <c:pt idx="10592">
                  <c:v>93.721929598998997</c:v>
                </c:pt>
                <c:pt idx="10593">
                  <c:v>93.712929965209895</c:v>
                </c:pt>
                <c:pt idx="10594">
                  <c:v>93.703930331420807</c:v>
                </c:pt>
                <c:pt idx="10595">
                  <c:v>93.694930697631804</c:v>
                </c:pt>
                <c:pt idx="10596">
                  <c:v>93.685941509722895</c:v>
                </c:pt>
                <c:pt idx="10597">
                  <c:v>93.676932192595501</c:v>
                </c:pt>
                <c:pt idx="10598">
                  <c:v>93.667934794999496</c:v>
                </c:pt>
                <c:pt idx="10599">
                  <c:v>93.658937397403506</c:v>
                </c:pt>
                <c:pt idx="10600">
                  <c:v>93.6499399998076</c:v>
                </c:pt>
                <c:pt idx="10601">
                  <c:v>93.640942602211595</c:v>
                </c:pt>
                <c:pt idx="10602">
                  <c:v>93.631945204615604</c:v>
                </c:pt>
                <c:pt idx="10603">
                  <c:v>93.6229478070196</c:v>
                </c:pt>
                <c:pt idx="10604">
                  <c:v>93.613950409423595</c:v>
                </c:pt>
                <c:pt idx="10605">
                  <c:v>93.604953011827604</c:v>
                </c:pt>
                <c:pt idx="10606">
                  <c:v>93.587137008442795</c:v>
                </c:pt>
                <c:pt idx="10607">
                  <c:v>93.586245873422797</c:v>
                </c:pt>
                <c:pt idx="10608">
                  <c:v>93.5751388710502</c:v>
                </c:pt>
                <c:pt idx="10609">
                  <c:v>93.564031868677702</c:v>
                </c:pt>
                <c:pt idx="10610">
                  <c:v>93.552924866305105</c:v>
                </c:pt>
                <c:pt idx="10611">
                  <c:v>93.541817863932593</c:v>
                </c:pt>
                <c:pt idx="10612">
                  <c:v>93.530710861560095</c:v>
                </c:pt>
                <c:pt idx="10613">
                  <c:v>93.519603859187498</c:v>
                </c:pt>
                <c:pt idx="10614">
                  <c:v>93.523972129462607</c:v>
                </c:pt>
                <c:pt idx="10615">
                  <c:v>93.5</c:v>
                </c:pt>
                <c:pt idx="10616">
                  <c:v>93.487544886794794</c:v>
                </c:pt>
                <c:pt idx="10617">
                  <c:v>93.4959698405913</c:v>
                </c:pt>
                <c:pt idx="10618">
                  <c:v>93.483969365925105</c:v>
                </c:pt>
                <c:pt idx="10619">
                  <c:v>93.471968891258996</c:v>
                </c:pt>
                <c:pt idx="10620">
                  <c:v>93.459968416592901</c:v>
                </c:pt>
                <c:pt idx="10621">
                  <c:v>93.447967941926805</c:v>
                </c:pt>
                <c:pt idx="10622">
                  <c:v>93.435967467260696</c:v>
                </c:pt>
                <c:pt idx="10623">
                  <c:v>93.4239669925946</c:v>
                </c:pt>
                <c:pt idx="10624">
                  <c:v>93.411966517928406</c:v>
                </c:pt>
                <c:pt idx="10625">
                  <c:v>93.399966043262296</c:v>
                </c:pt>
                <c:pt idx="10626">
                  <c:v>93.401974177360501</c:v>
                </c:pt>
                <c:pt idx="10627">
                  <c:v>93.376973426861895</c:v>
                </c:pt>
                <c:pt idx="10628">
                  <c:v>93.3679739430642</c:v>
                </c:pt>
                <c:pt idx="10629">
                  <c:v>93.358974459266605</c:v>
                </c:pt>
                <c:pt idx="10630">
                  <c:v>93.349974975468896</c:v>
                </c:pt>
                <c:pt idx="10631">
                  <c:v>93.340975491671202</c:v>
                </c:pt>
                <c:pt idx="10632">
                  <c:v>93.331976007873607</c:v>
                </c:pt>
                <c:pt idx="10633">
                  <c:v>93.322976524075898</c:v>
                </c:pt>
                <c:pt idx="10634">
                  <c:v>93.313977040278203</c:v>
                </c:pt>
                <c:pt idx="10635">
                  <c:v>93.304977556480594</c:v>
                </c:pt>
                <c:pt idx="10636">
                  <c:v>93.281969680786105</c:v>
                </c:pt>
                <c:pt idx="10637">
                  <c:v>93.285970756118601</c:v>
                </c:pt>
                <c:pt idx="10638">
                  <c:v>93.273970281452506</c:v>
                </c:pt>
                <c:pt idx="10639">
                  <c:v>93.261969806786396</c:v>
                </c:pt>
                <c:pt idx="10640">
                  <c:v>93.249969332120301</c:v>
                </c:pt>
                <c:pt idx="10641">
                  <c:v>93.237968857454106</c:v>
                </c:pt>
                <c:pt idx="10642">
                  <c:v>93.225968382787997</c:v>
                </c:pt>
                <c:pt idx="10643">
                  <c:v>93.213967908121901</c:v>
                </c:pt>
                <c:pt idx="10644">
                  <c:v>93.201967433455806</c:v>
                </c:pt>
                <c:pt idx="10645">
                  <c:v>93.189966958789697</c:v>
                </c:pt>
                <c:pt idx="10646">
                  <c:v>93.191970714631694</c:v>
                </c:pt>
                <c:pt idx="10647">
                  <c:v>93.1669740356445</c:v>
                </c:pt>
                <c:pt idx="10648">
                  <c:v>93.157973638916005</c:v>
                </c:pt>
                <c:pt idx="10649">
                  <c:v>93.148973242187495</c:v>
                </c:pt>
                <c:pt idx="10650">
                  <c:v>93.1399728454589</c:v>
                </c:pt>
                <c:pt idx="10651">
                  <c:v>93.130972448730404</c:v>
                </c:pt>
                <c:pt idx="10652">
                  <c:v>93.121972052001894</c:v>
                </c:pt>
                <c:pt idx="10653">
                  <c:v>93.112971655273398</c:v>
                </c:pt>
                <c:pt idx="10654">
                  <c:v>93.103971258544902</c:v>
                </c:pt>
                <c:pt idx="10655">
                  <c:v>93.094970861816407</c:v>
                </c:pt>
                <c:pt idx="10656">
                  <c:v>93.072592049051096</c:v>
                </c:pt>
                <c:pt idx="10657">
                  <c:v>93.075824678812594</c:v>
                </c:pt>
                <c:pt idx="10658">
                  <c:v>93.063415384623497</c:v>
                </c:pt>
                <c:pt idx="10659">
                  <c:v>93.051006090434399</c:v>
                </c:pt>
                <c:pt idx="10660">
                  <c:v>93.038596796245301</c:v>
                </c:pt>
                <c:pt idx="10661">
                  <c:v>93.026187502056203</c:v>
                </c:pt>
                <c:pt idx="10662">
                  <c:v>93.013778207867205</c:v>
                </c:pt>
                <c:pt idx="10663">
                  <c:v>93.022982024002204</c:v>
                </c:pt>
                <c:pt idx="10664">
                  <c:v>92.989997863769503</c:v>
                </c:pt>
                <c:pt idx="10665">
                  <c:v>92.989997863769503</c:v>
                </c:pt>
                <c:pt idx="10666">
                  <c:v>92.975289457887996</c:v>
                </c:pt>
                <c:pt idx="10667">
                  <c:v>92.986988986206001</c:v>
                </c:pt>
                <c:pt idx="10668">
                  <c:v>92.977989352416998</c:v>
                </c:pt>
                <c:pt idx="10669">
                  <c:v>92.968989718627896</c:v>
                </c:pt>
                <c:pt idx="10670">
                  <c:v>92.959990084838793</c:v>
                </c:pt>
                <c:pt idx="10671">
                  <c:v>92.950990451049805</c:v>
                </c:pt>
                <c:pt idx="10672">
                  <c:v>92.941990817260702</c:v>
                </c:pt>
                <c:pt idx="10673">
                  <c:v>92.9329911834716</c:v>
                </c:pt>
                <c:pt idx="10674">
                  <c:v>92.923991549682597</c:v>
                </c:pt>
                <c:pt idx="10675">
                  <c:v>92.914991915893495</c:v>
                </c:pt>
                <c:pt idx="10676">
                  <c:v>92.877986860783807</c:v>
                </c:pt>
                <c:pt idx="10677">
                  <c:v>92.8949864748636</c:v>
                </c:pt>
                <c:pt idx="10678">
                  <c:v>92.879986322275798</c:v>
                </c:pt>
                <c:pt idx="10679">
                  <c:v>92.864986169687896</c:v>
                </c:pt>
                <c:pt idx="10680">
                  <c:v>92.849986017099994</c:v>
                </c:pt>
                <c:pt idx="10681">
                  <c:v>92.834985864512106</c:v>
                </c:pt>
                <c:pt idx="10682">
                  <c:v>92.819985711924204</c:v>
                </c:pt>
                <c:pt idx="10683">
                  <c:v>92.804985559336302</c:v>
                </c:pt>
                <c:pt idx="10684">
                  <c:v>92.7899854067484</c:v>
                </c:pt>
                <c:pt idx="10685">
                  <c:v>92.774985254160498</c:v>
                </c:pt>
                <c:pt idx="10686">
                  <c:v>92.787986962127604</c:v>
                </c:pt>
                <c:pt idx="10687">
                  <c:v>92.746990867360395</c:v>
                </c:pt>
                <c:pt idx="10688">
                  <c:v>92.7379904706319</c:v>
                </c:pt>
                <c:pt idx="10689">
                  <c:v>92.728990073903404</c:v>
                </c:pt>
                <c:pt idx="10690">
                  <c:v>92.719989677174794</c:v>
                </c:pt>
                <c:pt idx="10691">
                  <c:v>92.710989280446299</c:v>
                </c:pt>
                <c:pt idx="10692">
                  <c:v>92.701988883717803</c:v>
                </c:pt>
                <c:pt idx="10693">
                  <c:v>92.692988486989293</c:v>
                </c:pt>
                <c:pt idx="10694">
                  <c:v>92.683988090260797</c:v>
                </c:pt>
                <c:pt idx="10695">
                  <c:v>92.674987693532302</c:v>
                </c:pt>
                <c:pt idx="10696">
                  <c:v>92.6659915576397</c:v>
                </c:pt>
                <c:pt idx="10697">
                  <c:v>92.656987205298407</c:v>
                </c:pt>
                <c:pt idx="10698">
                  <c:v>92.647987721500797</c:v>
                </c:pt>
                <c:pt idx="10699">
                  <c:v>92.638988237703103</c:v>
                </c:pt>
                <c:pt idx="10700">
                  <c:v>92.629988753905494</c:v>
                </c:pt>
                <c:pt idx="10701">
                  <c:v>92.620989270107799</c:v>
                </c:pt>
                <c:pt idx="10702">
                  <c:v>92.611989786310104</c:v>
                </c:pt>
                <c:pt idx="10703">
                  <c:v>92.602990302512495</c:v>
                </c:pt>
                <c:pt idx="10704">
                  <c:v>92.593990818714801</c:v>
                </c:pt>
                <c:pt idx="10705">
                  <c:v>92.584991334917106</c:v>
                </c:pt>
                <c:pt idx="10706">
                  <c:v>92.550927481808998</c:v>
                </c:pt>
                <c:pt idx="10707">
                  <c:v>92.564434814029596</c:v>
                </c:pt>
                <c:pt idx="10708">
                  <c:v>92.547781804170498</c:v>
                </c:pt>
                <c:pt idx="10709">
                  <c:v>92.5311287943114</c:v>
                </c:pt>
                <c:pt idx="10710">
                  <c:v>92.514475784452301</c:v>
                </c:pt>
                <c:pt idx="10711">
                  <c:v>92.497822774593203</c:v>
                </c:pt>
                <c:pt idx="10712">
                  <c:v>92.505987162875996</c:v>
                </c:pt>
                <c:pt idx="10713">
                  <c:v>92.473927641791704</c:v>
                </c:pt>
                <c:pt idx="10714">
                  <c:v>92.467399308550995</c:v>
                </c:pt>
                <c:pt idx="10715">
                  <c:v>92.4608709753102</c:v>
                </c:pt>
                <c:pt idx="10716">
                  <c:v>92.455768789829804</c:v>
                </c:pt>
                <c:pt idx="10717">
                  <c:v>92.447991397550794</c:v>
                </c:pt>
                <c:pt idx="10718">
                  <c:v>92.441992741445006</c:v>
                </c:pt>
                <c:pt idx="10719">
                  <c:v>92.435994085339303</c:v>
                </c:pt>
                <c:pt idx="10720">
                  <c:v>92.4299954292335</c:v>
                </c:pt>
                <c:pt idx="10721">
                  <c:v>92.423996773127797</c:v>
                </c:pt>
                <c:pt idx="10722">
                  <c:v>92.417998117021995</c:v>
                </c:pt>
                <c:pt idx="10723">
                  <c:v>92.411999460916206</c:v>
                </c:pt>
                <c:pt idx="10724">
                  <c:v>92.406000804810503</c:v>
                </c:pt>
                <c:pt idx="10725">
                  <c:v>92.400002148704701</c:v>
                </c:pt>
                <c:pt idx="10726">
                  <c:v>92.379994569620607</c:v>
                </c:pt>
                <c:pt idx="10727">
                  <c:v>92.387006707858106</c:v>
                </c:pt>
                <c:pt idx="10728">
                  <c:v>92.378006161120496</c:v>
                </c:pt>
                <c:pt idx="10729">
                  <c:v>92.3690056143829</c:v>
                </c:pt>
                <c:pt idx="10730">
                  <c:v>92.360005067645204</c:v>
                </c:pt>
                <c:pt idx="10731">
                  <c:v>92.351004520907594</c:v>
                </c:pt>
                <c:pt idx="10732">
                  <c:v>92.342003974169998</c:v>
                </c:pt>
                <c:pt idx="10733">
                  <c:v>92.333003427432402</c:v>
                </c:pt>
                <c:pt idx="10734">
                  <c:v>92.324002880694707</c:v>
                </c:pt>
                <c:pt idx="10735">
                  <c:v>92.315002333957096</c:v>
                </c:pt>
                <c:pt idx="10736">
                  <c:v>92.292007750259302</c:v>
                </c:pt>
                <c:pt idx="10737">
                  <c:v>92.2960035847981</c:v>
                </c:pt>
                <c:pt idx="10738">
                  <c:v>92.284004073079402</c:v>
                </c:pt>
                <c:pt idx="10739">
                  <c:v>92.272004561360603</c:v>
                </c:pt>
                <c:pt idx="10740">
                  <c:v>92.260005049641904</c:v>
                </c:pt>
                <c:pt idx="10741">
                  <c:v>92.248005537923106</c:v>
                </c:pt>
                <c:pt idx="10742">
                  <c:v>92.236006026204393</c:v>
                </c:pt>
                <c:pt idx="10743">
                  <c:v>92.224006514485595</c:v>
                </c:pt>
                <c:pt idx="10744">
                  <c:v>92.212007002766896</c:v>
                </c:pt>
                <c:pt idx="10745">
                  <c:v>92.200007491048098</c:v>
                </c:pt>
                <c:pt idx="10746">
                  <c:v>92.188004419199601</c:v>
                </c:pt>
                <c:pt idx="10747">
                  <c:v>92.176008213806099</c:v>
                </c:pt>
                <c:pt idx="10748">
                  <c:v>92.164007939147893</c:v>
                </c:pt>
                <c:pt idx="10749">
                  <c:v>92.152007664489702</c:v>
                </c:pt>
                <c:pt idx="10750">
                  <c:v>92.140007389831496</c:v>
                </c:pt>
                <c:pt idx="10751">
                  <c:v>92.128007115173304</c:v>
                </c:pt>
                <c:pt idx="10752">
                  <c:v>92.116006840515098</c:v>
                </c:pt>
                <c:pt idx="10753">
                  <c:v>92.104006565856906</c:v>
                </c:pt>
                <c:pt idx="10754">
                  <c:v>92.0920062911987</c:v>
                </c:pt>
                <c:pt idx="10755">
                  <c:v>92.080006016540494</c:v>
                </c:pt>
                <c:pt idx="10756">
                  <c:v>92.066206516560499</c:v>
                </c:pt>
                <c:pt idx="10757">
                  <c:v>92.055852539546905</c:v>
                </c:pt>
                <c:pt idx="10758">
                  <c:v>92.043392562452496</c:v>
                </c:pt>
                <c:pt idx="10759">
                  <c:v>92.030932585358002</c:v>
                </c:pt>
                <c:pt idx="10760">
                  <c:v>92.018472608263494</c:v>
                </c:pt>
                <c:pt idx="10761">
                  <c:v>92.006012631169</c:v>
                </c:pt>
                <c:pt idx="10762">
                  <c:v>91.993552654074506</c:v>
                </c:pt>
                <c:pt idx="10763">
                  <c:v>92.003006827530996</c:v>
                </c:pt>
                <c:pt idx="10764">
                  <c:v>91.970001220703097</c:v>
                </c:pt>
                <c:pt idx="10765">
                  <c:v>91.970001220703097</c:v>
                </c:pt>
                <c:pt idx="10766">
                  <c:v>91.955139289629898</c:v>
                </c:pt>
                <c:pt idx="10767">
                  <c:v>91.967008538912793</c:v>
                </c:pt>
                <c:pt idx="10768">
                  <c:v>91.958007992175197</c:v>
                </c:pt>
                <c:pt idx="10769">
                  <c:v>91.949007445437601</c:v>
                </c:pt>
                <c:pt idx="10770">
                  <c:v>91.940006898699906</c:v>
                </c:pt>
                <c:pt idx="10771">
                  <c:v>91.931006351962296</c:v>
                </c:pt>
                <c:pt idx="10772">
                  <c:v>91.9220058052247</c:v>
                </c:pt>
                <c:pt idx="10773">
                  <c:v>91.913005258487004</c:v>
                </c:pt>
                <c:pt idx="10774">
                  <c:v>91.904004711749394</c:v>
                </c:pt>
                <c:pt idx="10775">
                  <c:v>91.895004165011798</c:v>
                </c:pt>
                <c:pt idx="10776">
                  <c:v>91.886022574741403</c:v>
                </c:pt>
                <c:pt idx="10777">
                  <c:v>91.8770044227348</c:v>
                </c:pt>
                <c:pt idx="10778">
                  <c:v>91.868007937715504</c:v>
                </c:pt>
                <c:pt idx="10779">
                  <c:v>91.859011452696194</c:v>
                </c:pt>
                <c:pt idx="10780">
                  <c:v>91.850014967676898</c:v>
                </c:pt>
                <c:pt idx="10781">
                  <c:v>91.841018482657603</c:v>
                </c:pt>
                <c:pt idx="10782">
                  <c:v>91.832021997638293</c:v>
                </c:pt>
                <c:pt idx="10783">
                  <c:v>91.823025512618997</c:v>
                </c:pt>
                <c:pt idx="10784">
                  <c:v>91.814029027599702</c:v>
                </c:pt>
                <c:pt idx="10785">
                  <c:v>91.805032542580406</c:v>
                </c:pt>
                <c:pt idx="10786">
                  <c:v>91.796024803895506</c:v>
                </c:pt>
                <c:pt idx="10787">
                  <c:v>91.787038778626993</c:v>
                </c:pt>
                <c:pt idx="10788">
                  <c:v>91.778039881714605</c:v>
                </c:pt>
                <c:pt idx="10789">
                  <c:v>91.769040984802302</c:v>
                </c:pt>
                <c:pt idx="10790">
                  <c:v>91.7600420878899</c:v>
                </c:pt>
                <c:pt idx="10791">
                  <c:v>91.751043190977498</c:v>
                </c:pt>
                <c:pt idx="10792">
                  <c:v>91.742044294065195</c:v>
                </c:pt>
                <c:pt idx="10793">
                  <c:v>91.733045397152793</c:v>
                </c:pt>
                <c:pt idx="10794">
                  <c:v>91.724046500240405</c:v>
                </c:pt>
                <c:pt idx="10795">
                  <c:v>91.715047603328102</c:v>
                </c:pt>
                <c:pt idx="10796">
                  <c:v>91.706044569901394</c:v>
                </c:pt>
                <c:pt idx="10797">
                  <c:v>91.697049519052399</c:v>
                </c:pt>
                <c:pt idx="10798">
                  <c:v>91.688049735266901</c:v>
                </c:pt>
                <c:pt idx="10799">
                  <c:v>91.679049951481502</c:v>
                </c:pt>
                <c:pt idx="10800">
                  <c:v>91.670050167696004</c:v>
                </c:pt>
                <c:pt idx="10801">
                  <c:v>91.661050383910606</c:v>
                </c:pt>
                <c:pt idx="10802">
                  <c:v>91.652050600125094</c:v>
                </c:pt>
                <c:pt idx="10803">
                  <c:v>91.643050816339695</c:v>
                </c:pt>
                <c:pt idx="10804">
                  <c:v>91.634051032554197</c:v>
                </c:pt>
                <c:pt idx="10805">
                  <c:v>91.625051248768699</c:v>
                </c:pt>
                <c:pt idx="10806">
                  <c:v>91.602140172534305</c:v>
                </c:pt>
                <c:pt idx="10807">
                  <c:v>91.606075128250097</c:v>
                </c:pt>
                <c:pt idx="10808">
                  <c:v>91.594095020107204</c:v>
                </c:pt>
                <c:pt idx="10809">
                  <c:v>91.582114911964396</c:v>
                </c:pt>
                <c:pt idx="10810">
                  <c:v>91.570134803821603</c:v>
                </c:pt>
                <c:pt idx="10811">
                  <c:v>91.558154695678695</c:v>
                </c:pt>
                <c:pt idx="10812">
                  <c:v>91.546174587535901</c:v>
                </c:pt>
                <c:pt idx="10813">
                  <c:v>91.534194479393094</c:v>
                </c:pt>
                <c:pt idx="10814">
                  <c:v>91.5222143712502</c:v>
                </c:pt>
                <c:pt idx="10815">
                  <c:v>91.510234263107407</c:v>
                </c:pt>
                <c:pt idx="10816">
                  <c:v>91.491924357892401</c:v>
                </c:pt>
                <c:pt idx="10817">
                  <c:v>91.484910319585694</c:v>
                </c:pt>
                <c:pt idx="10818">
                  <c:v>91.478200647190704</c:v>
                </c:pt>
                <c:pt idx="10819">
                  <c:v>91.456487533963497</c:v>
                </c:pt>
                <c:pt idx="10820">
                  <c:v>91.449141193986307</c:v>
                </c:pt>
                <c:pt idx="10821">
                  <c:v>91.441794854009103</c:v>
                </c:pt>
                <c:pt idx="10822">
                  <c:v>91.434448514031899</c:v>
                </c:pt>
                <c:pt idx="10823">
                  <c:v>91.427102174054696</c:v>
                </c:pt>
                <c:pt idx="10824">
                  <c:v>91.419755834077506</c:v>
                </c:pt>
                <c:pt idx="10825">
                  <c:v>91.412409494100302</c:v>
                </c:pt>
                <c:pt idx="10826">
                  <c:v>91.410602896938002</c:v>
                </c:pt>
                <c:pt idx="10827">
                  <c:v>91.398135364532394</c:v>
                </c:pt>
                <c:pt idx="10828">
                  <c:v>91.392134845733594</c:v>
                </c:pt>
                <c:pt idx="10829">
                  <c:v>91.386134326934794</c:v>
                </c:pt>
                <c:pt idx="10830">
                  <c:v>91.380133808135895</c:v>
                </c:pt>
                <c:pt idx="10831">
                  <c:v>91.374133289337095</c:v>
                </c:pt>
                <c:pt idx="10832">
                  <c:v>91.368132770538296</c:v>
                </c:pt>
                <c:pt idx="10833">
                  <c:v>91.362132251739496</c:v>
                </c:pt>
                <c:pt idx="10834">
                  <c:v>91.356131732940597</c:v>
                </c:pt>
                <c:pt idx="10835">
                  <c:v>91.350131214141797</c:v>
                </c:pt>
                <c:pt idx="10836">
                  <c:v>91.330174134455206</c:v>
                </c:pt>
                <c:pt idx="10837">
                  <c:v>91.337197918185495</c:v>
                </c:pt>
                <c:pt idx="10838">
                  <c:v>91.328199784085399</c:v>
                </c:pt>
                <c:pt idx="10839">
                  <c:v>91.319201649985402</c:v>
                </c:pt>
                <c:pt idx="10840">
                  <c:v>91.310203515885306</c:v>
                </c:pt>
                <c:pt idx="10841">
                  <c:v>91.301205381785294</c:v>
                </c:pt>
                <c:pt idx="10842">
                  <c:v>91.292207247685198</c:v>
                </c:pt>
                <c:pt idx="10843">
                  <c:v>91.283209113585201</c:v>
                </c:pt>
                <c:pt idx="10844">
                  <c:v>91.274210979485105</c:v>
                </c:pt>
                <c:pt idx="10845">
                  <c:v>91.265212845385093</c:v>
                </c:pt>
                <c:pt idx="10846">
                  <c:v>91.256204178495906</c:v>
                </c:pt>
                <c:pt idx="10847">
                  <c:v>91.247215877278606</c:v>
                </c:pt>
                <c:pt idx="10848">
                  <c:v>91.238215480550096</c:v>
                </c:pt>
                <c:pt idx="10849">
                  <c:v>91.2292150838216</c:v>
                </c:pt>
                <c:pt idx="10850">
                  <c:v>91.220214687093105</c:v>
                </c:pt>
                <c:pt idx="10851">
                  <c:v>91.211214290364495</c:v>
                </c:pt>
                <c:pt idx="10852">
                  <c:v>91.202213893635999</c:v>
                </c:pt>
                <c:pt idx="10853">
                  <c:v>91.193213496907504</c:v>
                </c:pt>
                <c:pt idx="10854">
                  <c:v>91.184213100178994</c:v>
                </c:pt>
                <c:pt idx="10855">
                  <c:v>91.175212703450498</c:v>
                </c:pt>
                <c:pt idx="10856">
                  <c:v>91.152252426147399</c:v>
                </c:pt>
                <c:pt idx="10857">
                  <c:v>91.156284183756497</c:v>
                </c:pt>
                <c:pt idx="10858">
                  <c:v>91.144284672037699</c:v>
                </c:pt>
                <c:pt idx="10859">
                  <c:v>91.132285160319</c:v>
                </c:pt>
                <c:pt idx="10860">
                  <c:v>91.120285648600202</c:v>
                </c:pt>
                <c:pt idx="10861">
                  <c:v>91.108286136881503</c:v>
                </c:pt>
                <c:pt idx="10862">
                  <c:v>91.096286625162705</c:v>
                </c:pt>
                <c:pt idx="10863">
                  <c:v>91.084287113444006</c:v>
                </c:pt>
                <c:pt idx="10864">
                  <c:v>91.072287601725193</c:v>
                </c:pt>
                <c:pt idx="10865">
                  <c:v>91.060288090006495</c:v>
                </c:pt>
                <c:pt idx="10866">
                  <c:v>91.003739503716602</c:v>
                </c:pt>
                <c:pt idx="10867">
                  <c:v>91.0289139464372</c:v>
                </c:pt>
                <c:pt idx="10868">
                  <c:v>90.993072451533706</c:v>
                </c:pt>
                <c:pt idx="10869">
                  <c:v>91.012288281249994</c:v>
                </c:pt>
                <c:pt idx="10870">
                  <c:v>90.946799651065206</c:v>
                </c:pt>
                <c:pt idx="10871">
                  <c:v>90.942793849632395</c:v>
                </c:pt>
                <c:pt idx="10872">
                  <c:v>90.938788048199498</c:v>
                </c:pt>
                <c:pt idx="10873">
                  <c:v>90.934782246766702</c:v>
                </c:pt>
                <c:pt idx="10874">
                  <c:v>90.930776445333905</c:v>
                </c:pt>
                <c:pt idx="10875">
                  <c:v>90.926770643900994</c:v>
                </c:pt>
                <c:pt idx="10876">
                  <c:v>90.9266750150326</c:v>
                </c:pt>
                <c:pt idx="10877">
                  <c:v>90.919070206705698</c:v>
                </c:pt>
                <c:pt idx="10878">
                  <c:v>90.916070328776001</c:v>
                </c:pt>
                <c:pt idx="10879">
                  <c:v>90.913070450846305</c:v>
                </c:pt>
                <c:pt idx="10880">
                  <c:v>90.910070572916595</c:v>
                </c:pt>
                <c:pt idx="10881">
                  <c:v>90.907070694986899</c:v>
                </c:pt>
                <c:pt idx="10882">
                  <c:v>90.904070817057203</c:v>
                </c:pt>
                <c:pt idx="10883">
                  <c:v>90.901070939127607</c:v>
                </c:pt>
                <c:pt idx="10884">
                  <c:v>90.898071061197896</c:v>
                </c:pt>
                <c:pt idx="10885">
                  <c:v>90.8950711832682</c:v>
                </c:pt>
                <c:pt idx="10886">
                  <c:v>90.878104322306299</c:v>
                </c:pt>
                <c:pt idx="10887">
                  <c:v>90.888143229166602</c:v>
                </c:pt>
                <c:pt idx="10888">
                  <c:v>90.882142710367802</c:v>
                </c:pt>
                <c:pt idx="10889">
                  <c:v>90.876142191569002</c:v>
                </c:pt>
                <c:pt idx="10890">
                  <c:v>90.870141672770103</c:v>
                </c:pt>
                <c:pt idx="10891">
                  <c:v>90.864141153971303</c:v>
                </c:pt>
                <c:pt idx="10892">
                  <c:v>90.858140635172504</c:v>
                </c:pt>
                <c:pt idx="10893">
                  <c:v>90.852140116373704</c:v>
                </c:pt>
                <c:pt idx="10894">
                  <c:v>90.846139597574805</c:v>
                </c:pt>
                <c:pt idx="10895">
                  <c:v>90.840139078776005</c:v>
                </c:pt>
                <c:pt idx="10896">
                  <c:v>90.820184497310294</c:v>
                </c:pt>
                <c:pt idx="10897">
                  <c:v>90.827210778845199</c:v>
                </c:pt>
                <c:pt idx="10898">
                  <c:v>90.818212644745103</c:v>
                </c:pt>
                <c:pt idx="10899">
                  <c:v>90.809214510645106</c:v>
                </c:pt>
                <c:pt idx="10900">
                  <c:v>90.800216376544995</c:v>
                </c:pt>
                <c:pt idx="10901">
                  <c:v>90.791218242444998</c:v>
                </c:pt>
                <c:pt idx="10902">
                  <c:v>90.782220108344902</c:v>
                </c:pt>
                <c:pt idx="10903">
                  <c:v>90.773221974244905</c:v>
                </c:pt>
                <c:pt idx="10904">
                  <c:v>90.764223840144894</c:v>
                </c:pt>
                <c:pt idx="10905">
                  <c:v>90.755225706044797</c:v>
                </c:pt>
                <c:pt idx="10906">
                  <c:v>90.746220591973895</c:v>
                </c:pt>
                <c:pt idx="10907">
                  <c:v>90.737228976440406</c:v>
                </c:pt>
                <c:pt idx="10908">
                  <c:v>90.728229342651304</c:v>
                </c:pt>
                <c:pt idx="10909">
                  <c:v>90.719229708862301</c:v>
                </c:pt>
                <c:pt idx="10910">
                  <c:v>90.710230075073198</c:v>
                </c:pt>
                <c:pt idx="10911">
                  <c:v>90.701230441284096</c:v>
                </c:pt>
                <c:pt idx="10912">
                  <c:v>90.692230807495093</c:v>
                </c:pt>
                <c:pt idx="10913">
                  <c:v>90.683231173706005</c:v>
                </c:pt>
                <c:pt idx="10914">
                  <c:v>90.674231539916903</c:v>
                </c:pt>
                <c:pt idx="10915">
                  <c:v>90.6652319061279</c:v>
                </c:pt>
                <c:pt idx="10916">
                  <c:v>90.670190235381099</c:v>
                </c:pt>
                <c:pt idx="10917">
                  <c:v>90.648155397030607</c:v>
                </c:pt>
                <c:pt idx="10918">
                  <c:v>90.642154978238693</c:v>
                </c:pt>
                <c:pt idx="10919">
                  <c:v>90.636154559446894</c:v>
                </c:pt>
                <c:pt idx="10920">
                  <c:v>90.630154140654994</c:v>
                </c:pt>
                <c:pt idx="10921">
                  <c:v>90.624153721863195</c:v>
                </c:pt>
                <c:pt idx="10922">
                  <c:v>90.618153303071296</c:v>
                </c:pt>
                <c:pt idx="10923">
                  <c:v>90.612152884279496</c:v>
                </c:pt>
                <c:pt idx="10924">
                  <c:v>90.606152465487597</c:v>
                </c:pt>
                <c:pt idx="10925">
                  <c:v>90.600152046695797</c:v>
                </c:pt>
                <c:pt idx="10926">
                  <c:v>90.566232383855095</c:v>
                </c:pt>
                <c:pt idx="10927">
                  <c:v>90.586306426538499</c:v>
                </c:pt>
                <c:pt idx="10928">
                  <c:v>90.574306714824601</c:v>
                </c:pt>
                <c:pt idx="10929">
                  <c:v>90.562307003110703</c:v>
                </c:pt>
                <c:pt idx="10930">
                  <c:v>90.550307291396706</c:v>
                </c:pt>
                <c:pt idx="10931">
                  <c:v>90.538307579682794</c:v>
                </c:pt>
                <c:pt idx="10932">
                  <c:v>90.526307867968796</c:v>
                </c:pt>
                <c:pt idx="10933">
                  <c:v>90.514308156254899</c:v>
                </c:pt>
                <c:pt idx="10934">
                  <c:v>90.502308444540901</c:v>
                </c:pt>
                <c:pt idx="10935">
                  <c:v>90.490308732827003</c:v>
                </c:pt>
                <c:pt idx="10936">
                  <c:v>90.480032369123904</c:v>
                </c:pt>
                <c:pt idx="10937">
                  <c:v>90.466577533797604</c:v>
                </c:pt>
                <c:pt idx="10938">
                  <c:v>90.455449624028802</c:v>
                </c:pt>
                <c:pt idx="10939">
                  <c:v>90.4492316513454</c:v>
                </c:pt>
                <c:pt idx="10940">
                  <c:v>90.434974250481801</c:v>
                </c:pt>
                <c:pt idx="10941">
                  <c:v>90.426759532952602</c:v>
                </c:pt>
                <c:pt idx="10942">
                  <c:v>90.418544815423502</c:v>
                </c:pt>
                <c:pt idx="10943">
                  <c:v>90.410330097894303</c:v>
                </c:pt>
                <c:pt idx="10944">
                  <c:v>90.402115380365203</c:v>
                </c:pt>
                <c:pt idx="10945">
                  <c:v>90.393900662836003</c:v>
                </c:pt>
                <c:pt idx="10946">
                  <c:v>90.382692003680404</c:v>
                </c:pt>
                <c:pt idx="10947">
                  <c:v>90.377230281073594</c:v>
                </c:pt>
                <c:pt idx="10948">
                  <c:v>90.368231997027195</c:v>
                </c:pt>
                <c:pt idx="10949">
                  <c:v>90.359233712980696</c:v>
                </c:pt>
                <c:pt idx="10950">
                  <c:v>90.350235428934297</c:v>
                </c:pt>
                <c:pt idx="10951">
                  <c:v>90.341237144887799</c:v>
                </c:pt>
                <c:pt idx="10952">
                  <c:v>90.3322388608414</c:v>
                </c:pt>
                <c:pt idx="10953">
                  <c:v>90.323240576794902</c:v>
                </c:pt>
                <c:pt idx="10954">
                  <c:v>90.314242292748403</c:v>
                </c:pt>
                <c:pt idx="10955">
                  <c:v>90.305244008702005</c:v>
                </c:pt>
                <c:pt idx="10956">
                  <c:v>90.296250548073104</c:v>
                </c:pt>
                <c:pt idx="10957">
                  <c:v>90.287247757733596</c:v>
                </c:pt>
                <c:pt idx="10958">
                  <c:v>90.278250510041801</c:v>
                </c:pt>
                <c:pt idx="10959">
                  <c:v>90.269253262350006</c:v>
                </c:pt>
                <c:pt idx="10960">
                  <c:v>90.260256014658097</c:v>
                </c:pt>
                <c:pt idx="10961">
                  <c:v>90.251258766966302</c:v>
                </c:pt>
                <c:pt idx="10962">
                  <c:v>90.242261519274507</c:v>
                </c:pt>
                <c:pt idx="10963">
                  <c:v>90.233264271582698</c:v>
                </c:pt>
                <c:pt idx="10964">
                  <c:v>90.224267023890803</c:v>
                </c:pt>
                <c:pt idx="10965">
                  <c:v>90.215269776198994</c:v>
                </c:pt>
                <c:pt idx="10966">
                  <c:v>90.206260730226603</c:v>
                </c:pt>
                <c:pt idx="10967">
                  <c:v>90.197274513647002</c:v>
                </c:pt>
                <c:pt idx="10968">
                  <c:v>90.188274729861604</c:v>
                </c:pt>
                <c:pt idx="10969">
                  <c:v>90.179274946076106</c:v>
                </c:pt>
                <c:pt idx="10970">
                  <c:v>90.170275162290693</c:v>
                </c:pt>
                <c:pt idx="10971">
                  <c:v>90.161275378505195</c:v>
                </c:pt>
                <c:pt idx="10972">
                  <c:v>90.152275594719796</c:v>
                </c:pt>
                <c:pt idx="10973">
                  <c:v>90.143275810934298</c:v>
                </c:pt>
                <c:pt idx="10974">
                  <c:v>90.1342760271488</c:v>
                </c:pt>
                <c:pt idx="10975">
                  <c:v>90.125276243363402</c:v>
                </c:pt>
                <c:pt idx="10976">
                  <c:v>90.130226907100706</c:v>
                </c:pt>
                <c:pt idx="10977">
                  <c:v>90.108184453328406</c:v>
                </c:pt>
                <c:pt idx="10978">
                  <c:v>90.102183934529606</c:v>
                </c:pt>
                <c:pt idx="10979">
                  <c:v>90.096183415730707</c:v>
                </c:pt>
                <c:pt idx="10980">
                  <c:v>90.090182896931907</c:v>
                </c:pt>
                <c:pt idx="10981">
                  <c:v>90.084182378133093</c:v>
                </c:pt>
                <c:pt idx="10982">
                  <c:v>90.078181859334293</c:v>
                </c:pt>
                <c:pt idx="10983">
                  <c:v>90.072181340535394</c:v>
                </c:pt>
                <c:pt idx="10984">
                  <c:v>90.066180821736594</c:v>
                </c:pt>
                <c:pt idx="10985">
                  <c:v>90.060180302937795</c:v>
                </c:pt>
                <c:pt idx="10986">
                  <c:v>90.023536269329895</c:v>
                </c:pt>
                <c:pt idx="10987">
                  <c:v>90.046117793080299</c:v>
                </c:pt>
                <c:pt idx="10988">
                  <c:v>90.033306242586093</c:v>
                </c:pt>
                <c:pt idx="10989">
                  <c:v>90.020494692091802</c:v>
                </c:pt>
                <c:pt idx="10990">
                  <c:v>90.007683141597596</c:v>
                </c:pt>
                <c:pt idx="10991">
                  <c:v>89.994871591103305</c:v>
                </c:pt>
                <c:pt idx="10992">
                  <c:v>89.982060040609099</c:v>
                </c:pt>
                <c:pt idx="10993">
                  <c:v>89.969248490114893</c:v>
                </c:pt>
                <c:pt idx="10994">
                  <c:v>89.956436939620602</c:v>
                </c:pt>
                <c:pt idx="10995">
                  <c:v>89.943625389126396</c:v>
                </c:pt>
                <c:pt idx="10996">
                  <c:v>89.9383698251076</c:v>
                </c:pt>
                <c:pt idx="10997">
                  <c:v>89.927277639787604</c:v>
                </c:pt>
                <c:pt idx="10998">
                  <c:v>89.918277093049994</c:v>
                </c:pt>
                <c:pt idx="10999">
                  <c:v>89.909276546312398</c:v>
                </c:pt>
                <c:pt idx="11000">
                  <c:v>89.900275999574703</c:v>
                </c:pt>
                <c:pt idx="11001">
                  <c:v>89.891275452837107</c:v>
                </c:pt>
                <c:pt idx="11002">
                  <c:v>89.882274906099497</c:v>
                </c:pt>
                <c:pt idx="11003">
                  <c:v>89.873274359361801</c:v>
                </c:pt>
                <c:pt idx="11004">
                  <c:v>89.864273812624205</c:v>
                </c:pt>
                <c:pt idx="11005">
                  <c:v>89.855273265886595</c:v>
                </c:pt>
                <c:pt idx="11006">
                  <c:v>89.846281151528899</c:v>
                </c:pt>
                <c:pt idx="11007">
                  <c:v>89.837272721092106</c:v>
                </c:pt>
                <c:pt idx="11008">
                  <c:v>89.828273987176402</c:v>
                </c:pt>
                <c:pt idx="11009">
                  <c:v>89.819275253260798</c:v>
                </c:pt>
                <c:pt idx="11010">
                  <c:v>89.810276519345095</c:v>
                </c:pt>
                <c:pt idx="11011">
                  <c:v>89.801277785429406</c:v>
                </c:pt>
                <c:pt idx="11012">
                  <c:v>89.792279051513702</c:v>
                </c:pt>
                <c:pt idx="11013">
                  <c:v>89.783280317598098</c:v>
                </c:pt>
                <c:pt idx="11014">
                  <c:v>89.774281583682395</c:v>
                </c:pt>
                <c:pt idx="11015">
                  <c:v>89.765282849766706</c:v>
                </c:pt>
                <c:pt idx="11016">
                  <c:v>89.756279869952706</c:v>
                </c:pt>
                <c:pt idx="11017">
                  <c:v>89.747285106561307</c:v>
                </c:pt>
                <c:pt idx="11018">
                  <c:v>89.738285459803393</c:v>
                </c:pt>
                <c:pt idx="11019">
                  <c:v>89.729285813045394</c:v>
                </c:pt>
                <c:pt idx="11020">
                  <c:v>89.720286166287494</c:v>
                </c:pt>
                <c:pt idx="11021">
                  <c:v>89.711286519529494</c:v>
                </c:pt>
                <c:pt idx="11022">
                  <c:v>89.702286872771595</c:v>
                </c:pt>
                <c:pt idx="11023">
                  <c:v>89.693287226013595</c:v>
                </c:pt>
                <c:pt idx="11024">
                  <c:v>89.684287579255596</c:v>
                </c:pt>
                <c:pt idx="11025">
                  <c:v>89.675287932497696</c:v>
                </c:pt>
                <c:pt idx="11026">
                  <c:v>89.666287648479496</c:v>
                </c:pt>
                <c:pt idx="11027">
                  <c:v>89.657288597759305</c:v>
                </c:pt>
                <c:pt idx="11028">
                  <c:v>89.648288813973906</c:v>
                </c:pt>
                <c:pt idx="11029">
                  <c:v>89.639289030188394</c:v>
                </c:pt>
                <c:pt idx="11030">
                  <c:v>89.630289246402995</c:v>
                </c:pt>
                <c:pt idx="11031">
                  <c:v>89.621289462617497</c:v>
                </c:pt>
                <c:pt idx="11032">
                  <c:v>89.612289678831999</c:v>
                </c:pt>
                <c:pt idx="11033">
                  <c:v>89.603289895046601</c:v>
                </c:pt>
                <c:pt idx="11034">
                  <c:v>89.594290111261103</c:v>
                </c:pt>
                <c:pt idx="11035">
                  <c:v>89.585290327475704</c:v>
                </c:pt>
                <c:pt idx="11036">
                  <c:v>89.576287693225893</c:v>
                </c:pt>
                <c:pt idx="11037">
                  <c:v>89.567290575408904</c:v>
                </c:pt>
                <c:pt idx="11038">
                  <c:v>89.558290178680394</c:v>
                </c:pt>
                <c:pt idx="11039">
                  <c:v>89.549289781951899</c:v>
                </c:pt>
                <c:pt idx="11040">
                  <c:v>89.540289385223303</c:v>
                </c:pt>
                <c:pt idx="11041">
                  <c:v>89.531288988494794</c:v>
                </c:pt>
                <c:pt idx="11042">
                  <c:v>89.522288591766298</c:v>
                </c:pt>
                <c:pt idx="11043">
                  <c:v>89.513288195037802</c:v>
                </c:pt>
                <c:pt idx="11044">
                  <c:v>89.504287798309306</c:v>
                </c:pt>
                <c:pt idx="11045">
                  <c:v>89.495287401580796</c:v>
                </c:pt>
                <c:pt idx="11046">
                  <c:v>89.470064338905203</c:v>
                </c:pt>
                <c:pt idx="11047">
                  <c:v>89.475436074668295</c:v>
                </c:pt>
                <c:pt idx="11048">
                  <c:v>89.460287726260503</c:v>
                </c:pt>
                <c:pt idx="11049">
                  <c:v>89.445139377852698</c:v>
                </c:pt>
                <c:pt idx="11050">
                  <c:v>89.450287936401295</c:v>
                </c:pt>
                <c:pt idx="11051">
                  <c:v>89.418307653785604</c:v>
                </c:pt>
                <c:pt idx="11052">
                  <c:v>89.413340420211796</c:v>
                </c:pt>
                <c:pt idx="11053">
                  <c:v>89.408373186638002</c:v>
                </c:pt>
                <c:pt idx="11054">
                  <c:v>89.403405953064194</c:v>
                </c:pt>
                <c:pt idx="11055">
                  <c:v>89.398438719490301</c:v>
                </c:pt>
                <c:pt idx="11056">
                  <c:v>89.3800429754004</c:v>
                </c:pt>
                <c:pt idx="11057">
                  <c:v>89.387290270233095</c:v>
                </c:pt>
                <c:pt idx="11058">
                  <c:v>89.378289873504599</c:v>
                </c:pt>
                <c:pt idx="11059">
                  <c:v>89.369289476776103</c:v>
                </c:pt>
                <c:pt idx="11060">
                  <c:v>89.360289080047593</c:v>
                </c:pt>
                <c:pt idx="11061">
                  <c:v>89.351288683319098</c:v>
                </c:pt>
                <c:pt idx="11062">
                  <c:v>89.342288286590502</c:v>
                </c:pt>
                <c:pt idx="11063">
                  <c:v>89.333287889862007</c:v>
                </c:pt>
                <c:pt idx="11064">
                  <c:v>89.324287493133497</c:v>
                </c:pt>
                <c:pt idx="11065">
                  <c:v>89.315287096405001</c:v>
                </c:pt>
                <c:pt idx="11066">
                  <c:v>89.306297222907006</c:v>
                </c:pt>
                <c:pt idx="11067">
                  <c:v>89.297286983999101</c:v>
                </c:pt>
                <c:pt idx="11068">
                  <c:v>89.288288849899104</c:v>
                </c:pt>
                <c:pt idx="11069">
                  <c:v>89.279290715798993</c:v>
                </c:pt>
                <c:pt idx="11070">
                  <c:v>89.270292581698996</c:v>
                </c:pt>
                <c:pt idx="11071">
                  <c:v>89.2612944475989</c:v>
                </c:pt>
                <c:pt idx="11072">
                  <c:v>89.252296313498903</c:v>
                </c:pt>
                <c:pt idx="11073">
                  <c:v>89.243298179398806</c:v>
                </c:pt>
                <c:pt idx="11074">
                  <c:v>89.234300045298795</c:v>
                </c:pt>
                <c:pt idx="11075">
                  <c:v>89.225301911198798</c:v>
                </c:pt>
                <c:pt idx="11076">
                  <c:v>89.216293953075905</c:v>
                </c:pt>
                <c:pt idx="11077">
                  <c:v>89.207305010619805</c:v>
                </c:pt>
                <c:pt idx="11078">
                  <c:v>89.198304763895393</c:v>
                </c:pt>
                <c:pt idx="11079">
                  <c:v>89.189304517170996</c:v>
                </c:pt>
                <c:pt idx="11080">
                  <c:v>89.180304270446598</c:v>
                </c:pt>
                <c:pt idx="11081">
                  <c:v>89.1713040237222</c:v>
                </c:pt>
                <c:pt idx="11082">
                  <c:v>89.162303776997803</c:v>
                </c:pt>
                <c:pt idx="11083">
                  <c:v>89.153303530273305</c:v>
                </c:pt>
                <c:pt idx="11084">
                  <c:v>89.144303283548993</c:v>
                </c:pt>
                <c:pt idx="11085">
                  <c:v>89.135303036824595</c:v>
                </c:pt>
                <c:pt idx="11086">
                  <c:v>89.1263056400214</c:v>
                </c:pt>
                <c:pt idx="11087">
                  <c:v>89.117302726745606</c:v>
                </c:pt>
                <c:pt idx="11088">
                  <c:v>89.108303092956504</c:v>
                </c:pt>
                <c:pt idx="11089">
                  <c:v>89.099303459167402</c:v>
                </c:pt>
                <c:pt idx="11090">
                  <c:v>89.090303825378399</c:v>
                </c:pt>
                <c:pt idx="11091">
                  <c:v>89.081304191589297</c:v>
                </c:pt>
                <c:pt idx="11092">
                  <c:v>89.072304557800294</c:v>
                </c:pt>
                <c:pt idx="11093">
                  <c:v>89.063304924011206</c:v>
                </c:pt>
                <c:pt idx="11094">
                  <c:v>89.054305290222104</c:v>
                </c:pt>
                <c:pt idx="11095">
                  <c:v>89.045305656433101</c:v>
                </c:pt>
                <c:pt idx="11096">
                  <c:v>89.036302475293397</c:v>
                </c:pt>
                <c:pt idx="11097">
                  <c:v>89.027306160608902</c:v>
                </c:pt>
                <c:pt idx="11098">
                  <c:v>89.018305763880406</c:v>
                </c:pt>
                <c:pt idx="11099">
                  <c:v>89.009305367151896</c:v>
                </c:pt>
                <c:pt idx="11100">
                  <c:v>89.000304970423301</c:v>
                </c:pt>
                <c:pt idx="11101">
                  <c:v>88.991304573694805</c:v>
                </c:pt>
                <c:pt idx="11102">
                  <c:v>88.982304176966295</c:v>
                </c:pt>
                <c:pt idx="11103">
                  <c:v>88.973303780237799</c:v>
                </c:pt>
                <c:pt idx="11104">
                  <c:v>88.964303383509304</c:v>
                </c:pt>
                <c:pt idx="11105">
                  <c:v>88.955302986780794</c:v>
                </c:pt>
                <c:pt idx="11106">
                  <c:v>88.931706771992793</c:v>
                </c:pt>
                <c:pt idx="11107">
                  <c:v>88.933362491672</c:v>
                </c:pt>
                <c:pt idx="11108">
                  <c:v>88.928302787780694</c:v>
                </c:pt>
                <c:pt idx="11109">
                  <c:v>88.903432047005595</c:v>
                </c:pt>
                <c:pt idx="11110">
                  <c:v>88.896493372894398</c:v>
                </c:pt>
                <c:pt idx="11111">
                  <c:v>88.889554698783201</c:v>
                </c:pt>
                <c:pt idx="11112">
                  <c:v>88.882616024672103</c:v>
                </c:pt>
                <c:pt idx="11113">
                  <c:v>88.875677350560906</c:v>
                </c:pt>
                <c:pt idx="11114">
                  <c:v>88.868738676449695</c:v>
                </c:pt>
                <c:pt idx="11115">
                  <c:v>88.861800002338498</c:v>
                </c:pt>
                <c:pt idx="11116">
                  <c:v>88.858871035332896</c:v>
                </c:pt>
                <c:pt idx="11117">
                  <c:v>88.848204115373406</c:v>
                </c:pt>
                <c:pt idx="11118">
                  <c:v>88.842206258835205</c:v>
                </c:pt>
                <c:pt idx="11119">
                  <c:v>88.836208402297103</c:v>
                </c:pt>
                <c:pt idx="11120">
                  <c:v>88.830210545759002</c:v>
                </c:pt>
                <c:pt idx="11121">
                  <c:v>88.824212689220801</c:v>
                </c:pt>
                <c:pt idx="11122">
                  <c:v>88.818214832682699</c:v>
                </c:pt>
                <c:pt idx="11123">
                  <c:v>88.812216976144597</c:v>
                </c:pt>
                <c:pt idx="11124">
                  <c:v>88.806219119606396</c:v>
                </c:pt>
                <c:pt idx="11125">
                  <c:v>88.800221263068295</c:v>
                </c:pt>
                <c:pt idx="11126">
                  <c:v>88.780270865489697</c:v>
                </c:pt>
                <c:pt idx="11127">
                  <c:v>88.787337242041204</c:v>
                </c:pt>
                <c:pt idx="11128">
                  <c:v>88.778338345128901</c:v>
                </c:pt>
                <c:pt idx="11129">
                  <c:v>88.769339448216499</c:v>
                </c:pt>
                <c:pt idx="11130">
                  <c:v>88.760340551304196</c:v>
                </c:pt>
                <c:pt idx="11131">
                  <c:v>88.751341654391794</c:v>
                </c:pt>
                <c:pt idx="11132">
                  <c:v>88.742342757479406</c:v>
                </c:pt>
                <c:pt idx="11133">
                  <c:v>88.733343860567103</c:v>
                </c:pt>
                <c:pt idx="11134">
                  <c:v>88.724344963654701</c:v>
                </c:pt>
                <c:pt idx="11135">
                  <c:v>88.715346066742299</c:v>
                </c:pt>
                <c:pt idx="11136">
                  <c:v>88.692402287605304</c:v>
                </c:pt>
                <c:pt idx="11137">
                  <c:v>88.696465150822903</c:v>
                </c:pt>
                <c:pt idx="11138">
                  <c:v>88.684465839092695</c:v>
                </c:pt>
                <c:pt idx="11139">
                  <c:v>88.672466527362403</c:v>
                </c:pt>
                <c:pt idx="11140">
                  <c:v>88.660467215632195</c:v>
                </c:pt>
                <c:pt idx="11141">
                  <c:v>88.648467903902002</c:v>
                </c:pt>
                <c:pt idx="11142">
                  <c:v>88.636468592171795</c:v>
                </c:pt>
                <c:pt idx="11143">
                  <c:v>88.624469280441602</c:v>
                </c:pt>
                <c:pt idx="11144">
                  <c:v>88.612469968711295</c:v>
                </c:pt>
                <c:pt idx="11145">
                  <c:v>88.600470656981102</c:v>
                </c:pt>
                <c:pt idx="11146">
                  <c:v>88.616348503492205</c:v>
                </c:pt>
                <c:pt idx="11147">
                  <c:v>88.5782366784413</c:v>
                </c:pt>
                <c:pt idx="11148">
                  <c:v>88.5722361596425</c:v>
                </c:pt>
                <c:pt idx="11149">
                  <c:v>88.566235640843701</c:v>
                </c:pt>
                <c:pt idx="11150">
                  <c:v>88.560235122044801</c:v>
                </c:pt>
                <c:pt idx="11151">
                  <c:v>88.554234603246002</c:v>
                </c:pt>
                <c:pt idx="11152">
                  <c:v>88.548234084447202</c:v>
                </c:pt>
                <c:pt idx="11153">
                  <c:v>88.542233565648402</c:v>
                </c:pt>
                <c:pt idx="11154">
                  <c:v>88.536233046849503</c:v>
                </c:pt>
                <c:pt idx="11155">
                  <c:v>88.530232528050703</c:v>
                </c:pt>
                <c:pt idx="11156">
                  <c:v>88.510294871965996</c:v>
                </c:pt>
                <c:pt idx="11157">
                  <c:v>88.517349250793401</c:v>
                </c:pt>
                <c:pt idx="11158">
                  <c:v>88.508349617004399</c:v>
                </c:pt>
                <c:pt idx="11159">
                  <c:v>88.499349983215296</c:v>
                </c:pt>
                <c:pt idx="11160">
                  <c:v>88.490350349426194</c:v>
                </c:pt>
                <c:pt idx="11161">
                  <c:v>88.481350715637205</c:v>
                </c:pt>
                <c:pt idx="11162">
                  <c:v>88.472351081848103</c:v>
                </c:pt>
                <c:pt idx="11163">
                  <c:v>88.463351448059001</c:v>
                </c:pt>
                <c:pt idx="11164">
                  <c:v>88.454351814269998</c:v>
                </c:pt>
                <c:pt idx="11165">
                  <c:v>88.445352180480896</c:v>
                </c:pt>
                <c:pt idx="11166">
                  <c:v>88.415254951460099</c:v>
                </c:pt>
                <c:pt idx="11167">
                  <c:v>88.426470224380495</c:v>
                </c:pt>
                <c:pt idx="11168">
                  <c:v>88.393779809567405</c:v>
                </c:pt>
                <c:pt idx="11169">
                  <c:v>88.384156118443798</c:v>
                </c:pt>
                <c:pt idx="11170">
                  <c:v>88.374532427320204</c:v>
                </c:pt>
                <c:pt idx="11171">
                  <c:v>88.364908736196597</c:v>
                </c:pt>
                <c:pt idx="11172">
                  <c:v>88.355285045072904</c:v>
                </c:pt>
                <c:pt idx="11173">
                  <c:v>88.345661353949296</c:v>
                </c:pt>
                <c:pt idx="11174">
                  <c:v>88.336037662825703</c:v>
                </c:pt>
                <c:pt idx="11175">
                  <c:v>88.326413971702095</c:v>
                </c:pt>
                <c:pt idx="11176">
                  <c:v>88.332981793882098</c:v>
                </c:pt>
                <c:pt idx="11177">
                  <c:v>88.308232630411695</c:v>
                </c:pt>
                <c:pt idx="11178">
                  <c:v>88.302232874552402</c:v>
                </c:pt>
                <c:pt idx="11179">
                  <c:v>88.296233118692996</c:v>
                </c:pt>
                <c:pt idx="11180">
                  <c:v>88.290233362833604</c:v>
                </c:pt>
                <c:pt idx="11181">
                  <c:v>88.284233606974198</c:v>
                </c:pt>
                <c:pt idx="11182">
                  <c:v>88.278233851114905</c:v>
                </c:pt>
                <c:pt idx="11183">
                  <c:v>88.272234095255499</c:v>
                </c:pt>
                <c:pt idx="11184">
                  <c:v>88.266234339396107</c:v>
                </c:pt>
                <c:pt idx="11185">
                  <c:v>88.2602345835367</c:v>
                </c:pt>
                <c:pt idx="11186">
                  <c:v>88.240295827134901</c:v>
                </c:pt>
                <c:pt idx="11187">
                  <c:v>88.247352780378606</c:v>
                </c:pt>
                <c:pt idx="11188">
                  <c:v>88.238353733507097</c:v>
                </c:pt>
                <c:pt idx="11189">
                  <c:v>88.229354686635602</c:v>
                </c:pt>
                <c:pt idx="11190">
                  <c:v>88.220355639764094</c:v>
                </c:pt>
                <c:pt idx="11191">
                  <c:v>88.211356592892699</c:v>
                </c:pt>
                <c:pt idx="11192">
                  <c:v>88.202357546021204</c:v>
                </c:pt>
                <c:pt idx="11193">
                  <c:v>88.193358499149696</c:v>
                </c:pt>
                <c:pt idx="11194">
                  <c:v>88.184359452278201</c:v>
                </c:pt>
                <c:pt idx="11195">
                  <c:v>88.175360405406707</c:v>
                </c:pt>
                <c:pt idx="11196">
                  <c:v>88.166356540355196</c:v>
                </c:pt>
                <c:pt idx="11197">
                  <c:v>88.157362008191299</c:v>
                </c:pt>
                <c:pt idx="11198">
                  <c:v>88.148361924398102</c:v>
                </c:pt>
                <c:pt idx="11199">
                  <c:v>88.139361840604806</c:v>
                </c:pt>
                <c:pt idx="11200">
                  <c:v>88.130361756811595</c:v>
                </c:pt>
                <c:pt idx="11201">
                  <c:v>88.121361673018299</c:v>
                </c:pt>
                <c:pt idx="11202">
                  <c:v>88.112361589225003</c:v>
                </c:pt>
                <c:pt idx="11203">
                  <c:v>88.103361505431806</c:v>
                </c:pt>
                <c:pt idx="11204">
                  <c:v>88.094361421638496</c:v>
                </c:pt>
                <c:pt idx="11205">
                  <c:v>88.085361337845299</c:v>
                </c:pt>
                <c:pt idx="11206">
                  <c:v>88.076362587865304</c:v>
                </c:pt>
                <c:pt idx="11207">
                  <c:v>88.067361254412603</c:v>
                </c:pt>
                <c:pt idx="11208">
                  <c:v>88.0583614576706</c:v>
                </c:pt>
                <c:pt idx="11209">
                  <c:v>88.049361660928497</c:v>
                </c:pt>
                <c:pt idx="11210">
                  <c:v>88.040361864186394</c:v>
                </c:pt>
                <c:pt idx="11211">
                  <c:v>88.031362067444405</c:v>
                </c:pt>
                <c:pt idx="11212">
                  <c:v>88.022362270702303</c:v>
                </c:pt>
                <c:pt idx="11213">
                  <c:v>88.0133624739602</c:v>
                </c:pt>
                <c:pt idx="11214">
                  <c:v>88.004362677218197</c:v>
                </c:pt>
                <c:pt idx="11215">
                  <c:v>87.995362880476094</c:v>
                </c:pt>
                <c:pt idx="11216">
                  <c:v>87.977390288532206</c:v>
                </c:pt>
                <c:pt idx="11217">
                  <c:v>87.976730541625699</c:v>
                </c:pt>
                <c:pt idx="11218">
                  <c:v>87.965567512862293</c:v>
                </c:pt>
                <c:pt idx="11219">
                  <c:v>87.954404484098902</c:v>
                </c:pt>
                <c:pt idx="11220">
                  <c:v>87.943241455335496</c:v>
                </c:pt>
                <c:pt idx="11221">
                  <c:v>87.932078426572104</c:v>
                </c:pt>
                <c:pt idx="11222">
                  <c:v>87.920915397808699</c:v>
                </c:pt>
                <c:pt idx="11223">
                  <c:v>87.909752369045293</c:v>
                </c:pt>
                <c:pt idx="11224">
                  <c:v>87.914364804283593</c:v>
                </c:pt>
                <c:pt idx="11225">
                  <c:v>87.889999389648395</c:v>
                </c:pt>
                <c:pt idx="11226">
                  <c:v>87.880722301212799</c:v>
                </c:pt>
                <c:pt idx="11227">
                  <c:v>87.887365317440398</c:v>
                </c:pt>
                <c:pt idx="11228">
                  <c:v>87.878365070716001</c:v>
                </c:pt>
                <c:pt idx="11229">
                  <c:v>87.869364823991603</c:v>
                </c:pt>
                <c:pt idx="11230">
                  <c:v>87.860364577267205</c:v>
                </c:pt>
                <c:pt idx="11231">
                  <c:v>87.851364330542793</c:v>
                </c:pt>
                <c:pt idx="11232">
                  <c:v>87.842364083818396</c:v>
                </c:pt>
                <c:pt idx="11233">
                  <c:v>87.833363837093998</c:v>
                </c:pt>
                <c:pt idx="11234">
                  <c:v>87.8243635903696</c:v>
                </c:pt>
                <c:pt idx="11235">
                  <c:v>87.815363343645203</c:v>
                </c:pt>
                <c:pt idx="11236">
                  <c:v>87.820303680674201</c:v>
                </c:pt>
                <c:pt idx="11237">
                  <c:v>87.798240464525094</c:v>
                </c:pt>
                <c:pt idx="11238">
                  <c:v>87.792240608668095</c:v>
                </c:pt>
                <c:pt idx="11239">
                  <c:v>87.786240752811096</c:v>
                </c:pt>
                <c:pt idx="11240">
                  <c:v>87.780240896954197</c:v>
                </c:pt>
                <c:pt idx="11241">
                  <c:v>87.774241041097198</c:v>
                </c:pt>
                <c:pt idx="11242">
                  <c:v>87.7682411852402</c:v>
                </c:pt>
                <c:pt idx="11243">
                  <c:v>87.762241329383201</c:v>
                </c:pt>
                <c:pt idx="11244">
                  <c:v>87.756241473526302</c:v>
                </c:pt>
                <c:pt idx="11245">
                  <c:v>87.750241617669303</c:v>
                </c:pt>
                <c:pt idx="11246">
                  <c:v>87.716369749376994</c:v>
                </c:pt>
                <c:pt idx="11247">
                  <c:v>87.7364864271496</c:v>
                </c:pt>
                <c:pt idx="11248">
                  <c:v>87.724488352138493</c:v>
                </c:pt>
                <c:pt idx="11249">
                  <c:v>87.712490277127301</c:v>
                </c:pt>
                <c:pt idx="11250">
                  <c:v>87.700492202116195</c:v>
                </c:pt>
                <c:pt idx="11251">
                  <c:v>87.688494127105102</c:v>
                </c:pt>
                <c:pt idx="11252">
                  <c:v>87.676496052093995</c:v>
                </c:pt>
                <c:pt idx="11253">
                  <c:v>87.664497977082902</c:v>
                </c:pt>
                <c:pt idx="11254">
                  <c:v>87.652499902071696</c:v>
                </c:pt>
                <c:pt idx="11255">
                  <c:v>87.640501827060604</c:v>
                </c:pt>
                <c:pt idx="11256">
                  <c:v>87.642429354508593</c:v>
                </c:pt>
                <c:pt idx="11257">
                  <c:v>87.617377461928299</c:v>
                </c:pt>
                <c:pt idx="11258">
                  <c:v>87.608376928085804</c:v>
                </c:pt>
                <c:pt idx="11259">
                  <c:v>87.599376394243393</c:v>
                </c:pt>
                <c:pt idx="11260">
                  <c:v>87.590375860400897</c:v>
                </c:pt>
                <c:pt idx="11261">
                  <c:v>87.581375326558501</c:v>
                </c:pt>
                <c:pt idx="11262">
                  <c:v>87.572374792716005</c:v>
                </c:pt>
                <c:pt idx="11263">
                  <c:v>87.563374258873594</c:v>
                </c:pt>
                <c:pt idx="11264">
                  <c:v>87.554373725031198</c:v>
                </c:pt>
                <c:pt idx="11265">
                  <c:v>87.545373191188702</c:v>
                </c:pt>
                <c:pt idx="11266">
                  <c:v>87.536376778601095</c:v>
                </c:pt>
                <c:pt idx="11267">
                  <c:v>87.527372382384598</c:v>
                </c:pt>
                <c:pt idx="11268">
                  <c:v>87.518372735626698</c:v>
                </c:pt>
                <c:pt idx="11269">
                  <c:v>87.509373088868699</c:v>
                </c:pt>
                <c:pt idx="11270">
                  <c:v>87.500373442110799</c:v>
                </c:pt>
                <c:pt idx="11271">
                  <c:v>87.4913737953528</c:v>
                </c:pt>
                <c:pt idx="11272">
                  <c:v>87.4823741485949</c:v>
                </c:pt>
                <c:pt idx="11273">
                  <c:v>87.473374501836901</c:v>
                </c:pt>
                <c:pt idx="11274">
                  <c:v>87.464374855079001</c:v>
                </c:pt>
                <c:pt idx="11275">
                  <c:v>87.455375208321001</c:v>
                </c:pt>
                <c:pt idx="11276">
                  <c:v>87.428557288385093</c:v>
                </c:pt>
                <c:pt idx="11277">
                  <c:v>87.435325304241999</c:v>
                </c:pt>
                <c:pt idx="11278">
                  <c:v>87.419278885789595</c:v>
                </c:pt>
                <c:pt idx="11279">
                  <c:v>87.403232467337105</c:v>
                </c:pt>
                <c:pt idx="11280">
                  <c:v>87.4103770172119</c:v>
                </c:pt>
                <c:pt idx="11281">
                  <c:v>87.377352416144006</c:v>
                </c:pt>
                <c:pt idx="11282">
                  <c:v>87.372561044270995</c:v>
                </c:pt>
                <c:pt idx="11283">
                  <c:v>87.367769672397998</c:v>
                </c:pt>
                <c:pt idx="11284">
                  <c:v>87.362978300525</c:v>
                </c:pt>
                <c:pt idx="11285">
                  <c:v>87.358186928652003</c:v>
                </c:pt>
                <c:pt idx="11286">
                  <c:v>87.339033062917807</c:v>
                </c:pt>
                <c:pt idx="11287">
                  <c:v>87.347380231420601</c:v>
                </c:pt>
                <c:pt idx="11288">
                  <c:v>87.338382833824596</c:v>
                </c:pt>
                <c:pt idx="11289">
                  <c:v>87.329385436228605</c:v>
                </c:pt>
                <c:pt idx="11290">
                  <c:v>87.3203880386327</c:v>
                </c:pt>
                <c:pt idx="11291">
                  <c:v>87.311390641036695</c:v>
                </c:pt>
                <c:pt idx="11292">
                  <c:v>87.302393243440704</c:v>
                </c:pt>
                <c:pt idx="11293">
                  <c:v>87.293395845844699</c:v>
                </c:pt>
                <c:pt idx="11294">
                  <c:v>87.284398448248695</c:v>
                </c:pt>
                <c:pt idx="11295">
                  <c:v>87.275401050652704</c:v>
                </c:pt>
                <c:pt idx="11296">
                  <c:v>87.266393266552896</c:v>
                </c:pt>
                <c:pt idx="11297">
                  <c:v>87.257405612182595</c:v>
                </c:pt>
                <c:pt idx="11298">
                  <c:v>87.248405978393507</c:v>
                </c:pt>
                <c:pt idx="11299">
                  <c:v>87.239406344604404</c:v>
                </c:pt>
                <c:pt idx="11300">
                  <c:v>87.230406710815402</c:v>
                </c:pt>
                <c:pt idx="11301">
                  <c:v>87.221407077026299</c:v>
                </c:pt>
                <c:pt idx="11302">
                  <c:v>87.212407443237296</c:v>
                </c:pt>
                <c:pt idx="11303">
                  <c:v>87.203407809448194</c:v>
                </c:pt>
                <c:pt idx="11304">
                  <c:v>87.194408175659106</c:v>
                </c:pt>
                <c:pt idx="11305">
                  <c:v>87.185408541870103</c:v>
                </c:pt>
                <c:pt idx="11306">
                  <c:v>87.190345064914993</c:v>
                </c:pt>
                <c:pt idx="11307">
                  <c:v>87.168272498026994</c:v>
                </c:pt>
                <c:pt idx="11308">
                  <c:v>87.162273641996094</c:v>
                </c:pt>
                <c:pt idx="11309">
                  <c:v>87.156274785965095</c:v>
                </c:pt>
                <c:pt idx="11310">
                  <c:v>87.150275929934097</c:v>
                </c:pt>
                <c:pt idx="11311">
                  <c:v>87.144277073903098</c:v>
                </c:pt>
                <c:pt idx="11312">
                  <c:v>87.138278217872198</c:v>
                </c:pt>
                <c:pt idx="11313">
                  <c:v>87.132279361841199</c:v>
                </c:pt>
                <c:pt idx="11314">
                  <c:v>87.1262805058102</c:v>
                </c:pt>
                <c:pt idx="11315">
                  <c:v>87.120281649779301</c:v>
                </c:pt>
                <c:pt idx="11316">
                  <c:v>87.100346345103105</c:v>
                </c:pt>
                <c:pt idx="11317">
                  <c:v>87.107425082671995</c:v>
                </c:pt>
                <c:pt idx="11318">
                  <c:v>87.098424985946707</c:v>
                </c:pt>
                <c:pt idx="11319">
                  <c:v>87.089424889221405</c:v>
                </c:pt>
                <c:pt idx="11320">
                  <c:v>87.080424792496103</c:v>
                </c:pt>
                <c:pt idx="11321">
                  <c:v>87.071424695770801</c:v>
                </c:pt>
                <c:pt idx="11322">
                  <c:v>87.062424599045499</c:v>
                </c:pt>
                <c:pt idx="11323">
                  <c:v>87.053424502320198</c:v>
                </c:pt>
                <c:pt idx="11324">
                  <c:v>87.044424405594896</c:v>
                </c:pt>
                <c:pt idx="11325">
                  <c:v>87.035424308869594</c:v>
                </c:pt>
                <c:pt idx="11326">
                  <c:v>87.026425665113706</c:v>
                </c:pt>
                <c:pt idx="11327">
                  <c:v>87.017424204867694</c:v>
                </c:pt>
                <c:pt idx="11328">
                  <c:v>87.008424421082196</c:v>
                </c:pt>
                <c:pt idx="11329">
                  <c:v>86.999424637296798</c:v>
                </c:pt>
                <c:pt idx="11330">
                  <c:v>86.9904248535113</c:v>
                </c:pt>
                <c:pt idx="11331">
                  <c:v>86.981425069725802</c:v>
                </c:pt>
                <c:pt idx="11332">
                  <c:v>86.972425285940403</c:v>
                </c:pt>
                <c:pt idx="11333">
                  <c:v>86.963425502154905</c:v>
                </c:pt>
                <c:pt idx="11334">
                  <c:v>86.954425718369507</c:v>
                </c:pt>
                <c:pt idx="11335">
                  <c:v>86.945425934583994</c:v>
                </c:pt>
                <c:pt idx="11336">
                  <c:v>86.903163127795693</c:v>
                </c:pt>
                <c:pt idx="11337">
                  <c:v>86.921072107604601</c:v>
                </c:pt>
                <c:pt idx="11338">
                  <c:v>86.918425987888199</c:v>
                </c:pt>
                <c:pt idx="11339">
                  <c:v>86.868643971375704</c:v>
                </c:pt>
                <c:pt idx="11340">
                  <c:v>86.864930331948003</c:v>
                </c:pt>
                <c:pt idx="11341">
                  <c:v>86.861216692520301</c:v>
                </c:pt>
                <c:pt idx="11342">
                  <c:v>86.8575030530926</c:v>
                </c:pt>
                <c:pt idx="11343">
                  <c:v>86.853789413664899</c:v>
                </c:pt>
                <c:pt idx="11344">
                  <c:v>86.850075774237197</c:v>
                </c:pt>
                <c:pt idx="11345">
                  <c:v>86.846362134809596</c:v>
                </c:pt>
                <c:pt idx="11346">
                  <c:v>86.808897094467696</c:v>
                </c:pt>
                <c:pt idx="11347">
                  <c:v>86.836566477457595</c:v>
                </c:pt>
                <c:pt idx="11348">
                  <c:v>86.824566965738896</c:v>
                </c:pt>
                <c:pt idx="11349">
                  <c:v>86.812567454020098</c:v>
                </c:pt>
                <c:pt idx="11350">
                  <c:v>86.800567942301399</c:v>
                </c:pt>
                <c:pt idx="11351">
                  <c:v>86.7885684305826</c:v>
                </c:pt>
                <c:pt idx="11352">
                  <c:v>86.776568918863902</c:v>
                </c:pt>
                <c:pt idx="11353">
                  <c:v>86.764569407145103</c:v>
                </c:pt>
                <c:pt idx="11354">
                  <c:v>86.752569895426404</c:v>
                </c:pt>
                <c:pt idx="11355">
                  <c:v>86.740570383707606</c:v>
                </c:pt>
                <c:pt idx="11356">
                  <c:v>86.742502824975801</c:v>
                </c:pt>
                <c:pt idx="11357">
                  <c:v>86.717428993138995</c:v>
                </c:pt>
                <c:pt idx="11358">
                  <c:v>86.708429946267501</c:v>
                </c:pt>
                <c:pt idx="11359">
                  <c:v>86.699430899396006</c:v>
                </c:pt>
                <c:pt idx="11360">
                  <c:v>86.690431852524497</c:v>
                </c:pt>
                <c:pt idx="11361">
                  <c:v>86.681432805653003</c:v>
                </c:pt>
                <c:pt idx="11362">
                  <c:v>86.672433758781594</c:v>
                </c:pt>
                <c:pt idx="11363">
                  <c:v>86.663434711910099</c:v>
                </c:pt>
                <c:pt idx="11364">
                  <c:v>86.654435665038605</c:v>
                </c:pt>
                <c:pt idx="11365">
                  <c:v>86.645436618167096</c:v>
                </c:pt>
                <c:pt idx="11366">
                  <c:v>86.650362565471497</c:v>
                </c:pt>
                <c:pt idx="11367">
                  <c:v>86.628291351266995</c:v>
                </c:pt>
                <c:pt idx="11368">
                  <c:v>86.622291695401799</c:v>
                </c:pt>
                <c:pt idx="11369">
                  <c:v>86.616292039536702</c:v>
                </c:pt>
                <c:pt idx="11370">
                  <c:v>86.610292383671606</c:v>
                </c:pt>
                <c:pt idx="11371">
                  <c:v>86.604292727806495</c:v>
                </c:pt>
                <c:pt idx="11372">
                  <c:v>86.598293071941399</c:v>
                </c:pt>
                <c:pt idx="11373">
                  <c:v>86.592293416076302</c:v>
                </c:pt>
                <c:pt idx="11374">
                  <c:v>86.586293760211205</c:v>
                </c:pt>
                <c:pt idx="11375">
                  <c:v>86.580294104346095</c:v>
                </c:pt>
                <c:pt idx="11376">
                  <c:v>86.560364045079496</c:v>
                </c:pt>
                <c:pt idx="11377">
                  <c:v>86.567442039459607</c:v>
                </c:pt>
                <c:pt idx="11378">
                  <c:v>86.558441492721897</c:v>
                </c:pt>
                <c:pt idx="11379">
                  <c:v>86.549440945984301</c:v>
                </c:pt>
                <c:pt idx="11380">
                  <c:v>86.540440399246705</c:v>
                </c:pt>
                <c:pt idx="11381">
                  <c:v>86.531439852509095</c:v>
                </c:pt>
                <c:pt idx="11382">
                  <c:v>86.5224393057714</c:v>
                </c:pt>
                <c:pt idx="11383">
                  <c:v>86.513438759033804</c:v>
                </c:pt>
                <c:pt idx="11384">
                  <c:v>86.504438212296193</c:v>
                </c:pt>
                <c:pt idx="11385">
                  <c:v>86.495437665558498</c:v>
                </c:pt>
                <c:pt idx="11386">
                  <c:v>86.486442053158996</c:v>
                </c:pt>
                <c:pt idx="11387">
                  <c:v>86.477436874312502</c:v>
                </c:pt>
                <c:pt idx="11388">
                  <c:v>86.468437390514893</c:v>
                </c:pt>
                <c:pt idx="11389">
                  <c:v>86.459437906717199</c:v>
                </c:pt>
                <c:pt idx="11390">
                  <c:v>86.450438422919504</c:v>
                </c:pt>
                <c:pt idx="11391">
                  <c:v>86.441438939121895</c:v>
                </c:pt>
                <c:pt idx="11392">
                  <c:v>86.4324394553242</c:v>
                </c:pt>
                <c:pt idx="11393">
                  <c:v>86.423439971526506</c:v>
                </c:pt>
                <c:pt idx="11394">
                  <c:v>86.414440487728896</c:v>
                </c:pt>
                <c:pt idx="11395">
                  <c:v>86.405441003931202</c:v>
                </c:pt>
                <c:pt idx="11396">
                  <c:v>86.373428202659795</c:v>
                </c:pt>
                <c:pt idx="11397">
                  <c:v>86.387441776911402</c:v>
                </c:pt>
                <c:pt idx="11398">
                  <c:v>86.3547822668679</c:v>
                </c:pt>
                <c:pt idx="11399">
                  <c:v>86.348496368272805</c:v>
                </c:pt>
                <c:pt idx="11400">
                  <c:v>86.342210469677795</c:v>
                </c:pt>
                <c:pt idx="11401">
                  <c:v>86.3359245710827</c:v>
                </c:pt>
                <c:pt idx="11402">
                  <c:v>86.329638672487704</c:v>
                </c:pt>
                <c:pt idx="11403">
                  <c:v>86.323352773892694</c:v>
                </c:pt>
                <c:pt idx="11404">
                  <c:v>86.317066875297598</c:v>
                </c:pt>
                <c:pt idx="11405">
                  <c:v>86.310780976702603</c:v>
                </c:pt>
                <c:pt idx="11406">
                  <c:v>86.292235416768904</c:v>
                </c:pt>
                <c:pt idx="11407">
                  <c:v>86.297438026428196</c:v>
                </c:pt>
                <c:pt idx="11408">
                  <c:v>86.288438392639094</c:v>
                </c:pt>
                <c:pt idx="11409">
                  <c:v>86.279438758850006</c:v>
                </c:pt>
                <c:pt idx="11410">
                  <c:v>86.270439125061003</c:v>
                </c:pt>
                <c:pt idx="11411">
                  <c:v>86.261439491271901</c:v>
                </c:pt>
                <c:pt idx="11412">
                  <c:v>86.252439857482898</c:v>
                </c:pt>
                <c:pt idx="11413">
                  <c:v>86.243440223693796</c:v>
                </c:pt>
                <c:pt idx="11414">
                  <c:v>86.234440589904693</c:v>
                </c:pt>
                <c:pt idx="11415">
                  <c:v>86.225440956115705</c:v>
                </c:pt>
                <c:pt idx="11416">
                  <c:v>86.202513722053695</c:v>
                </c:pt>
                <c:pt idx="11417">
                  <c:v>86.206589120089404</c:v>
                </c:pt>
                <c:pt idx="11418">
                  <c:v>86.194589245426997</c:v>
                </c:pt>
                <c:pt idx="11419">
                  <c:v>86.182589370764603</c:v>
                </c:pt>
                <c:pt idx="11420">
                  <c:v>86.170589496102195</c:v>
                </c:pt>
                <c:pt idx="11421">
                  <c:v>86.158589621439901</c:v>
                </c:pt>
                <c:pt idx="11422">
                  <c:v>86.146589746777494</c:v>
                </c:pt>
                <c:pt idx="11423">
                  <c:v>86.1345898721151</c:v>
                </c:pt>
                <c:pt idx="11424">
                  <c:v>86.122589997452707</c:v>
                </c:pt>
                <c:pt idx="11425">
                  <c:v>86.110590122790299</c:v>
                </c:pt>
                <c:pt idx="11426">
                  <c:v>86.126444924230796</c:v>
                </c:pt>
                <c:pt idx="11427">
                  <c:v>86.088293492328106</c:v>
                </c:pt>
                <c:pt idx="11428">
                  <c:v>86.082294036441496</c:v>
                </c:pt>
                <c:pt idx="11429">
                  <c:v>86.076294580554901</c:v>
                </c:pt>
                <c:pt idx="11430">
                  <c:v>86.070295124668405</c:v>
                </c:pt>
                <c:pt idx="11431">
                  <c:v>86.064295668781796</c:v>
                </c:pt>
                <c:pt idx="11432">
                  <c:v>86.0582962128952</c:v>
                </c:pt>
                <c:pt idx="11433">
                  <c:v>86.052296757008605</c:v>
                </c:pt>
                <c:pt idx="11434">
                  <c:v>86.046297301121996</c:v>
                </c:pt>
                <c:pt idx="11435">
                  <c:v>86.0402978452355</c:v>
                </c:pt>
                <c:pt idx="11436">
                  <c:v>86.020371521244797</c:v>
                </c:pt>
                <c:pt idx="11437">
                  <c:v>86.027448879382106</c:v>
                </c:pt>
                <c:pt idx="11438">
                  <c:v>86.018449232624107</c:v>
                </c:pt>
                <c:pt idx="11439">
                  <c:v>86.009449585866193</c:v>
                </c:pt>
                <c:pt idx="11440">
                  <c:v>86.000449939108194</c:v>
                </c:pt>
                <c:pt idx="11441">
                  <c:v>85.991450292350294</c:v>
                </c:pt>
                <c:pt idx="11442">
                  <c:v>85.982450645592294</c:v>
                </c:pt>
                <c:pt idx="11443">
                  <c:v>85.973450998834394</c:v>
                </c:pt>
                <c:pt idx="11444">
                  <c:v>85.964451352076395</c:v>
                </c:pt>
                <c:pt idx="11445">
                  <c:v>85.955451705318495</c:v>
                </c:pt>
                <c:pt idx="11446">
                  <c:v>85.940029316471893</c:v>
                </c:pt>
                <c:pt idx="11447">
                  <c:v>85.937028938103396</c:v>
                </c:pt>
                <c:pt idx="11448">
                  <c:v>85.926530269401496</c:v>
                </c:pt>
                <c:pt idx="11449">
                  <c:v>85.916031600699597</c:v>
                </c:pt>
                <c:pt idx="11450">
                  <c:v>85.905532931997797</c:v>
                </c:pt>
                <c:pt idx="11451">
                  <c:v>85.895034263295898</c:v>
                </c:pt>
                <c:pt idx="11452">
                  <c:v>85.884535594593999</c:v>
                </c:pt>
                <c:pt idx="11453">
                  <c:v>85.874036925892099</c:v>
                </c:pt>
                <c:pt idx="11454">
                  <c:v>85.8635382571902</c:v>
                </c:pt>
                <c:pt idx="11455">
                  <c:v>85.865454102808599</c:v>
                </c:pt>
                <c:pt idx="11456">
                  <c:v>85.844405541035997</c:v>
                </c:pt>
                <c:pt idx="11457">
                  <c:v>85.847455209733894</c:v>
                </c:pt>
                <c:pt idx="11458">
                  <c:v>85.838457812137904</c:v>
                </c:pt>
                <c:pt idx="11459">
                  <c:v>85.829460414541998</c:v>
                </c:pt>
                <c:pt idx="11460">
                  <c:v>85.820463016945993</c:v>
                </c:pt>
                <c:pt idx="11461">
                  <c:v>85.811465619350002</c:v>
                </c:pt>
                <c:pt idx="11462">
                  <c:v>85.802468221753998</c:v>
                </c:pt>
                <c:pt idx="11463">
                  <c:v>85.793470824158007</c:v>
                </c:pt>
                <c:pt idx="11464">
                  <c:v>85.784473426562002</c:v>
                </c:pt>
                <c:pt idx="11465">
                  <c:v>85.775476028966096</c:v>
                </c:pt>
                <c:pt idx="11466">
                  <c:v>85.766468254182101</c:v>
                </c:pt>
                <c:pt idx="11467">
                  <c:v>85.757480609130795</c:v>
                </c:pt>
                <c:pt idx="11468">
                  <c:v>85.748480975341707</c:v>
                </c:pt>
                <c:pt idx="11469">
                  <c:v>85.739481341552704</c:v>
                </c:pt>
                <c:pt idx="11470">
                  <c:v>85.730481707763602</c:v>
                </c:pt>
                <c:pt idx="11471">
                  <c:v>85.721482073974599</c:v>
                </c:pt>
                <c:pt idx="11472">
                  <c:v>85.712482440185497</c:v>
                </c:pt>
                <c:pt idx="11473">
                  <c:v>85.703482806396394</c:v>
                </c:pt>
                <c:pt idx="11474">
                  <c:v>85.694483172607406</c:v>
                </c:pt>
                <c:pt idx="11475">
                  <c:v>85.685483538818303</c:v>
                </c:pt>
                <c:pt idx="11476">
                  <c:v>85.676490863666203</c:v>
                </c:pt>
                <c:pt idx="11477">
                  <c:v>85.667484690153302</c:v>
                </c:pt>
                <c:pt idx="11478">
                  <c:v>85.658486556053305</c:v>
                </c:pt>
                <c:pt idx="11479">
                  <c:v>85.649488421953194</c:v>
                </c:pt>
                <c:pt idx="11480">
                  <c:v>85.640490287853197</c:v>
                </c:pt>
                <c:pt idx="11481">
                  <c:v>85.631492153753101</c:v>
                </c:pt>
                <c:pt idx="11482">
                  <c:v>85.622494019653104</c:v>
                </c:pt>
                <c:pt idx="11483">
                  <c:v>85.613495885552993</c:v>
                </c:pt>
                <c:pt idx="11484">
                  <c:v>85.604497751452996</c:v>
                </c:pt>
                <c:pt idx="11485">
                  <c:v>85.595499617352999</c:v>
                </c:pt>
                <c:pt idx="11486">
                  <c:v>85.572573712424102</c:v>
                </c:pt>
                <c:pt idx="11487">
                  <c:v>85.576669754791197</c:v>
                </c:pt>
                <c:pt idx="11488">
                  <c:v>85.564669480133006</c:v>
                </c:pt>
                <c:pt idx="11489">
                  <c:v>85.5526692054748</c:v>
                </c:pt>
                <c:pt idx="11490">
                  <c:v>85.540668930816594</c:v>
                </c:pt>
                <c:pt idx="11491">
                  <c:v>85.528668656158402</c:v>
                </c:pt>
                <c:pt idx="11492">
                  <c:v>85.516668381500196</c:v>
                </c:pt>
                <c:pt idx="11493">
                  <c:v>85.504668106842004</c:v>
                </c:pt>
                <c:pt idx="11494">
                  <c:v>85.492667832183798</c:v>
                </c:pt>
                <c:pt idx="11495">
                  <c:v>85.480667557525607</c:v>
                </c:pt>
                <c:pt idx="11496">
                  <c:v>85.496502689488693</c:v>
                </c:pt>
                <c:pt idx="11497">
                  <c:v>85.458333152262298</c:v>
                </c:pt>
                <c:pt idx="11498">
                  <c:v>85.452333396402906</c:v>
                </c:pt>
                <c:pt idx="11499">
                  <c:v>85.4463336405436</c:v>
                </c:pt>
                <c:pt idx="11500">
                  <c:v>85.440333884684193</c:v>
                </c:pt>
                <c:pt idx="11501">
                  <c:v>85.434334128824801</c:v>
                </c:pt>
                <c:pt idx="11502">
                  <c:v>85.428334372965494</c:v>
                </c:pt>
                <c:pt idx="11503">
                  <c:v>85.422334617106102</c:v>
                </c:pt>
                <c:pt idx="11504">
                  <c:v>85.416334861246696</c:v>
                </c:pt>
                <c:pt idx="11505">
                  <c:v>85.410335105387304</c:v>
                </c:pt>
                <c:pt idx="11506">
                  <c:v>85.376397851853</c:v>
                </c:pt>
                <c:pt idx="11507">
                  <c:v>85.394978985525697</c:v>
                </c:pt>
                <c:pt idx="11508">
                  <c:v>85.3768906049023</c:v>
                </c:pt>
                <c:pt idx="11509">
                  <c:v>85.358802224278804</c:v>
                </c:pt>
                <c:pt idx="11510">
                  <c:v>85.370501225534994</c:v>
                </c:pt>
                <c:pt idx="11511">
                  <c:v>85.335685360079594</c:v>
                </c:pt>
                <c:pt idx="11512">
                  <c:v>85.331196316888693</c:v>
                </c:pt>
                <c:pt idx="11513">
                  <c:v>85.326707273697906</c:v>
                </c:pt>
                <c:pt idx="11514">
                  <c:v>85.322218230507005</c:v>
                </c:pt>
                <c:pt idx="11515">
                  <c:v>85.317729187316104</c:v>
                </c:pt>
                <c:pt idx="11516">
                  <c:v>85.297124840719306</c:v>
                </c:pt>
                <c:pt idx="11517">
                  <c:v>85.307498660278299</c:v>
                </c:pt>
                <c:pt idx="11518">
                  <c:v>85.298499026489196</c:v>
                </c:pt>
                <c:pt idx="11519">
                  <c:v>85.289499392700193</c:v>
                </c:pt>
                <c:pt idx="11520">
                  <c:v>85.280499758911105</c:v>
                </c:pt>
                <c:pt idx="11521">
                  <c:v>85.271500125122003</c:v>
                </c:pt>
                <c:pt idx="11522">
                  <c:v>85.262500491333</c:v>
                </c:pt>
                <c:pt idx="11523">
                  <c:v>85.253500857543898</c:v>
                </c:pt>
                <c:pt idx="11524">
                  <c:v>85.244501223754796</c:v>
                </c:pt>
                <c:pt idx="11525">
                  <c:v>85.235501589965807</c:v>
                </c:pt>
                <c:pt idx="11526">
                  <c:v>85.212582483291598</c:v>
                </c:pt>
                <c:pt idx="11527">
                  <c:v>85.216669144439606</c:v>
                </c:pt>
                <c:pt idx="11528">
                  <c:v>85.2046688697815</c:v>
                </c:pt>
                <c:pt idx="11529">
                  <c:v>85.192668595123294</c:v>
                </c:pt>
                <c:pt idx="11530">
                  <c:v>85.180668320465003</c:v>
                </c:pt>
                <c:pt idx="11531">
                  <c:v>85.168668045806797</c:v>
                </c:pt>
                <c:pt idx="11532">
                  <c:v>85.156667771148605</c:v>
                </c:pt>
                <c:pt idx="11533">
                  <c:v>85.144667496490399</c:v>
                </c:pt>
                <c:pt idx="11534">
                  <c:v>85.132667221832193</c:v>
                </c:pt>
                <c:pt idx="11535">
                  <c:v>85.120666947174001</c:v>
                </c:pt>
                <c:pt idx="11536">
                  <c:v>85.136504862349099</c:v>
                </c:pt>
                <c:pt idx="11537">
                  <c:v>85.098332652965496</c:v>
                </c:pt>
                <c:pt idx="11538">
                  <c:v>85.092333297063206</c:v>
                </c:pt>
                <c:pt idx="11539">
                  <c:v>85.086333941160902</c:v>
                </c:pt>
                <c:pt idx="11540">
                  <c:v>85.080334585258598</c:v>
                </c:pt>
                <c:pt idx="11541">
                  <c:v>85.074335229356294</c:v>
                </c:pt>
                <c:pt idx="11542">
                  <c:v>85.068335873453904</c:v>
                </c:pt>
                <c:pt idx="11543">
                  <c:v>85.0623365175516</c:v>
                </c:pt>
                <c:pt idx="11544">
                  <c:v>85.056337161649296</c:v>
                </c:pt>
                <c:pt idx="11545">
                  <c:v>85.050337805747006</c:v>
                </c:pt>
                <c:pt idx="11546">
                  <c:v>85.016506290237103</c:v>
                </c:pt>
                <c:pt idx="11547">
                  <c:v>85.036677171821395</c:v>
                </c:pt>
                <c:pt idx="11548">
                  <c:v>85.024678097070606</c:v>
                </c:pt>
                <c:pt idx="11549">
                  <c:v>85.012679022319901</c:v>
                </c:pt>
                <c:pt idx="11550">
                  <c:v>85.000679947569196</c:v>
                </c:pt>
                <c:pt idx="11551">
                  <c:v>84.988680872818406</c:v>
                </c:pt>
                <c:pt idx="11552">
                  <c:v>84.976681798067702</c:v>
                </c:pt>
                <c:pt idx="11553">
                  <c:v>84.964682723316997</c:v>
                </c:pt>
                <c:pt idx="11554">
                  <c:v>84.952683648566193</c:v>
                </c:pt>
                <c:pt idx="11555">
                  <c:v>84.940684573815503</c:v>
                </c:pt>
                <c:pt idx="11556">
                  <c:v>84.956511948419902</c:v>
                </c:pt>
                <c:pt idx="11557">
                  <c:v>84.918342236328101</c:v>
                </c:pt>
                <c:pt idx="11558">
                  <c:v>84.912342480468695</c:v>
                </c:pt>
                <c:pt idx="11559">
                  <c:v>84.906342724609303</c:v>
                </c:pt>
                <c:pt idx="11560">
                  <c:v>84.900342968749996</c:v>
                </c:pt>
                <c:pt idx="11561">
                  <c:v>84.894343212890604</c:v>
                </c:pt>
                <c:pt idx="11562">
                  <c:v>84.888343457031198</c:v>
                </c:pt>
                <c:pt idx="11563">
                  <c:v>84.882343701171806</c:v>
                </c:pt>
                <c:pt idx="11564">
                  <c:v>84.876343945312499</c:v>
                </c:pt>
                <c:pt idx="11565">
                  <c:v>84.870344189453107</c:v>
                </c:pt>
                <c:pt idx="11566">
                  <c:v>84.846552669346494</c:v>
                </c:pt>
                <c:pt idx="11567">
                  <c:v>84.853940842296396</c:v>
                </c:pt>
                <c:pt idx="11568">
                  <c:v>84.848515338441103</c:v>
                </c:pt>
                <c:pt idx="11569">
                  <c:v>84.823679032567398</c:v>
                </c:pt>
                <c:pt idx="11570">
                  <c:v>84.816728356326493</c:v>
                </c:pt>
                <c:pt idx="11571">
                  <c:v>84.809777680085503</c:v>
                </c:pt>
                <c:pt idx="11572">
                  <c:v>84.802827003844499</c:v>
                </c:pt>
                <c:pt idx="11573">
                  <c:v>84.795876327603594</c:v>
                </c:pt>
                <c:pt idx="11574">
                  <c:v>84.788925651362604</c:v>
                </c:pt>
                <c:pt idx="11575">
                  <c:v>84.781974975121599</c:v>
                </c:pt>
                <c:pt idx="11576">
                  <c:v>84.766328798236302</c:v>
                </c:pt>
                <c:pt idx="11577">
                  <c:v>84.767506910366905</c:v>
                </c:pt>
                <c:pt idx="11578">
                  <c:v>84.758507876513406</c:v>
                </c:pt>
                <c:pt idx="11579">
                  <c:v>84.749508842660006</c:v>
                </c:pt>
                <c:pt idx="11580">
                  <c:v>84.740509808806493</c:v>
                </c:pt>
                <c:pt idx="11581">
                  <c:v>84.731510774952994</c:v>
                </c:pt>
                <c:pt idx="11582">
                  <c:v>84.722511741099495</c:v>
                </c:pt>
                <c:pt idx="11583">
                  <c:v>84.713512707246096</c:v>
                </c:pt>
                <c:pt idx="11584">
                  <c:v>84.704513673392597</c:v>
                </c:pt>
                <c:pt idx="11585">
                  <c:v>84.695514639539098</c:v>
                </c:pt>
                <c:pt idx="11586">
                  <c:v>84.686509980126601</c:v>
                </c:pt>
                <c:pt idx="11587">
                  <c:v>84.6775162370798</c:v>
                </c:pt>
                <c:pt idx="11588">
                  <c:v>84.668515990355402</c:v>
                </c:pt>
                <c:pt idx="11589">
                  <c:v>84.659515743631005</c:v>
                </c:pt>
                <c:pt idx="11590">
                  <c:v>84.650515496906607</c:v>
                </c:pt>
                <c:pt idx="11591">
                  <c:v>84.641515250182195</c:v>
                </c:pt>
                <c:pt idx="11592">
                  <c:v>84.632515003457797</c:v>
                </c:pt>
                <c:pt idx="11593">
                  <c:v>84.6235147567334</c:v>
                </c:pt>
                <c:pt idx="11594">
                  <c:v>84.614514510009002</c:v>
                </c:pt>
                <c:pt idx="11595">
                  <c:v>84.605514263284604</c:v>
                </c:pt>
                <c:pt idx="11596">
                  <c:v>84.596516859330606</c:v>
                </c:pt>
                <c:pt idx="11597">
                  <c:v>84.587513938903797</c:v>
                </c:pt>
                <c:pt idx="11598">
                  <c:v>84.578514305114695</c:v>
                </c:pt>
                <c:pt idx="11599">
                  <c:v>84.569514671325607</c:v>
                </c:pt>
                <c:pt idx="11600">
                  <c:v>84.560515037536604</c:v>
                </c:pt>
                <c:pt idx="11601">
                  <c:v>84.551515403747501</c:v>
                </c:pt>
                <c:pt idx="11602">
                  <c:v>84.542515769958499</c:v>
                </c:pt>
                <c:pt idx="11603">
                  <c:v>84.533516136169396</c:v>
                </c:pt>
                <c:pt idx="11604">
                  <c:v>84.524516502380294</c:v>
                </c:pt>
                <c:pt idx="11605">
                  <c:v>84.515516868591305</c:v>
                </c:pt>
                <c:pt idx="11606">
                  <c:v>84.506520652659702</c:v>
                </c:pt>
                <c:pt idx="11607">
                  <c:v>84.497517804268298</c:v>
                </c:pt>
                <c:pt idx="11608">
                  <c:v>84.488518907355896</c:v>
                </c:pt>
                <c:pt idx="11609">
                  <c:v>84.479520010443593</c:v>
                </c:pt>
                <c:pt idx="11610">
                  <c:v>84.470521113531206</c:v>
                </c:pt>
                <c:pt idx="11611">
                  <c:v>84.461522216618803</c:v>
                </c:pt>
                <c:pt idx="11612">
                  <c:v>84.452523319706501</c:v>
                </c:pt>
                <c:pt idx="11613">
                  <c:v>84.443524422794098</c:v>
                </c:pt>
                <c:pt idx="11614">
                  <c:v>84.434525525881796</c:v>
                </c:pt>
                <c:pt idx="11615">
                  <c:v>84.425526628969394</c:v>
                </c:pt>
                <c:pt idx="11616">
                  <c:v>84.410341373399703</c:v>
                </c:pt>
                <c:pt idx="11617">
                  <c:v>84.407133841549594</c:v>
                </c:pt>
                <c:pt idx="11618">
                  <c:v>84.396694238515295</c:v>
                </c:pt>
                <c:pt idx="11619">
                  <c:v>84.386254635481095</c:v>
                </c:pt>
                <c:pt idx="11620">
                  <c:v>84.375815032446795</c:v>
                </c:pt>
                <c:pt idx="11621">
                  <c:v>84.365375429412595</c:v>
                </c:pt>
                <c:pt idx="11622">
                  <c:v>84.354935826378295</c:v>
                </c:pt>
                <c:pt idx="11623">
                  <c:v>84.344496223344095</c:v>
                </c:pt>
                <c:pt idx="11624">
                  <c:v>84.334056620309795</c:v>
                </c:pt>
                <c:pt idx="11625">
                  <c:v>84.335546452721104</c:v>
                </c:pt>
                <c:pt idx="11626">
                  <c:v>84.314832324508302</c:v>
                </c:pt>
                <c:pt idx="11627">
                  <c:v>84.317550372602199</c:v>
                </c:pt>
                <c:pt idx="11628">
                  <c:v>84.308551025797399</c:v>
                </c:pt>
                <c:pt idx="11629">
                  <c:v>84.2995516789927</c:v>
                </c:pt>
                <c:pt idx="11630">
                  <c:v>84.290552332188</c:v>
                </c:pt>
                <c:pt idx="11631">
                  <c:v>84.2815529853833</c:v>
                </c:pt>
                <c:pt idx="11632">
                  <c:v>84.272553638578501</c:v>
                </c:pt>
                <c:pt idx="11633">
                  <c:v>84.263554291773801</c:v>
                </c:pt>
                <c:pt idx="11634">
                  <c:v>84.254554944969101</c:v>
                </c:pt>
                <c:pt idx="11635">
                  <c:v>84.245555598164401</c:v>
                </c:pt>
                <c:pt idx="11636">
                  <c:v>84.236554225615606</c:v>
                </c:pt>
                <c:pt idx="11637">
                  <c:v>84.227556786133206</c:v>
                </c:pt>
                <c:pt idx="11638">
                  <c:v>84.218557002347694</c:v>
                </c:pt>
                <c:pt idx="11639">
                  <c:v>84.209557218562196</c:v>
                </c:pt>
                <c:pt idx="11640">
                  <c:v>84.200557434776798</c:v>
                </c:pt>
                <c:pt idx="11641">
                  <c:v>84.1915576509913</c:v>
                </c:pt>
                <c:pt idx="11642">
                  <c:v>84.182557867205901</c:v>
                </c:pt>
                <c:pt idx="11643">
                  <c:v>84.173558083420403</c:v>
                </c:pt>
                <c:pt idx="11644">
                  <c:v>84.164558299634905</c:v>
                </c:pt>
                <c:pt idx="11645">
                  <c:v>84.155558515849506</c:v>
                </c:pt>
                <c:pt idx="11646">
                  <c:v>84.146557976704003</c:v>
                </c:pt>
                <c:pt idx="11647">
                  <c:v>84.137558904093098</c:v>
                </c:pt>
                <c:pt idx="11648">
                  <c:v>84.128558957361903</c:v>
                </c:pt>
                <c:pt idx="11649">
                  <c:v>84.119559010630795</c:v>
                </c:pt>
                <c:pt idx="11650">
                  <c:v>84.110559063899601</c:v>
                </c:pt>
                <c:pt idx="11651">
                  <c:v>84.101559117168406</c:v>
                </c:pt>
                <c:pt idx="11652">
                  <c:v>84.092559170437198</c:v>
                </c:pt>
                <c:pt idx="11653">
                  <c:v>84.083559223706004</c:v>
                </c:pt>
                <c:pt idx="11654">
                  <c:v>84.074559276974895</c:v>
                </c:pt>
                <c:pt idx="11655">
                  <c:v>84.065559330243701</c:v>
                </c:pt>
                <c:pt idx="11656">
                  <c:v>84.056560138835806</c:v>
                </c:pt>
                <c:pt idx="11657">
                  <c:v>84.047559480885297</c:v>
                </c:pt>
                <c:pt idx="11658">
                  <c:v>84.038559697099799</c:v>
                </c:pt>
                <c:pt idx="11659">
                  <c:v>84.029559913314401</c:v>
                </c:pt>
                <c:pt idx="11660">
                  <c:v>84.020560129528903</c:v>
                </c:pt>
                <c:pt idx="11661">
                  <c:v>84.011560345743504</c:v>
                </c:pt>
                <c:pt idx="11662">
                  <c:v>84.002560561958006</c:v>
                </c:pt>
                <c:pt idx="11663">
                  <c:v>83.993560778172593</c:v>
                </c:pt>
                <c:pt idx="11664">
                  <c:v>83.984560994387095</c:v>
                </c:pt>
                <c:pt idx="11665">
                  <c:v>83.975561210601597</c:v>
                </c:pt>
                <c:pt idx="11666">
                  <c:v>83.966564842942702</c:v>
                </c:pt>
                <c:pt idx="11667">
                  <c:v>83.957561842611597</c:v>
                </c:pt>
                <c:pt idx="11668">
                  <c:v>83.948562795740102</c:v>
                </c:pt>
                <c:pt idx="11669">
                  <c:v>83.939563748868594</c:v>
                </c:pt>
                <c:pt idx="11670">
                  <c:v>83.930564701997099</c:v>
                </c:pt>
                <c:pt idx="11671">
                  <c:v>83.921565655125605</c:v>
                </c:pt>
                <c:pt idx="11672">
                  <c:v>83.912566608254195</c:v>
                </c:pt>
                <c:pt idx="11673">
                  <c:v>83.903567561382701</c:v>
                </c:pt>
                <c:pt idx="11674">
                  <c:v>83.894568514511207</c:v>
                </c:pt>
                <c:pt idx="11675">
                  <c:v>83.885569467639698</c:v>
                </c:pt>
                <c:pt idx="11676">
                  <c:v>83.875798722425998</c:v>
                </c:pt>
                <c:pt idx="11677">
                  <c:v>83.867514534506</c:v>
                </c:pt>
                <c:pt idx="11678">
                  <c:v>83.858304450292707</c:v>
                </c:pt>
                <c:pt idx="11679">
                  <c:v>83.849094366079299</c:v>
                </c:pt>
                <c:pt idx="11680">
                  <c:v>83.839884281866006</c:v>
                </c:pt>
                <c:pt idx="11681">
                  <c:v>83.830674197652698</c:v>
                </c:pt>
                <c:pt idx="11682">
                  <c:v>83.821464113439305</c:v>
                </c:pt>
                <c:pt idx="11683">
                  <c:v>83.813574353432003</c:v>
                </c:pt>
                <c:pt idx="11684">
                  <c:v>83.803500094084299</c:v>
                </c:pt>
                <c:pt idx="11685">
                  <c:v>83.794894180826702</c:v>
                </c:pt>
                <c:pt idx="11686">
                  <c:v>83.7854820804193</c:v>
                </c:pt>
                <c:pt idx="11687">
                  <c:v>83.777576132133305</c:v>
                </c:pt>
                <c:pt idx="11688">
                  <c:v>83.768575585395695</c:v>
                </c:pt>
                <c:pt idx="11689">
                  <c:v>83.759575038657999</c:v>
                </c:pt>
                <c:pt idx="11690">
                  <c:v>83.750574491920403</c:v>
                </c:pt>
                <c:pt idx="11691">
                  <c:v>83.741573945182793</c:v>
                </c:pt>
                <c:pt idx="11692">
                  <c:v>83.732573398445197</c:v>
                </c:pt>
                <c:pt idx="11693">
                  <c:v>83.723572851707502</c:v>
                </c:pt>
                <c:pt idx="11694">
                  <c:v>83.714572304969906</c:v>
                </c:pt>
                <c:pt idx="11695">
                  <c:v>83.705571758232296</c:v>
                </c:pt>
                <c:pt idx="11696">
                  <c:v>83.696575442666102</c:v>
                </c:pt>
                <c:pt idx="11697">
                  <c:v>83.687570910644496</c:v>
                </c:pt>
                <c:pt idx="11698">
                  <c:v>83.678571276855394</c:v>
                </c:pt>
                <c:pt idx="11699">
                  <c:v>83.669571643066405</c:v>
                </c:pt>
                <c:pt idx="11700">
                  <c:v>83.660572009277303</c:v>
                </c:pt>
                <c:pt idx="11701">
                  <c:v>83.6515723754882</c:v>
                </c:pt>
                <c:pt idx="11702">
                  <c:v>83.642572741699198</c:v>
                </c:pt>
                <c:pt idx="11703">
                  <c:v>83.633573107910095</c:v>
                </c:pt>
                <c:pt idx="11704">
                  <c:v>83.624573474120993</c:v>
                </c:pt>
                <c:pt idx="11705">
                  <c:v>83.615573840332004</c:v>
                </c:pt>
                <c:pt idx="11706">
                  <c:v>83.620479378673593</c:v>
                </c:pt>
                <c:pt idx="11707">
                  <c:v>83.5983826206689</c:v>
                </c:pt>
                <c:pt idx="11708">
                  <c:v>83.592383164782305</c:v>
                </c:pt>
                <c:pt idx="11709">
                  <c:v>83.586383708895795</c:v>
                </c:pt>
                <c:pt idx="11710">
                  <c:v>83.5803842530092</c:v>
                </c:pt>
                <c:pt idx="11711">
                  <c:v>83.574384797122605</c:v>
                </c:pt>
                <c:pt idx="11712">
                  <c:v>83.568385341235995</c:v>
                </c:pt>
                <c:pt idx="11713">
                  <c:v>83.5623858853494</c:v>
                </c:pt>
                <c:pt idx="11714">
                  <c:v>83.556386429462904</c:v>
                </c:pt>
                <c:pt idx="11715">
                  <c:v>83.550386973576295</c:v>
                </c:pt>
                <c:pt idx="11716">
                  <c:v>83.516575027877593</c:v>
                </c:pt>
                <c:pt idx="11717">
                  <c:v>83.536774734150598</c:v>
                </c:pt>
                <c:pt idx="11718">
                  <c:v>83.524774059469905</c:v>
                </c:pt>
                <c:pt idx="11719">
                  <c:v>83.512773384789298</c:v>
                </c:pt>
                <c:pt idx="11720">
                  <c:v>83.500772710108606</c:v>
                </c:pt>
                <c:pt idx="11721">
                  <c:v>83.4887720354279</c:v>
                </c:pt>
                <c:pt idx="11722">
                  <c:v>83.476771360747193</c:v>
                </c:pt>
                <c:pt idx="11723">
                  <c:v>83.464770686066501</c:v>
                </c:pt>
                <c:pt idx="11724">
                  <c:v>83.452770011385795</c:v>
                </c:pt>
                <c:pt idx="11725">
                  <c:v>83.440769336705102</c:v>
                </c:pt>
                <c:pt idx="11726">
                  <c:v>83.442677778794703</c:v>
                </c:pt>
                <c:pt idx="11727">
                  <c:v>83.417575807889705</c:v>
                </c:pt>
                <c:pt idx="11728">
                  <c:v>83.408576324092095</c:v>
                </c:pt>
                <c:pt idx="11729">
                  <c:v>83.399576840294401</c:v>
                </c:pt>
                <c:pt idx="11730">
                  <c:v>83.390577356496706</c:v>
                </c:pt>
                <c:pt idx="11731">
                  <c:v>83.381577872699097</c:v>
                </c:pt>
                <c:pt idx="11732">
                  <c:v>83.372578388901402</c:v>
                </c:pt>
                <c:pt idx="11733">
                  <c:v>83.363578905103694</c:v>
                </c:pt>
                <c:pt idx="11734">
                  <c:v>83.354579421306099</c:v>
                </c:pt>
                <c:pt idx="11735">
                  <c:v>83.345579937508404</c:v>
                </c:pt>
                <c:pt idx="11736">
                  <c:v>83.315428456597701</c:v>
                </c:pt>
                <c:pt idx="11737">
                  <c:v>83.327581047105895</c:v>
                </c:pt>
                <c:pt idx="11738">
                  <c:v>83.295946179808396</c:v>
                </c:pt>
                <c:pt idx="11739">
                  <c:v>83.2895391504494</c:v>
                </c:pt>
                <c:pt idx="11740">
                  <c:v>83.283132121090503</c:v>
                </c:pt>
                <c:pt idx="11741">
                  <c:v>83.276725091731507</c:v>
                </c:pt>
                <c:pt idx="11742">
                  <c:v>83.270318062372496</c:v>
                </c:pt>
                <c:pt idx="11743">
                  <c:v>83.263911033013599</c:v>
                </c:pt>
                <c:pt idx="11744">
                  <c:v>83.257504003654603</c:v>
                </c:pt>
                <c:pt idx="11745">
                  <c:v>83.251096974295706</c:v>
                </c:pt>
                <c:pt idx="11746">
                  <c:v>83.233132944209899</c:v>
                </c:pt>
                <c:pt idx="11747">
                  <c:v>83.2375889617919</c:v>
                </c:pt>
                <c:pt idx="11748">
                  <c:v>83.228589328002897</c:v>
                </c:pt>
                <c:pt idx="11749">
                  <c:v>83.219589694213795</c:v>
                </c:pt>
                <c:pt idx="11750">
                  <c:v>83.210590060424806</c:v>
                </c:pt>
                <c:pt idx="11751">
                  <c:v>83.201590426635704</c:v>
                </c:pt>
                <c:pt idx="11752">
                  <c:v>83.192590792846602</c:v>
                </c:pt>
                <c:pt idx="11753">
                  <c:v>83.183591159057599</c:v>
                </c:pt>
                <c:pt idx="11754">
                  <c:v>83.174591525268497</c:v>
                </c:pt>
                <c:pt idx="11755">
                  <c:v>83.165591891479494</c:v>
                </c:pt>
                <c:pt idx="11756">
                  <c:v>83.156589417426503</c:v>
                </c:pt>
                <c:pt idx="11757">
                  <c:v>83.147592459839004</c:v>
                </c:pt>
                <c:pt idx="11758">
                  <c:v>83.138592213114606</c:v>
                </c:pt>
                <c:pt idx="11759">
                  <c:v>83.129591966390194</c:v>
                </c:pt>
                <c:pt idx="11760">
                  <c:v>83.120591719665796</c:v>
                </c:pt>
                <c:pt idx="11761">
                  <c:v>83.111591472941399</c:v>
                </c:pt>
                <c:pt idx="11762">
                  <c:v>83.102591226216902</c:v>
                </c:pt>
                <c:pt idx="11763">
                  <c:v>83.093590979492504</c:v>
                </c:pt>
                <c:pt idx="11764">
                  <c:v>83.084590732768106</c:v>
                </c:pt>
                <c:pt idx="11765">
                  <c:v>83.075590486043694</c:v>
                </c:pt>
                <c:pt idx="11766">
                  <c:v>83.066592384465494</c:v>
                </c:pt>
                <c:pt idx="11767">
                  <c:v>83.057590116431101</c:v>
                </c:pt>
                <c:pt idx="11768">
                  <c:v>83.048590332645603</c:v>
                </c:pt>
                <c:pt idx="11769">
                  <c:v>83.039590548860204</c:v>
                </c:pt>
                <c:pt idx="11770">
                  <c:v>83.030590765074706</c:v>
                </c:pt>
                <c:pt idx="11771">
                  <c:v>83.021590981289293</c:v>
                </c:pt>
                <c:pt idx="11772">
                  <c:v>83.012591197503795</c:v>
                </c:pt>
                <c:pt idx="11773">
                  <c:v>83.003591413718297</c:v>
                </c:pt>
                <c:pt idx="11774">
                  <c:v>82.994591629932899</c:v>
                </c:pt>
                <c:pt idx="11775">
                  <c:v>82.9855918461474</c:v>
                </c:pt>
                <c:pt idx="11776">
                  <c:v>82.976603121302105</c:v>
                </c:pt>
                <c:pt idx="11777">
                  <c:v>82.967592917279902</c:v>
                </c:pt>
                <c:pt idx="11778">
                  <c:v>82.958595519683897</c:v>
                </c:pt>
                <c:pt idx="11779">
                  <c:v>82.949598122087906</c:v>
                </c:pt>
                <c:pt idx="11780">
                  <c:v>82.940600724491901</c:v>
                </c:pt>
                <c:pt idx="11781">
                  <c:v>82.931603326895996</c:v>
                </c:pt>
                <c:pt idx="11782">
                  <c:v>82.922605929300005</c:v>
                </c:pt>
                <c:pt idx="11783">
                  <c:v>82.913608531704</c:v>
                </c:pt>
                <c:pt idx="11784">
                  <c:v>82.904611134107995</c:v>
                </c:pt>
                <c:pt idx="11785">
                  <c:v>82.895613736512004</c:v>
                </c:pt>
                <c:pt idx="11786">
                  <c:v>82.872465682118005</c:v>
                </c:pt>
                <c:pt idx="11787">
                  <c:v>82.876646685533103</c:v>
                </c:pt>
                <c:pt idx="11788">
                  <c:v>82.863971144985101</c:v>
                </c:pt>
                <c:pt idx="11789">
                  <c:v>82.851295604437098</c:v>
                </c:pt>
                <c:pt idx="11790">
                  <c:v>82.838620063889195</c:v>
                </c:pt>
                <c:pt idx="11791">
                  <c:v>82.825944523341207</c:v>
                </c:pt>
                <c:pt idx="11792">
                  <c:v>82.813268982793204</c:v>
                </c:pt>
                <c:pt idx="11793">
                  <c:v>82.823622426646196</c:v>
                </c:pt>
                <c:pt idx="11794">
                  <c:v>82.790000915527301</c:v>
                </c:pt>
                <c:pt idx="11795">
                  <c:v>82.790000915527301</c:v>
                </c:pt>
                <c:pt idx="11796">
                  <c:v>82.7698699823639</c:v>
                </c:pt>
                <c:pt idx="11797">
                  <c:v>82.786833318157093</c:v>
                </c:pt>
                <c:pt idx="11798">
                  <c:v>82.774834843270199</c:v>
                </c:pt>
                <c:pt idx="11799">
                  <c:v>82.762836368383205</c:v>
                </c:pt>
                <c:pt idx="11800">
                  <c:v>82.750837893496197</c:v>
                </c:pt>
                <c:pt idx="11801">
                  <c:v>82.738839418609302</c:v>
                </c:pt>
                <c:pt idx="11802">
                  <c:v>82.726840943722294</c:v>
                </c:pt>
                <c:pt idx="11803">
                  <c:v>82.7148424688353</c:v>
                </c:pt>
                <c:pt idx="11804">
                  <c:v>82.702843993948306</c:v>
                </c:pt>
                <c:pt idx="11805">
                  <c:v>82.690845519061398</c:v>
                </c:pt>
                <c:pt idx="11806">
                  <c:v>82.706631026911495</c:v>
                </c:pt>
                <c:pt idx="11807">
                  <c:v>82.6684232330322</c:v>
                </c:pt>
                <c:pt idx="11808">
                  <c:v>82.662423477172794</c:v>
                </c:pt>
                <c:pt idx="11809">
                  <c:v>82.656423721313402</c:v>
                </c:pt>
                <c:pt idx="11810">
                  <c:v>82.650423965454095</c:v>
                </c:pt>
                <c:pt idx="11811">
                  <c:v>82.644424209594703</c:v>
                </c:pt>
                <c:pt idx="11812">
                  <c:v>82.638424453735297</c:v>
                </c:pt>
                <c:pt idx="11813">
                  <c:v>82.632424697875905</c:v>
                </c:pt>
                <c:pt idx="11814">
                  <c:v>82.626424942016598</c:v>
                </c:pt>
                <c:pt idx="11815">
                  <c:v>82.620425186157206</c:v>
                </c:pt>
                <c:pt idx="11816">
                  <c:v>82.600528133355596</c:v>
                </c:pt>
                <c:pt idx="11817">
                  <c:v>82.607637966832897</c:v>
                </c:pt>
                <c:pt idx="11818">
                  <c:v>82.598637420095301</c:v>
                </c:pt>
                <c:pt idx="11819">
                  <c:v>82.589636873357605</c:v>
                </c:pt>
                <c:pt idx="11820">
                  <c:v>82.580636326619995</c:v>
                </c:pt>
                <c:pt idx="11821">
                  <c:v>82.571635779882399</c:v>
                </c:pt>
                <c:pt idx="11822">
                  <c:v>82.562635233144704</c:v>
                </c:pt>
                <c:pt idx="11823">
                  <c:v>82.553634686407094</c:v>
                </c:pt>
                <c:pt idx="11824">
                  <c:v>82.544634139669498</c:v>
                </c:pt>
                <c:pt idx="11825">
                  <c:v>82.535633592931902</c:v>
                </c:pt>
                <c:pt idx="11826">
                  <c:v>82.526637969017003</c:v>
                </c:pt>
                <c:pt idx="11827">
                  <c:v>82.517632778655496</c:v>
                </c:pt>
                <c:pt idx="11828">
                  <c:v>82.508633294857802</c:v>
                </c:pt>
                <c:pt idx="11829">
                  <c:v>82.499633811060207</c:v>
                </c:pt>
                <c:pt idx="11830">
                  <c:v>82.490634327262498</c:v>
                </c:pt>
                <c:pt idx="11831">
                  <c:v>82.481634843464803</c:v>
                </c:pt>
                <c:pt idx="11832">
                  <c:v>82.472635359667194</c:v>
                </c:pt>
                <c:pt idx="11833">
                  <c:v>82.4636358758695</c:v>
                </c:pt>
                <c:pt idx="11834">
                  <c:v>82.454636392071805</c:v>
                </c:pt>
                <c:pt idx="11835">
                  <c:v>82.445636908274196</c:v>
                </c:pt>
                <c:pt idx="11836">
                  <c:v>82.436633196424694</c:v>
                </c:pt>
                <c:pt idx="11837">
                  <c:v>82.427637701034499</c:v>
                </c:pt>
                <c:pt idx="11838">
                  <c:v>82.418637304306003</c:v>
                </c:pt>
                <c:pt idx="11839">
                  <c:v>82.409636907577493</c:v>
                </c:pt>
                <c:pt idx="11840">
                  <c:v>82.400636510848997</c:v>
                </c:pt>
                <c:pt idx="11841">
                  <c:v>82.391636114120402</c:v>
                </c:pt>
                <c:pt idx="11842">
                  <c:v>82.382635717391906</c:v>
                </c:pt>
                <c:pt idx="11843">
                  <c:v>82.373635320663396</c:v>
                </c:pt>
                <c:pt idx="11844">
                  <c:v>82.364634923934901</c:v>
                </c:pt>
                <c:pt idx="11845">
                  <c:v>82.355634527206405</c:v>
                </c:pt>
                <c:pt idx="11846">
                  <c:v>82.345439577261303</c:v>
                </c:pt>
                <c:pt idx="11847">
                  <c:v>82.337547235807193</c:v>
                </c:pt>
                <c:pt idx="11848">
                  <c:v>82.328217323108603</c:v>
                </c:pt>
                <c:pt idx="11849">
                  <c:v>82.318887410409999</c:v>
                </c:pt>
                <c:pt idx="11850">
                  <c:v>82.309557497711396</c:v>
                </c:pt>
                <c:pt idx="11851">
                  <c:v>82.300227585012806</c:v>
                </c:pt>
                <c:pt idx="11852">
                  <c:v>82.290897672314202</c:v>
                </c:pt>
                <c:pt idx="11853">
                  <c:v>82.302428501996602</c:v>
                </c:pt>
                <c:pt idx="11854">
                  <c:v>82.279998779296804</c:v>
                </c:pt>
                <c:pt idx="11855">
                  <c:v>82.279998779296804</c:v>
                </c:pt>
                <c:pt idx="11856">
                  <c:v>82.254957739478897</c:v>
                </c:pt>
                <c:pt idx="11857">
                  <c:v>82.276866707611006</c:v>
                </c:pt>
                <c:pt idx="11858">
                  <c:v>82.2648664329528</c:v>
                </c:pt>
                <c:pt idx="11859">
                  <c:v>82.252866158294594</c:v>
                </c:pt>
                <c:pt idx="11860">
                  <c:v>82.240865883636403</c:v>
                </c:pt>
                <c:pt idx="11861">
                  <c:v>82.228865608978197</c:v>
                </c:pt>
                <c:pt idx="11862">
                  <c:v>82.216865334320005</c:v>
                </c:pt>
                <c:pt idx="11863">
                  <c:v>82.204865059661799</c:v>
                </c:pt>
                <c:pt idx="11864">
                  <c:v>82.192864785003593</c:v>
                </c:pt>
                <c:pt idx="11865">
                  <c:v>82.180864510345401</c:v>
                </c:pt>
                <c:pt idx="11866">
                  <c:v>82.196650332555606</c:v>
                </c:pt>
                <c:pt idx="11867">
                  <c:v>82.158430122534</c:v>
                </c:pt>
                <c:pt idx="11868">
                  <c:v>82.152430466668903</c:v>
                </c:pt>
                <c:pt idx="11869">
                  <c:v>82.146430810803807</c:v>
                </c:pt>
                <c:pt idx="11870">
                  <c:v>82.140431154938696</c:v>
                </c:pt>
                <c:pt idx="11871">
                  <c:v>82.1344314990736</c:v>
                </c:pt>
                <c:pt idx="11872">
                  <c:v>82.128431843208503</c:v>
                </c:pt>
                <c:pt idx="11873">
                  <c:v>82.122432187343307</c:v>
                </c:pt>
                <c:pt idx="11874">
                  <c:v>82.116432531478196</c:v>
                </c:pt>
                <c:pt idx="11875">
                  <c:v>82.1104328756131</c:v>
                </c:pt>
                <c:pt idx="11876">
                  <c:v>82.090537826156606</c:v>
                </c:pt>
                <c:pt idx="11877">
                  <c:v>82.097650831513604</c:v>
                </c:pt>
                <c:pt idx="11878">
                  <c:v>82.088650284775994</c:v>
                </c:pt>
                <c:pt idx="11879">
                  <c:v>82.079649738038398</c:v>
                </c:pt>
                <c:pt idx="11880">
                  <c:v>82.070649191300802</c:v>
                </c:pt>
                <c:pt idx="11881">
                  <c:v>82.061648644563107</c:v>
                </c:pt>
                <c:pt idx="11882">
                  <c:v>82.052648097825497</c:v>
                </c:pt>
                <c:pt idx="11883">
                  <c:v>82.043647551087901</c:v>
                </c:pt>
                <c:pt idx="11884">
                  <c:v>82.034647004350305</c:v>
                </c:pt>
                <c:pt idx="11885">
                  <c:v>82.025646457612595</c:v>
                </c:pt>
                <c:pt idx="11886">
                  <c:v>82.016650138242497</c:v>
                </c:pt>
                <c:pt idx="11887">
                  <c:v>82.0076456024169</c:v>
                </c:pt>
                <c:pt idx="11888">
                  <c:v>81.998645968627898</c:v>
                </c:pt>
                <c:pt idx="11889">
                  <c:v>81.989646334838795</c:v>
                </c:pt>
                <c:pt idx="11890">
                  <c:v>81.980646701049807</c:v>
                </c:pt>
                <c:pt idx="11891">
                  <c:v>81.971647067260704</c:v>
                </c:pt>
                <c:pt idx="11892">
                  <c:v>81.962647433471602</c:v>
                </c:pt>
                <c:pt idx="11893">
                  <c:v>81.953647799682599</c:v>
                </c:pt>
                <c:pt idx="11894">
                  <c:v>81.944648165893497</c:v>
                </c:pt>
                <c:pt idx="11895">
                  <c:v>81.935648532104494</c:v>
                </c:pt>
                <c:pt idx="11896">
                  <c:v>81.926649592856293</c:v>
                </c:pt>
                <c:pt idx="11897">
                  <c:v>81.917649303674096</c:v>
                </c:pt>
                <c:pt idx="11898">
                  <c:v>81.908649819876402</c:v>
                </c:pt>
                <c:pt idx="11899">
                  <c:v>81.899650336078693</c:v>
                </c:pt>
                <c:pt idx="11900">
                  <c:v>81.890650852281098</c:v>
                </c:pt>
                <c:pt idx="11901">
                  <c:v>81.881651368483404</c:v>
                </c:pt>
                <c:pt idx="11902">
                  <c:v>81.872651884685794</c:v>
                </c:pt>
                <c:pt idx="11903">
                  <c:v>81.8636524008881</c:v>
                </c:pt>
                <c:pt idx="11904">
                  <c:v>81.854652917090405</c:v>
                </c:pt>
                <c:pt idx="11905">
                  <c:v>81.845653433292796</c:v>
                </c:pt>
                <c:pt idx="11906">
                  <c:v>81.840213117187901</c:v>
                </c:pt>
                <c:pt idx="11907">
                  <c:v>81.827889970141996</c:v>
                </c:pt>
                <c:pt idx="11908">
                  <c:v>81.8197933787837</c:v>
                </c:pt>
                <c:pt idx="11909">
                  <c:v>81.811696787425404</c:v>
                </c:pt>
                <c:pt idx="11910">
                  <c:v>81.803600196067094</c:v>
                </c:pt>
                <c:pt idx="11911">
                  <c:v>81.795503604708799</c:v>
                </c:pt>
                <c:pt idx="11912">
                  <c:v>81.787407013350503</c:v>
                </c:pt>
                <c:pt idx="11913">
                  <c:v>81.779310421992193</c:v>
                </c:pt>
                <c:pt idx="11914">
                  <c:v>81.786433064142798</c:v>
                </c:pt>
                <c:pt idx="11915">
                  <c:v>81.769996643066406</c:v>
                </c:pt>
                <c:pt idx="11916">
                  <c:v>81.761182302629607</c:v>
                </c:pt>
                <c:pt idx="11917">
                  <c:v>81.768431941451595</c:v>
                </c:pt>
                <c:pt idx="11918">
                  <c:v>81.762433085420696</c:v>
                </c:pt>
                <c:pt idx="11919">
                  <c:v>81.756434229389697</c:v>
                </c:pt>
                <c:pt idx="11920">
                  <c:v>81.750435373358698</c:v>
                </c:pt>
                <c:pt idx="11921">
                  <c:v>81.744436517327699</c:v>
                </c:pt>
                <c:pt idx="11922">
                  <c:v>81.7384376612968</c:v>
                </c:pt>
                <c:pt idx="11923">
                  <c:v>81.732438805265801</c:v>
                </c:pt>
                <c:pt idx="11924">
                  <c:v>81.726439949234802</c:v>
                </c:pt>
                <c:pt idx="11925">
                  <c:v>81.720441093203902</c:v>
                </c:pt>
                <c:pt idx="11926">
                  <c:v>81.700544895401904</c:v>
                </c:pt>
                <c:pt idx="11927">
                  <c:v>81.707664981587698</c:v>
                </c:pt>
                <c:pt idx="11928">
                  <c:v>81.698664584859202</c:v>
                </c:pt>
                <c:pt idx="11929">
                  <c:v>81.689664188130607</c:v>
                </c:pt>
                <c:pt idx="11930">
                  <c:v>81.680663791402097</c:v>
                </c:pt>
                <c:pt idx="11931">
                  <c:v>81.671663394673601</c:v>
                </c:pt>
                <c:pt idx="11932">
                  <c:v>81.662662997945105</c:v>
                </c:pt>
                <c:pt idx="11933">
                  <c:v>81.653662601216595</c:v>
                </c:pt>
                <c:pt idx="11934">
                  <c:v>81.6446622044881</c:v>
                </c:pt>
                <c:pt idx="11935">
                  <c:v>81.635661807759604</c:v>
                </c:pt>
                <c:pt idx="11936">
                  <c:v>81.640553378041503</c:v>
                </c:pt>
                <c:pt idx="11937">
                  <c:v>81.618439180501298</c:v>
                </c:pt>
                <c:pt idx="11938">
                  <c:v>81.612439424641906</c:v>
                </c:pt>
                <c:pt idx="11939">
                  <c:v>81.6064396687825</c:v>
                </c:pt>
                <c:pt idx="11940">
                  <c:v>81.600439912923093</c:v>
                </c:pt>
                <c:pt idx="11941">
                  <c:v>81.594440157063801</c:v>
                </c:pt>
                <c:pt idx="11942">
                  <c:v>81.588440401204394</c:v>
                </c:pt>
                <c:pt idx="11943">
                  <c:v>81.582440645345002</c:v>
                </c:pt>
                <c:pt idx="11944">
                  <c:v>81.576440889485596</c:v>
                </c:pt>
                <c:pt idx="11945">
                  <c:v>81.570441133626304</c:v>
                </c:pt>
                <c:pt idx="11946">
                  <c:v>81.578337102774597</c:v>
                </c:pt>
                <c:pt idx="11947">
                  <c:v>81.559219862444294</c:v>
                </c:pt>
                <c:pt idx="11948">
                  <c:v>81.556221034104496</c:v>
                </c:pt>
                <c:pt idx="11949">
                  <c:v>81.553222205764698</c:v>
                </c:pt>
                <c:pt idx="11950">
                  <c:v>81.550223377424999</c:v>
                </c:pt>
                <c:pt idx="11951">
                  <c:v>81.5472245490852</c:v>
                </c:pt>
                <c:pt idx="11952">
                  <c:v>81.544225720745402</c:v>
                </c:pt>
                <c:pt idx="11953">
                  <c:v>81.541226892405604</c:v>
                </c:pt>
                <c:pt idx="11954">
                  <c:v>81.538228064065905</c:v>
                </c:pt>
                <c:pt idx="11955">
                  <c:v>81.535229235726106</c:v>
                </c:pt>
                <c:pt idx="11956">
                  <c:v>81.546111438091998</c:v>
                </c:pt>
                <c:pt idx="11957">
                  <c:v>81.529998779296804</c:v>
                </c:pt>
                <c:pt idx="11958">
                  <c:v>81.529998779296804</c:v>
                </c:pt>
                <c:pt idx="11959">
                  <c:v>81.529998779296804</c:v>
                </c:pt>
                <c:pt idx="11960">
                  <c:v>81.529998779296804</c:v>
                </c:pt>
                <c:pt idx="11961">
                  <c:v>81.529998779296804</c:v>
                </c:pt>
                <c:pt idx="11962">
                  <c:v>81.529998779296804</c:v>
                </c:pt>
                <c:pt idx="11963">
                  <c:v>81.529998779296804</c:v>
                </c:pt>
                <c:pt idx="11964">
                  <c:v>81.529998779296804</c:v>
                </c:pt>
                <c:pt idx="11965">
                  <c:v>81.529998779296804</c:v>
                </c:pt>
                <c:pt idx="11966">
                  <c:v>81.516115478533905</c:v>
                </c:pt>
                <c:pt idx="11967">
                  <c:v>81.529230810546807</c:v>
                </c:pt>
                <c:pt idx="11968">
                  <c:v>81.526230932617096</c:v>
                </c:pt>
                <c:pt idx="11969">
                  <c:v>81.5232310546875</c:v>
                </c:pt>
                <c:pt idx="11970">
                  <c:v>81.520231176757804</c:v>
                </c:pt>
                <c:pt idx="11971">
                  <c:v>81.517231298828094</c:v>
                </c:pt>
                <c:pt idx="11972">
                  <c:v>81.514231420898398</c:v>
                </c:pt>
                <c:pt idx="11973">
                  <c:v>81.511231542968702</c:v>
                </c:pt>
                <c:pt idx="11974">
                  <c:v>81.508231665039006</c:v>
                </c:pt>
                <c:pt idx="11975">
                  <c:v>81.505231787109295</c:v>
                </c:pt>
                <c:pt idx="11976">
                  <c:v>81.502234454242796</c:v>
                </c:pt>
                <c:pt idx="11977">
                  <c:v>81.499232172018395</c:v>
                </c:pt>
                <c:pt idx="11978">
                  <c:v>81.496232843965501</c:v>
                </c:pt>
                <c:pt idx="11979">
                  <c:v>81.493233515912706</c:v>
                </c:pt>
                <c:pt idx="11980">
                  <c:v>81.490234187859798</c:v>
                </c:pt>
                <c:pt idx="11981">
                  <c:v>81.487234859806904</c:v>
                </c:pt>
                <c:pt idx="11982">
                  <c:v>81.484235531753995</c:v>
                </c:pt>
                <c:pt idx="11983">
                  <c:v>81.481236203701201</c:v>
                </c:pt>
                <c:pt idx="11984">
                  <c:v>81.478236875648307</c:v>
                </c:pt>
                <c:pt idx="11985">
                  <c:v>81.475237547595398</c:v>
                </c:pt>
                <c:pt idx="11986">
                  <c:v>81.486117837472904</c:v>
                </c:pt>
                <c:pt idx="11987">
                  <c:v>81.470001220703097</c:v>
                </c:pt>
                <c:pt idx="11988">
                  <c:v>81.470001220703097</c:v>
                </c:pt>
                <c:pt idx="11989">
                  <c:v>81.470001220703097</c:v>
                </c:pt>
                <c:pt idx="11990">
                  <c:v>81.470001220703097</c:v>
                </c:pt>
                <c:pt idx="11991">
                  <c:v>81.470001220703097</c:v>
                </c:pt>
                <c:pt idx="11992">
                  <c:v>81.470001220703097</c:v>
                </c:pt>
                <c:pt idx="11993">
                  <c:v>81.470001220703097</c:v>
                </c:pt>
                <c:pt idx="11994">
                  <c:v>81.470001220703097</c:v>
                </c:pt>
                <c:pt idx="11995">
                  <c:v>81.470001220703097</c:v>
                </c:pt>
                <c:pt idx="11996">
                  <c:v>81.456116889645401</c:v>
                </c:pt>
                <c:pt idx="11997">
                  <c:v>81.469238545104204</c:v>
                </c:pt>
                <c:pt idx="11998">
                  <c:v>81.466237854223607</c:v>
                </c:pt>
                <c:pt idx="11999">
                  <c:v>81.463237163342896</c:v>
                </c:pt>
                <c:pt idx="12000">
                  <c:v>81.460236472462299</c:v>
                </c:pt>
                <c:pt idx="12001">
                  <c:v>81.457235781581602</c:v>
                </c:pt>
                <c:pt idx="12002">
                  <c:v>81.454235090701005</c:v>
                </c:pt>
                <c:pt idx="12003">
                  <c:v>81.451234399820294</c:v>
                </c:pt>
                <c:pt idx="12004">
                  <c:v>81.448233708939696</c:v>
                </c:pt>
                <c:pt idx="12005">
                  <c:v>81.445233018059</c:v>
                </c:pt>
                <c:pt idx="12006">
                  <c:v>81.456116773940707</c:v>
                </c:pt>
                <c:pt idx="12007">
                  <c:v>81.439994812011705</c:v>
                </c:pt>
                <c:pt idx="12008">
                  <c:v>81.439994812011705</c:v>
                </c:pt>
                <c:pt idx="12009">
                  <c:v>81.439994812011705</c:v>
                </c:pt>
                <c:pt idx="12010">
                  <c:v>81.439994812011705</c:v>
                </c:pt>
                <c:pt idx="12011">
                  <c:v>81.439994812011705</c:v>
                </c:pt>
                <c:pt idx="12012">
                  <c:v>81.439994812011705</c:v>
                </c:pt>
                <c:pt idx="12013">
                  <c:v>81.439994812011705</c:v>
                </c:pt>
                <c:pt idx="12014">
                  <c:v>81.439994812011705</c:v>
                </c:pt>
                <c:pt idx="12015">
                  <c:v>81.439994812011705</c:v>
                </c:pt>
                <c:pt idx="12016">
                  <c:v>81.426113876851403</c:v>
                </c:pt>
                <c:pt idx="12017">
                  <c:v>81.439231355802804</c:v>
                </c:pt>
                <c:pt idx="12018">
                  <c:v>81.436231527870305</c:v>
                </c:pt>
                <c:pt idx="12019">
                  <c:v>81.433231699937707</c:v>
                </c:pt>
                <c:pt idx="12020">
                  <c:v>81.430231872005194</c:v>
                </c:pt>
                <c:pt idx="12021">
                  <c:v>81.427232044072596</c:v>
                </c:pt>
                <c:pt idx="12022">
                  <c:v>81.424232216140098</c:v>
                </c:pt>
                <c:pt idx="12023">
                  <c:v>81.4212323882075</c:v>
                </c:pt>
                <c:pt idx="12024">
                  <c:v>81.418232560275001</c:v>
                </c:pt>
                <c:pt idx="12025">
                  <c:v>81.415232732342403</c:v>
                </c:pt>
                <c:pt idx="12026">
                  <c:v>81.412232673062505</c:v>
                </c:pt>
                <c:pt idx="12027">
                  <c:v>81.409233063761306</c:v>
                </c:pt>
                <c:pt idx="12028">
                  <c:v>81.406233185831695</c:v>
                </c:pt>
                <c:pt idx="12029">
                  <c:v>81.403233307901999</c:v>
                </c:pt>
                <c:pt idx="12030">
                  <c:v>81.400233429972303</c:v>
                </c:pt>
                <c:pt idx="12031">
                  <c:v>81.397233552042593</c:v>
                </c:pt>
                <c:pt idx="12032">
                  <c:v>81.394233674112897</c:v>
                </c:pt>
                <c:pt idx="12033">
                  <c:v>81.391233796183201</c:v>
                </c:pt>
                <c:pt idx="12034">
                  <c:v>81.388233918253505</c:v>
                </c:pt>
                <c:pt idx="12035">
                  <c:v>81.385234040323894</c:v>
                </c:pt>
                <c:pt idx="12036">
                  <c:v>81.396116369856898</c:v>
                </c:pt>
                <c:pt idx="12037">
                  <c:v>81.379997253417898</c:v>
                </c:pt>
                <c:pt idx="12038">
                  <c:v>81.379997253417898</c:v>
                </c:pt>
                <c:pt idx="12039">
                  <c:v>81.379997253417898</c:v>
                </c:pt>
                <c:pt idx="12040">
                  <c:v>81.379997253417898</c:v>
                </c:pt>
                <c:pt idx="12041">
                  <c:v>81.379997253417898</c:v>
                </c:pt>
                <c:pt idx="12042">
                  <c:v>81.379997253417898</c:v>
                </c:pt>
                <c:pt idx="12043">
                  <c:v>81.379997253417898</c:v>
                </c:pt>
                <c:pt idx="12044">
                  <c:v>81.379997253417898</c:v>
                </c:pt>
                <c:pt idx="12045">
                  <c:v>81.379997253417898</c:v>
                </c:pt>
                <c:pt idx="12046">
                  <c:v>81.379997253417898</c:v>
                </c:pt>
                <c:pt idx="12047">
                  <c:v>81.379997253417898</c:v>
                </c:pt>
                <c:pt idx="12048">
                  <c:v>81.379997253417898</c:v>
                </c:pt>
                <c:pt idx="12049">
                  <c:v>81.379997253417898</c:v>
                </c:pt>
                <c:pt idx="12050">
                  <c:v>81.379997253417898</c:v>
                </c:pt>
                <c:pt idx="12051">
                  <c:v>81.379997253417898</c:v>
                </c:pt>
                <c:pt idx="12052">
                  <c:v>81.379997253417898</c:v>
                </c:pt>
                <c:pt idx="12053">
                  <c:v>81.379997253417898</c:v>
                </c:pt>
                <c:pt idx="12054">
                  <c:v>81.379997253417898</c:v>
                </c:pt>
                <c:pt idx="12055">
                  <c:v>81.379997253417898</c:v>
                </c:pt>
                <c:pt idx="12056">
                  <c:v>81.366118952493196</c:v>
                </c:pt>
                <c:pt idx="12057">
                  <c:v>81.379239284261004</c:v>
                </c:pt>
                <c:pt idx="12058">
                  <c:v>81.376239406331294</c:v>
                </c:pt>
                <c:pt idx="12059">
                  <c:v>81.373239528401697</c:v>
                </c:pt>
                <c:pt idx="12060">
                  <c:v>81.370239650472001</c:v>
                </c:pt>
                <c:pt idx="12061">
                  <c:v>81.367239772542305</c:v>
                </c:pt>
                <c:pt idx="12062">
                  <c:v>81.364239894612595</c:v>
                </c:pt>
                <c:pt idx="12063">
                  <c:v>81.361240016682899</c:v>
                </c:pt>
                <c:pt idx="12064">
                  <c:v>81.358240138753203</c:v>
                </c:pt>
                <c:pt idx="12065">
                  <c:v>81.355240260823507</c:v>
                </c:pt>
                <c:pt idx="12066">
                  <c:v>81.352240382893797</c:v>
                </c:pt>
                <c:pt idx="12067">
                  <c:v>81.349240504964101</c:v>
                </c:pt>
                <c:pt idx="12068">
                  <c:v>81.346240627034504</c:v>
                </c:pt>
                <c:pt idx="12069">
                  <c:v>81.343240749104794</c:v>
                </c:pt>
                <c:pt idx="12070">
                  <c:v>81.340240871175098</c:v>
                </c:pt>
                <c:pt idx="12071">
                  <c:v>81.337240993245402</c:v>
                </c:pt>
                <c:pt idx="12072">
                  <c:v>81.334241115315706</c:v>
                </c:pt>
                <c:pt idx="12073">
                  <c:v>81.331241237385996</c:v>
                </c:pt>
                <c:pt idx="12074">
                  <c:v>81.3282413594563</c:v>
                </c:pt>
                <c:pt idx="12075">
                  <c:v>81.325241481526604</c:v>
                </c:pt>
                <c:pt idx="12076">
                  <c:v>81.3222418349023</c:v>
                </c:pt>
                <c:pt idx="12077">
                  <c:v>81.319241738299894</c:v>
                </c:pt>
                <c:pt idx="12078">
                  <c:v>81.316241910367296</c:v>
                </c:pt>
                <c:pt idx="12079">
                  <c:v>81.313242082434797</c:v>
                </c:pt>
                <c:pt idx="12080">
                  <c:v>81.310242254502199</c:v>
                </c:pt>
                <c:pt idx="12081">
                  <c:v>81.307242426569701</c:v>
                </c:pt>
                <c:pt idx="12082">
                  <c:v>81.304242598637103</c:v>
                </c:pt>
                <c:pt idx="12083">
                  <c:v>81.301242770704505</c:v>
                </c:pt>
                <c:pt idx="12084">
                  <c:v>81.298242942772006</c:v>
                </c:pt>
                <c:pt idx="12085">
                  <c:v>81.295243114839394</c:v>
                </c:pt>
                <c:pt idx="12086">
                  <c:v>81.285349725858495</c:v>
                </c:pt>
                <c:pt idx="12087">
                  <c:v>81.288743002769095</c:v>
                </c:pt>
                <c:pt idx="12088">
                  <c:v>81.283761170063499</c:v>
                </c:pt>
                <c:pt idx="12089">
                  <c:v>81.278779337357904</c:v>
                </c:pt>
                <c:pt idx="12090">
                  <c:v>81.273797504652293</c:v>
                </c:pt>
                <c:pt idx="12091">
                  <c:v>81.268815671946697</c:v>
                </c:pt>
                <c:pt idx="12092">
                  <c:v>81.274239786676702</c:v>
                </c:pt>
                <c:pt idx="12093">
                  <c:v>81.259994506835895</c:v>
                </c:pt>
                <c:pt idx="12094">
                  <c:v>81.259994506835895</c:v>
                </c:pt>
                <c:pt idx="12095">
                  <c:v>81.259994506835895</c:v>
                </c:pt>
                <c:pt idx="12096">
                  <c:v>81.253064145356305</c:v>
                </c:pt>
                <c:pt idx="12097">
                  <c:v>81.259236676614506</c:v>
                </c:pt>
                <c:pt idx="12098">
                  <c:v>81.256237348561697</c:v>
                </c:pt>
                <c:pt idx="12099">
                  <c:v>81.253238020508803</c:v>
                </c:pt>
                <c:pt idx="12100">
                  <c:v>81.250238692455895</c:v>
                </c:pt>
                <c:pt idx="12101">
                  <c:v>81.247239364403001</c:v>
                </c:pt>
                <c:pt idx="12102">
                  <c:v>81.244240036350106</c:v>
                </c:pt>
                <c:pt idx="12103">
                  <c:v>81.241240708297298</c:v>
                </c:pt>
                <c:pt idx="12104">
                  <c:v>81.238241380244403</c:v>
                </c:pt>
                <c:pt idx="12105">
                  <c:v>81.235242052191495</c:v>
                </c:pt>
                <c:pt idx="12106">
                  <c:v>81.232239949191595</c:v>
                </c:pt>
                <c:pt idx="12107">
                  <c:v>81.229243245616999</c:v>
                </c:pt>
                <c:pt idx="12108">
                  <c:v>81.2262433176885</c:v>
                </c:pt>
                <c:pt idx="12109">
                  <c:v>81.22324338976</c:v>
                </c:pt>
                <c:pt idx="12110">
                  <c:v>81.220243461831501</c:v>
                </c:pt>
                <c:pt idx="12111">
                  <c:v>81.217243533903002</c:v>
                </c:pt>
                <c:pt idx="12112">
                  <c:v>81.214243605974502</c:v>
                </c:pt>
                <c:pt idx="12113">
                  <c:v>81.211243678046003</c:v>
                </c:pt>
                <c:pt idx="12114">
                  <c:v>81.208243750117603</c:v>
                </c:pt>
                <c:pt idx="12115">
                  <c:v>81.205243822189104</c:v>
                </c:pt>
                <c:pt idx="12116">
                  <c:v>81.2022489812489</c:v>
                </c:pt>
                <c:pt idx="12117">
                  <c:v>81.199244242328902</c:v>
                </c:pt>
                <c:pt idx="12118">
                  <c:v>81.196245413989104</c:v>
                </c:pt>
                <c:pt idx="12119">
                  <c:v>81.193246585649305</c:v>
                </c:pt>
                <c:pt idx="12120">
                  <c:v>81.190247757309606</c:v>
                </c:pt>
                <c:pt idx="12121">
                  <c:v>81.187248928969794</c:v>
                </c:pt>
                <c:pt idx="12122">
                  <c:v>81.184250100629995</c:v>
                </c:pt>
                <c:pt idx="12123">
                  <c:v>81.181251272290297</c:v>
                </c:pt>
                <c:pt idx="12124">
                  <c:v>81.178252443950498</c:v>
                </c:pt>
                <c:pt idx="12125">
                  <c:v>81.1752536156107</c:v>
                </c:pt>
                <c:pt idx="12126">
                  <c:v>80.932239019667804</c:v>
                </c:pt>
                <c:pt idx="12127">
                  <c:v>81.151247687001899</c:v>
                </c:pt>
                <c:pt idx="12128">
                  <c:v>81.075488163998202</c:v>
                </c:pt>
                <c:pt idx="12129">
                  <c:v>80.999728640994505</c:v>
                </c:pt>
                <c:pt idx="12130">
                  <c:v>80.923969117990794</c:v>
                </c:pt>
                <c:pt idx="12131">
                  <c:v>80.848209594987097</c:v>
                </c:pt>
                <c:pt idx="12132">
                  <c:v>80.776429109460906</c:v>
                </c:pt>
                <c:pt idx="12133">
                  <c:v>80.697887951424505</c:v>
                </c:pt>
                <c:pt idx="12134">
                  <c:v>80.623830089877202</c:v>
                </c:pt>
                <c:pt idx="12135">
                  <c:v>80.549772228329999</c:v>
                </c:pt>
                <c:pt idx="12136">
                  <c:v>80.587343310877301</c:v>
                </c:pt>
                <c:pt idx="12137">
                  <c:v>80.413769001421002</c:v>
                </c:pt>
                <c:pt idx="12138">
                  <c:v>80.388617584768596</c:v>
                </c:pt>
                <c:pt idx="12139">
                  <c:v>80.363466168116204</c:v>
                </c:pt>
                <c:pt idx="12140">
                  <c:v>80.338314751463798</c:v>
                </c:pt>
                <c:pt idx="12141">
                  <c:v>80.313163334811406</c:v>
                </c:pt>
                <c:pt idx="12142">
                  <c:v>80.288011918158901</c:v>
                </c:pt>
                <c:pt idx="12143">
                  <c:v>80.101365834299699</c:v>
                </c:pt>
                <c:pt idx="12144">
                  <c:v>80.229436257687695</c:v>
                </c:pt>
                <c:pt idx="12145">
                  <c:v>80.113374652392906</c:v>
                </c:pt>
                <c:pt idx="12146">
                  <c:v>80.166735620706902</c:v>
                </c:pt>
                <c:pt idx="12147">
                  <c:v>79.907024203176306</c:v>
                </c:pt>
                <c:pt idx="12148">
                  <c:v>79.895024891446099</c:v>
                </c:pt>
                <c:pt idx="12149">
                  <c:v>79.883025579715806</c:v>
                </c:pt>
                <c:pt idx="12150">
                  <c:v>79.871026267985599</c:v>
                </c:pt>
                <c:pt idx="12151">
                  <c:v>79.859026956255406</c:v>
                </c:pt>
                <c:pt idx="12152">
                  <c:v>79.847027644525198</c:v>
                </c:pt>
                <c:pt idx="12153">
                  <c:v>79.835028332795005</c:v>
                </c:pt>
                <c:pt idx="12154">
                  <c:v>79.823029021064698</c:v>
                </c:pt>
                <c:pt idx="12155">
                  <c:v>79.811029709334505</c:v>
                </c:pt>
                <c:pt idx="12156">
                  <c:v>79.776462635209896</c:v>
                </c:pt>
                <c:pt idx="12157">
                  <c:v>79.783977275686695</c:v>
                </c:pt>
                <c:pt idx="12158">
                  <c:v>79.759639336936601</c:v>
                </c:pt>
                <c:pt idx="12159">
                  <c:v>79.763034343218806</c:v>
                </c:pt>
                <c:pt idx="12160">
                  <c:v>79.723769866230597</c:v>
                </c:pt>
                <c:pt idx="12161">
                  <c:v>79.715808406756906</c:v>
                </c:pt>
                <c:pt idx="12162">
                  <c:v>79.707846947283201</c:v>
                </c:pt>
                <c:pt idx="12163">
                  <c:v>79.699885487809496</c:v>
                </c:pt>
                <c:pt idx="12164">
                  <c:v>79.691924028335805</c:v>
                </c:pt>
                <c:pt idx="12165">
                  <c:v>79.6839625688621</c:v>
                </c:pt>
                <c:pt idx="12166">
                  <c:v>79.660381102213805</c:v>
                </c:pt>
                <c:pt idx="12167">
                  <c:v>79.667046101379398</c:v>
                </c:pt>
                <c:pt idx="12168">
                  <c:v>79.655045826721107</c:v>
                </c:pt>
                <c:pt idx="12169">
                  <c:v>79.643045552062901</c:v>
                </c:pt>
                <c:pt idx="12170">
                  <c:v>79.631045277404695</c:v>
                </c:pt>
                <c:pt idx="12171">
                  <c:v>79.619045002746503</c:v>
                </c:pt>
                <c:pt idx="12172">
                  <c:v>79.607044728088297</c:v>
                </c:pt>
                <c:pt idx="12173">
                  <c:v>79.595044453430106</c:v>
                </c:pt>
                <c:pt idx="12174">
                  <c:v>79.5830441787719</c:v>
                </c:pt>
                <c:pt idx="12175">
                  <c:v>79.571043904113694</c:v>
                </c:pt>
                <c:pt idx="12176">
                  <c:v>79.586784721307893</c:v>
                </c:pt>
                <c:pt idx="12177">
                  <c:v>79.548519507020401</c:v>
                </c:pt>
                <c:pt idx="12178">
                  <c:v>79.542519851155305</c:v>
                </c:pt>
                <c:pt idx="12179">
                  <c:v>79.536520195290194</c:v>
                </c:pt>
                <c:pt idx="12180">
                  <c:v>79.530520539425098</c:v>
                </c:pt>
                <c:pt idx="12181">
                  <c:v>79.524520883560001</c:v>
                </c:pt>
                <c:pt idx="12182">
                  <c:v>79.518521227694904</c:v>
                </c:pt>
                <c:pt idx="12183">
                  <c:v>79.512521571829794</c:v>
                </c:pt>
                <c:pt idx="12184">
                  <c:v>79.506521915964598</c:v>
                </c:pt>
                <c:pt idx="12185">
                  <c:v>79.500522260099501</c:v>
                </c:pt>
                <c:pt idx="12186">
                  <c:v>79.480653244018498</c:v>
                </c:pt>
                <c:pt idx="12187">
                  <c:v>79.487785416922193</c:v>
                </c:pt>
                <c:pt idx="12188">
                  <c:v>79.478785633136795</c:v>
                </c:pt>
                <c:pt idx="12189">
                  <c:v>79.469785849351297</c:v>
                </c:pt>
                <c:pt idx="12190">
                  <c:v>79.460786065565898</c:v>
                </c:pt>
                <c:pt idx="12191">
                  <c:v>79.4517862817804</c:v>
                </c:pt>
                <c:pt idx="12192">
                  <c:v>79.442786497994902</c:v>
                </c:pt>
                <c:pt idx="12193">
                  <c:v>79.433786714209504</c:v>
                </c:pt>
                <c:pt idx="12194">
                  <c:v>79.424786930424006</c:v>
                </c:pt>
                <c:pt idx="12195">
                  <c:v>79.415787146638607</c:v>
                </c:pt>
                <c:pt idx="12196">
                  <c:v>79.406785222689294</c:v>
                </c:pt>
                <c:pt idx="12197">
                  <c:v>79.397787465184706</c:v>
                </c:pt>
                <c:pt idx="12198">
                  <c:v>79.388787218460294</c:v>
                </c:pt>
                <c:pt idx="12199">
                  <c:v>79.379786971735896</c:v>
                </c:pt>
                <c:pt idx="12200">
                  <c:v>79.370786725011499</c:v>
                </c:pt>
                <c:pt idx="12201">
                  <c:v>79.361786478287002</c:v>
                </c:pt>
                <c:pt idx="12202">
                  <c:v>79.352786231562604</c:v>
                </c:pt>
                <c:pt idx="12203">
                  <c:v>79.343785984838206</c:v>
                </c:pt>
                <c:pt idx="12204">
                  <c:v>79.334785738113794</c:v>
                </c:pt>
                <c:pt idx="12205">
                  <c:v>79.325785491389396</c:v>
                </c:pt>
                <c:pt idx="12206">
                  <c:v>79.297610375610404</c:v>
                </c:pt>
                <c:pt idx="12207">
                  <c:v>79.306459966695499</c:v>
                </c:pt>
                <c:pt idx="12208">
                  <c:v>79.292069762363795</c:v>
                </c:pt>
                <c:pt idx="12209">
                  <c:v>79.277679558032006</c:v>
                </c:pt>
                <c:pt idx="12210">
                  <c:v>79.263289353700301</c:v>
                </c:pt>
                <c:pt idx="12211">
                  <c:v>79.248899149368597</c:v>
                </c:pt>
                <c:pt idx="12212">
                  <c:v>79.234508945036893</c:v>
                </c:pt>
                <c:pt idx="12213">
                  <c:v>79.235057084195503</c:v>
                </c:pt>
                <c:pt idx="12214">
                  <c:v>79.212059564571305</c:v>
                </c:pt>
                <c:pt idx="12215">
                  <c:v>79.204052517555596</c:v>
                </c:pt>
                <c:pt idx="12216">
                  <c:v>79.200413887045599</c:v>
                </c:pt>
                <c:pt idx="12217">
                  <c:v>79.188528871663394</c:v>
                </c:pt>
                <c:pt idx="12218">
                  <c:v>79.182529115804002</c:v>
                </c:pt>
                <c:pt idx="12219">
                  <c:v>79.176529359944595</c:v>
                </c:pt>
                <c:pt idx="12220">
                  <c:v>79.170529604085203</c:v>
                </c:pt>
                <c:pt idx="12221">
                  <c:v>79.164529848225897</c:v>
                </c:pt>
                <c:pt idx="12222">
                  <c:v>79.158530092366505</c:v>
                </c:pt>
                <c:pt idx="12223">
                  <c:v>79.152530336507098</c:v>
                </c:pt>
                <c:pt idx="12224">
                  <c:v>79.146530580647706</c:v>
                </c:pt>
                <c:pt idx="12225">
                  <c:v>79.140530824788399</c:v>
                </c:pt>
                <c:pt idx="12226">
                  <c:v>79.120665133158298</c:v>
                </c:pt>
                <c:pt idx="12227">
                  <c:v>79.127798342895503</c:v>
                </c:pt>
                <c:pt idx="12228">
                  <c:v>79.1187987091064</c:v>
                </c:pt>
                <c:pt idx="12229">
                  <c:v>79.109799075317298</c:v>
                </c:pt>
                <c:pt idx="12230">
                  <c:v>79.100799441528295</c:v>
                </c:pt>
                <c:pt idx="12231">
                  <c:v>79.091799807739207</c:v>
                </c:pt>
                <c:pt idx="12232">
                  <c:v>79.082800173950105</c:v>
                </c:pt>
                <c:pt idx="12233">
                  <c:v>79.073800540161102</c:v>
                </c:pt>
                <c:pt idx="12234">
                  <c:v>79.064800906372</c:v>
                </c:pt>
                <c:pt idx="12235">
                  <c:v>79.055801272582997</c:v>
                </c:pt>
                <c:pt idx="12236">
                  <c:v>79.046798805680993</c:v>
                </c:pt>
                <c:pt idx="12237">
                  <c:v>79.037801855244297</c:v>
                </c:pt>
                <c:pt idx="12238">
                  <c:v>79.028801608519899</c:v>
                </c:pt>
                <c:pt idx="12239">
                  <c:v>79.019801361795501</c:v>
                </c:pt>
                <c:pt idx="12240">
                  <c:v>79.010801115071104</c:v>
                </c:pt>
                <c:pt idx="12241">
                  <c:v>79.001800868346706</c:v>
                </c:pt>
                <c:pt idx="12242">
                  <c:v>78.992800621622294</c:v>
                </c:pt>
                <c:pt idx="12243">
                  <c:v>78.983800374897896</c:v>
                </c:pt>
                <c:pt idx="12244">
                  <c:v>78.974800128173499</c:v>
                </c:pt>
                <c:pt idx="12245">
                  <c:v>78.965799881449101</c:v>
                </c:pt>
                <c:pt idx="12246">
                  <c:v>78.956801774469994</c:v>
                </c:pt>
                <c:pt idx="12247">
                  <c:v>78.947799501034496</c:v>
                </c:pt>
                <c:pt idx="12248">
                  <c:v>78.938799717249097</c:v>
                </c:pt>
                <c:pt idx="12249">
                  <c:v>78.929799933463599</c:v>
                </c:pt>
                <c:pt idx="12250">
                  <c:v>78.9208001496782</c:v>
                </c:pt>
                <c:pt idx="12251">
                  <c:v>78.911800365892702</c:v>
                </c:pt>
                <c:pt idx="12252">
                  <c:v>78.902800582107204</c:v>
                </c:pt>
                <c:pt idx="12253">
                  <c:v>78.893800798321806</c:v>
                </c:pt>
                <c:pt idx="12254">
                  <c:v>78.884801014536293</c:v>
                </c:pt>
                <c:pt idx="12255">
                  <c:v>78.875801230750895</c:v>
                </c:pt>
                <c:pt idx="12256">
                  <c:v>78.880664415197103</c:v>
                </c:pt>
                <c:pt idx="12257">
                  <c:v>78.858534483591697</c:v>
                </c:pt>
                <c:pt idx="12258">
                  <c:v>78.852533964792798</c:v>
                </c:pt>
                <c:pt idx="12259">
                  <c:v>78.846533445993998</c:v>
                </c:pt>
                <c:pt idx="12260">
                  <c:v>78.840532927195198</c:v>
                </c:pt>
                <c:pt idx="12261">
                  <c:v>78.834532408396399</c:v>
                </c:pt>
                <c:pt idx="12262">
                  <c:v>78.8285318895975</c:v>
                </c:pt>
                <c:pt idx="12263">
                  <c:v>78.8225313707987</c:v>
                </c:pt>
                <c:pt idx="12264">
                  <c:v>78.8165308519999</c:v>
                </c:pt>
                <c:pt idx="12265">
                  <c:v>78.810530333201001</c:v>
                </c:pt>
                <c:pt idx="12266">
                  <c:v>78.783208313275594</c:v>
                </c:pt>
                <c:pt idx="12267">
                  <c:v>78.797266342615004</c:v>
                </c:pt>
                <c:pt idx="12268">
                  <c:v>78.786096848420399</c:v>
                </c:pt>
                <c:pt idx="12269">
                  <c:v>78.774927354225795</c:v>
                </c:pt>
                <c:pt idx="12270">
                  <c:v>78.763757860031205</c:v>
                </c:pt>
                <c:pt idx="12271">
                  <c:v>78.752588365836601</c:v>
                </c:pt>
                <c:pt idx="12272">
                  <c:v>78.741418871641997</c:v>
                </c:pt>
                <c:pt idx="12273">
                  <c:v>78.730249377447393</c:v>
                </c:pt>
                <c:pt idx="12274">
                  <c:v>78.713066959635398</c:v>
                </c:pt>
                <c:pt idx="12275">
                  <c:v>78.707111418860805</c:v>
                </c:pt>
                <c:pt idx="12276">
                  <c:v>78.701054700036394</c:v>
                </c:pt>
                <c:pt idx="12277">
                  <c:v>78.678534422729598</c:v>
                </c:pt>
                <c:pt idx="12278">
                  <c:v>78.672534903850604</c:v>
                </c:pt>
                <c:pt idx="12279">
                  <c:v>78.666535384971596</c:v>
                </c:pt>
                <c:pt idx="12280">
                  <c:v>78.660535866092602</c:v>
                </c:pt>
                <c:pt idx="12281">
                  <c:v>78.654536347213593</c:v>
                </c:pt>
                <c:pt idx="12282">
                  <c:v>78.648536828334599</c:v>
                </c:pt>
                <c:pt idx="12283">
                  <c:v>78.642537309455506</c:v>
                </c:pt>
                <c:pt idx="12284">
                  <c:v>78.636537790576497</c:v>
                </c:pt>
                <c:pt idx="12285">
                  <c:v>78.630538271697503</c:v>
                </c:pt>
                <c:pt idx="12286">
                  <c:v>78.610684428858093</c:v>
                </c:pt>
                <c:pt idx="12287">
                  <c:v>78.617811933782406</c:v>
                </c:pt>
                <c:pt idx="12288">
                  <c:v>78.608815298871704</c:v>
                </c:pt>
                <c:pt idx="12289">
                  <c:v>78.599818663960903</c:v>
                </c:pt>
                <c:pt idx="12290">
                  <c:v>78.590822029050202</c:v>
                </c:pt>
                <c:pt idx="12291">
                  <c:v>78.5818253941394</c:v>
                </c:pt>
                <c:pt idx="12292">
                  <c:v>78.572828759228699</c:v>
                </c:pt>
                <c:pt idx="12293">
                  <c:v>78.563832124317898</c:v>
                </c:pt>
                <c:pt idx="12294">
                  <c:v>78.554835489407097</c:v>
                </c:pt>
                <c:pt idx="12295">
                  <c:v>78.545838854496395</c:v>
                </c:pt>
                <c:pt idx="12296">
                  <c:v>78.550689488763595</c:v>
                </c:pt>
                <c:pt idx="12297">
                  <c:v>78.528562837727804</c:v>
                </c:pt>
                <c:pt idx="12298">
                  <c:v>78.522563081868398</c:v>
                </c:pt>
                <c:pt idx="12299">
                  <c:v>78.516563326009106</c:v>
                </c:pt>
                <c:pt idx="12300">
                  <c:v>78.510563570149699</c:v>
                </c:pt>
                <c:pt idx="12301">
                  <c:v>78.504563814290293</c:v>
                </c:pt>
                <c:pt idx="12302">
                  <c:v>78.498564058430901</c:v>
                </c:pt>
                <c:pt idx="12303">
                  <c:v>78.492564302571594</c:v>
                </c:pt>
                <c:pt idx="12304">
                  <c:v>78.486564546712202</c:v>
                </c:pt>
                <c:pt idx="12305">
                  <c:v>78.480564790852796</c:v>
                </c:pt>
                <c:pt idx="12306">
                  <c:v>78.460703074391603</c:v>
                </c:pt>
                <c:pt idx="12307">
                  <c:v>78.467847125752698</c:v>
                </c:pt>
                <c:pt idx="12308">
                  <c:v>78.458846729024202</c:v>
                </c:pt>
                <c:pt idx="12309">
                  <c:v>78.449846332295706</c:v>
                </c:pt>
                <c:pt idx="12310">
                  <c:v>78.440845935567197</c:v>
                </c:pt>
                <c:pt idx="12311">
                  <c:v>78.431845538838701</c:v>
                </c:pt>
                <c:pt idx="12312">
                  <c:v>78.422845142110106</c:v>
                </c:pt>
                <c:pt idx="12313">
                  <c:v>78.413844745381596</c:v>
                </c:pt>
                <c:pt idx="12314">
                  <c:v>78.4048443486531</c:v>
                </c:pt>
                <c:pt idx="12315">
                  <c:v>78.395843951924604</c:v>
                </c:pt>
                <c:pt idx="12316">
                  <c:v>78.400706093257298</c:v>
                </c:pt>
                <c:pt idx="12317">
                  <c:v>78.378561335780901</c:v>
                </c:pt>
                <c:pt idx="12318">
                  <c:v>78.372561679915805</c:v>
                </c:pt>
                <c:pt idx="12319">
                  <c:v>78.366562024050694</c:v>
                </c:pt>
                <c:pt idx="12320">
                  <c:v>78.360562368185498</c:v>
                </c:pt>
                <c:pt idx="12321">
                  <c:v>78.354562712320401</c:v>
                </c:pt>
                <c:pt idx="12322">
                  <c:v>78.348563056455305</c:v>
                </c:pt>
                <c:pt idx="12323">
                  <c:v>78.342563400590194</c:v>
                </c:pt>
                <c:pt idx="12324">
                  <c:v>78.336563744725098</c:v>
                </c:pt>
                <c:pt idx="12325">
                  <c:v>78.330564088860001</c:v>
                </c:pt>
                <c:pt idx="12326">
                  <c:v>78.310701548512696</c:v>
                </c:pt>
                <c:pt idx="12327">
                  <c:v>78.317847064062803</c:v>
                </c:pt>
                <c:pt idx="12328">
                  <c:v>78.308846517325094</c:v>
                </c:pt>
                <c:pt idx="12329">
                  <c:v>78.299845970587498</c:v>
                </c:pt>
                <c:pt idx="12330">
                  <c:v>78.290845423849902</c:v>
                </c:pt>
                <c:pt idx="12331">
                  <c:v>78.281844877112206</c:v>
                </c:pt>
                <c:pt idx="12332">
                  <c:v>78.272844330374596</c:v>
                </c:pt>
                <c:pt idx="12333">
                  <c:v>78.263843783637</c:v>
                </c:pt>
                <c:pt idx="12334">
                  <c:v>78.254843236899404</c:v>
                </c:pt>
                <c:pt idx="12335">
                  <c:v>78.245842690161695</c:v>
                </c:pt>
                <c:pt idx="12336">
                  <c:v>78.232397278948397</c:v>
                </c:pt>
                <c:pt idx="12337">
                  <c:v>78.227293033074503</c:v>
                </c:pt>
                <c:pt idx="12338">
                  <c:v>78.216000437818707</c:v>
                </c:pt>
                <c:pt idx="12339">
                  <c:v>78.216560274251293</c:v>
                </c:pt>
                <c:pt idx="12340">
                  <c:v>78.197616027899898</c:v>
                </c:pt>
                <c:pt idx="12341">
                  <c:v>78.193530948673796</c:v>
                </c:pt>
                <c:pt idx="12342">
                  <c:v>78.189445869447695</c:v>
                </c:pt>
                <c:pt idx="12343">
                  <c:v>78.185360790221594</c:v>
                </c:pt>
                <c:pt idx="12344">
                  <c:v>78.181275710995493</c:v>
                </c:pt>
                <c:pt idx="12345">
                  <c:v>78.177190631769406</c:v>
                </c:pt>
                <c:pt idx="12346">
                  <c:v>78.154456431253195</c:v>
                </c:pt>
                <c:pt idx="12347">
                  <c:v>78.167844615517296</c:v>
                </c:pt>
                <c:pt idx="12348">
                  <c:v>78.158846481417299</c:v>
                </c:pt>
                <c:pt idx="12349">
                  <c:v>78.149848347317203</c:v>
                </c:pt>
                <c:pt idx="12350">
                  <c:v>78.140850213217206</c:v>
                </c:pt>
                <c:pt idx="12351">
                  <c:v>78.131852079117095</c:v>
                </c:pt>
                <c:pt idx="12352">
                  <c:v>78.122853945017098</c:v>
                </c:pt>
                <c:pt idx="12353">
                  <c:v>78.113855810917002</c:v>
                </c:pt>
                <c:pt idx="12354">
                  <c:v>78.104857676817005</c:v>
                </c:pt>
                <c:pt idx="12355">
                  <c:v>78.095859542716994</c:v>
                </c:pt>
                <c:pt idx="12356">
                  <c:v>78.086850956898601</c:v>
                </c:pt>
                <c:pt idx="12357">
                  <c:v>78.077862736765496</c:v>
                </c:pt>
                <c:pt idx="12358">
                  <c:v>78.068862340037001</c:v>
                </c:pt>
                <c:pt idx="12359">
                  <c:v>78.059861943308505</c:v>
                </c:pt>
                <c:pt idx="12360">
                  <c:v>78.050861546579995</c:v>
                </c:pt>
                <c:pt idx="12361">
                  <c:v>78.0418611498514</c:v>
                </c:pt>
                <c:pt idx="12362">
                  <c:v>78.032860753122904</c:v>
                </c:pt>
                <c:pt idx="12363">
                  <c:v>78.023860356394394</c:v>
                </c:pt>
                <c:pt idx="12364">
                  <c:v>78.014859959665898</c:v>
                </c:pt>
                <c:pt idx="12365">
                  <c:v>78.005859562937403</c:v>
                </c:pt>
                <c:pt idx="12366">
                  <c:v>77.996862690098993</c:v>
                </c:pt>
                <c:pt idx="12367">
                  <c:v>77.987858950805602</c:v>
                </c:pt>
                <c:pt idx="12368">
                  <c:v>77.9788593170166</c:v>
                </c:pt>
                <c:pt idx="12369">
                  <c:v>77.969859683227497</c:v>
                </c:pt>
                <c:pt idx="12370">
                  <c:v>77.960860049438395</c:v>
                </c:pt>
                <c:pt idx="12371">
                  <c:v>77.951860415649406</c:v>
                </c:pt>
                <c:pt idx="12372">
                  <c:v>77.942860781860304</c:v>
                </c:pt>
                <c:pt idx="12373">
                  <c:v>77.933861148071202</c:v>
                </c:pt>
                <c:pt idx="12374">
                  <c:v>77.924861514282199</c:v>
                </c:pt>
                <c:pt idx="12375">
                  <c:v>77.915861880493097</c:v>
                </c:pt>
                <c:pt idx="12376">
                  <c:v>77.906860108443098</c:v>
                </c:pt>
                <c:pt idx="12377">
                  <c:v>77.897862502890504</c:v>
                </c:pt>
                <c:pt idx="12378">
                  <c:v>77.888862406165202</c:v>
                </c:pt>
                <c:pt idx="12379">
                  <c:v>77.879862309439901</c:v>
                </c:pt>
                <c:pt idx="12380">
                  <c:v>77.870862212714599</c:v>
                </c:pt>
                <c:pt idx="12381">
                  <c:v>77.861862115989297</c:v>
                </c:pt>
                <c:pt idx="12382">
                  <c:v>77.852862019263995</c:v>
                </c:pt>
                <c:pt idx="12383">
                  <c:v>77.843861922538693</c:v>
                </c:pt>
                <c:pt idx="12384">
                  <c:v>77.834861825813405</c:v>
                </c:pt>
                <c:pt idx="12385">
                  <c:v>77.825861729088203</c:v>
                </c:pt>
                <c:pt idx="12386">
                  <c:v>77.8307194758017</c:v>
                </c:pt>
                <c:pt idx="12387">
                  <c:v>77.808573616536407</c:v>
                </c:pt>
                <c:pt idx="12388">
                  <c:v>77.802573860677001</c:v>
                </c:pt>
                <c:pt idx="12389">
                  <c:v>77.796574104817694</c:v>
                </c:pt>
                <c:pt idx="12390">
                  <c:v>77.790574348958302</c:v>
                </c:pt>
                <c:pt idx="12391">
                  <c:v>77.784574593098895</c:v>
                </c:pt>
                <c:pt idx="12392">
                  <c:v>77.778574837239503</c:v>
                </c:pt>
                <c:pt idx="12393">
                  <c:v>77.772575081380197</c:v>
                </c:pt>
                <c:pt idx="12394">
                  <c:v>77.766575325520805</c:v>
                </c:pt>
                <c:pt idx="12395">
                  <c:v>77.760575569661398</c:v>
                </c:pt>
                <c:pt idx="12396">
                  <c:v>77.740746991383602</c:v>
                </c:pt>
                <c:pt idx="12397">
                  <c:v>77.747629293130501</c:v>
                </c:pt>
                <c:pt idx="12398">
                  <c:v>77.737640359691895</c:v>
                </c:pt>
                <c:pt idx="12399">
                  <c:v>77.727651426253203</c:v>
                </c:pt>
                <c:pt idx="12400">
                  <c:v>77.717662492814497</c:v>
                </c:pt>
                <c:pt idx="12401">
                  <c:v>77.707673559375905</c:v>
                </c:pt>
                <c:pt idx="12402">
                  <c:v>77.702868206439604</c:v>
                </c:pt>
                <c:pt idx="12403">
                  <c:v>77.688266111231002</c:v>
                </c:pt>
                <c:pt idx="12404">
                  <c:v>77.680755463378702</c:v>
                </c:pt>
                <c:pt idx="12405">
                  <c:v>77.673244815526303</c:v>
                </c:pt>
                <c:pt idx="12406">
                  <c:v>77.669222139120393</c:v>
                </c:pt>
                <c:pt idx="12407">
                  <c:v>77.658580137528503</c:v>
                </c:pt>
                <c:pt idx="12408">
                  <c:v>77.652580581654306</c:v>
                </c:pt>
                <c:pt idx="12409">
                  <c:v>77.646581025780094</c:v>
                </c:pt>
                <c:pt idx="12410">
                  <c:v>77.640581469905996</c:v>
                </c:pt>
                <c:pt idx="12411">
                  <c:v>77.634581914031799</c:v>
                </c:pt>
                <c:pt idx="12412">
                  <c:v>77.628582358157601</c:v>
                </c:pt>
                <c:pt idx="12413">
                  <c:v>77.622582802283404</c:v>
                </c:pt>
                <c:pt idx="12414">
                  <c:v>77.616583246409206</c:v>
                </c:pt>
                <c:pt idx="12415">
                  <c:v>77.610583690535094</c:v>
                </c:pt>
                <c:pt idx="12416">
                  <c:v>77.57687258448</c:v>
                </c:pt>
                <c:pt idx="12417">
                  <c:v>77.597170362258097</c:v>
                </c:pt>
                <c:pt idx="12418">
                  <c:v>77.585169887592002</c:v>
                </c:pt>
                <c:pt idx="12419">
                  <c:v>77.573169412925793</c:v>
                </c:pt>
                <c:pt idx="12420">
                  <c:v>77.561168938259698</c:v>
                </c:pt>
                <c:pt idx="12421">
                  <c:v>77.549168463593602</c:v>
                </c:pt>
                <c:pt idx="12422">
                  <c:v>77.537167988927493</c:v>
                </c:pt>
                <c:pt idx="12423">
                  <c:v>77.525167514261398</c:v>
                </c:pt>
                <c:pt idx="12424">
                  <c:v>77.513167039595302</c:v>
                </c:pt>
                <c:pt idx="12425">
                  <c:v>77.501166564929093</c:v>
                </c:pt>
                <c:pt idx="12426">
                  <c:v>77.503022780634794</c:v>
                </c:pt>
                <c:pt idx="12427">
                  <c:v>77.4778732785296</c:v>
                </c:pt>
                <c:pt idx="12428">
                  <c:v>77.468873494744201</c:v>
                </c:pt>
                <c:pt idx="12429">
                  <c:v>77.459873710958703</c:v>
                </c:pt>
                <c:pt idx="12430">
                  <c:v>77.450873927173205</c:v>
                </c:pt>
                <c:pt idx="12431">
                  <c:v>77.441874143387807</c:v>
                </c:pt>
                <c:pt idx="12432">
                  <c:v>77.432874359602295</c:v>
                </c:pt>
                <c:pt idx="12433">
                  <c:v>77.423874575816896</c:v>
                </c:pt>
                <c:pt idx="12434">
                  <c:v>77.414874792031398</c:v>
                </c:pt>
                <c:pt idx="12435">
                  <c:v>77.4058750082459</c:v>
                </c:pt>
                <c:pt idx="12436">
                  <c:v>77.410729796091701</c:v>
                </c:pt>
                <c:pt idx="12437">
                  <c:v>77.388583470864205</c:v>
                </c:pt>
                <c:pt idx="12438">
                  <c:v>77.382583814999094</c:v>
                </c:pt>
                <c:pt idx="12439">
                  <c:v>77.376584159133998</c:v>
                </c:pt>
                <c:pt idx="12440">
                  <c:v>77.370584503268901</c:v>
                </c:pt>
                <c:pt idx="12441">
                  <c:v>77.364584847403805</c:v>
                </c:pt>
                <c:pt idx="12442">
                  <c:v>77.358585191538694</c:v>
                </c:pt>
                <c:pt idx="12443">
                  <c:v>77.352585535673597</c:v>
                </c:pt>
                <c:pt idx="12444">
                  <c:v>77.346585879808501</c:v>
                </c:pt>
                <c:pt idx="12445">
                  <c:v>77.340586223943305</c:v>
                </c:pt>
                <c:pt idx="12446">
                  <c:v>77.320729262248605</c:v>
                </c:pt>
                <c:pt idx="12447">
                  <c:v>77.327879237492795</c:v>
                </c:pt>
                <c:pt idx="12448">
                  <c:v>77.318878840764299</c:v>
                </c:pt>
                <c:pt idx="12449">
                  <c:v>77.309878444035803</c:v>
                </c:pt>
                <c:pt idx="12450">
                  <c:v>77.300878047307293</c:v>
                </c:pt>
                <c:pt idx="12451">
                  <c:v>77.291877650578797</c:v>
                </c:pt>
                <c:pt idx="12452">
                  <c:v>77.282877253850302</c:v>
                </c:pt>
                <c:pt idx="12453">
                  <c:v>77.273876857121707</c:v>
                </c:pt>
                <c:pt idx="12454">
                  <c:v>77.264876460393197</c:v>
                </c:pt>
                <c:pt idx="12455">
                  <c:v>77.255876063664701</c:v>
                </c:pt>
                <c:pt idx="12456">
                  <c:v>77.253981797430697</c:v>
                </c:pt>
                <c:pt idx="12457">
                  <c:v>77.238277359849903</c:v>
                </c:pt>
                <c:pt idx="12458">
                  <c:v>77.2309819368691</c:v>
                </c:pt>
                <c:pt idx="12459">
                  <c:v>77.223686513888296</c:v>
                </c:pt>
                <c:pt idx="12460">
                  <c:v>77.216391090907607</c:v>
                </c:pt>
                <c:pt idx="12461">
                  <c:v>77.209095667926803</c:v>
                </c:pt>
                <c:pt idx="12462">
                  <c:v>77.201800244946099</c:v>
                </c:pt>
                <c:pt idx="12463">
                  <c:v>77.194504821965296</c:v>
                </c:pt>
                <c:pt idx="12464">
                  <c:v>77.1965911413387</c:v>
                </c:pt>
                <c:pt idx="12465">
                  <c:v>77.180000305175696</c:v>
                </c:pt>
                <c:pt idx="12466">
                  <c:v>77.172270145237604</c:v>
                </c:pt>
                <c:pt idx="12467">
                  <c:v>77.177891950133301</c:v>
                </c:pt>
                <c:pt idx="12468">
                  <c:v>77.168894702441506</c:v>
                </c:pt>
                <c:pt idx="12469">
                  <c:v>77.159897454749597</c:v>
                </c:pt>
                <c:pt idx="12470">
                  <c:v>77.150900207057802</c:v>
                </c:pt>
                <c:pt idx="12471">
                  <c:v>77.141902959366007</c:v>
                </c:pt>
                <c:pt idx="12472">
                  <c:v>77.132905711674198</c:v>
                </c:pt>
                <c:pt idx="12473">
                  <c:v>77.123908463982303</c:v>
                </c:pt>
                <c:pt idx="12474">
                  <c:v>77.114911216290494</c:v>
                </c:pt>
                <c:pt idx="12475">
                  <c:v>77.105913968598699</c:v>
                </c:pt>
                <c:pt idx="12476">
                  <c:v>77.096905013486307</c:v>
                </c:pt>
                <c:pt idx="12477">
                  <c:v>77.0879188878001</c:v>
                </c:pt>
                <c:pt idx="12478">
                  <c:v>77.078919104014602</c:v>
                </c:pt>
                <c:pt idx="12479">
                  <c:v>77.069919320229204</c:v>
                </c:pt>
                <c:pt idx="12480">
                  <c:v>77.060919536443706</c:v>
                </c:pt>
                <c:pt idx="12481">
                  <c:v>77.051919752658307</c:v>
                </c:pt>
                <c:pt idx="12482">
                  <c:v>77.042919968872795</c:v>
                </c:pt>
                <c:pt idx="12483">
                  <c:v>77.033920185087396</c:v>
                </c:pt>
                <c:pt idx="12484">
                  <c:v>77.024920401301898</c:v>
                </c:pt>
                <c:pt idx="12485">
                  <c:v>77.0159206175164</c:v>
                </c:pt>
                <c:pt idx="12486">
                  <c:v>77.006918004719793</c:v>
                </c:pt>
                <c:pt idx="12487">
                  <c:v>76.997920908355695</c:v>
                </c:pt>
                <c:pt idx="12488">
                  <c:v>76.9889205116272</c:v>
                </c:pt>
                <c:pt idx="12489">
                  <c:v>76.979920114898604</c:v>
                </c:pt>
                <c:pt idx="12490">
                  <c:v>76.970919718170094</c:v>
                </c:pt>
                <c:pt idx="12491">
                  <c:v>76.961919321441599</c:v>
                </c:pt>
                <c:pt idx="12492">
                  <c:v>76.952918924713103</c:v>
                </c:pt>
                <c:pt idx="12493">
                  <c:v>76.943918527984593</c:v>
                </c:pt>
                <c:pt idx="12494">
                  <c:v>76.934918131256097</c:v>
                </c:pt>
                <c:pt idx="12495">
                  <c:v>76.925917734527502</c:v>
                </c:pt>
                <c:pt idx="12496">
                  <c:v>76.916920859146103</c:v>
                </c:pt>
                <c:pt idx="12497">
                  <c:v>76.907917117309495</c:v>
                </c:pt>
                <c:pt idx="12498">
                  <c:v>76.898917483520506</c:v>
                </c:pt>
                <c:pt idx="12499">
                  <c:v>76.889917849731404</c:v>
                </c:pt>
                <c:pt idx="12500">
                  <c:v>76.880918215942302</c:v>
                </c:pt>
                <c:pt idx="12501">
                  <c:v>76.871918582153299</c:v>
                </c:pt>
                <c:pt idx="12502">
                  <c:v>76.862918948364197</c:v>
                </c:pt>
                <c:pt idx="12503">
                  <c:v>76.853919314575194</c:v>
                </c:pt>
                <c:pt idx="12504">
                  <c:v>76.844919680786106</c:v>
                </c:pt>
                <c:pt idx="12505">
                  <c:v>76.835920046997003</c:v>
                </c:pt>
                <c:pt idx="12506">
                  <c:v>76.826917584181302</c:v>
                </c:pt>
                <c:pt idx="12507">
                  <c:v>76.817920637830795</c:v>
                </c:pt>
                <c:pt idx="12508">
                  <c:v>76.808920391106398</c:v>
                </c:pt>
                <c:pt idx="12509">
                  <c:v>76.799920144382</c:v>
                </c:pt>
                <c:pt idx="12510">
                  <c:v>76.790919897657602</c:v>
                </c:pt>
                <c:pt idx="12511">
                  <c:v>76.781919650933204</c:v>
                </c:pt>
                <c:pt idx="12512">
                  <c:v>76.772919404208807</c:v>
                </c:pt>
                <c:pt idx="12513">
                  <c:v>76.763919157484395</c:v>
                </c:pt>
                <c:pt idx="12514">
                  <c:v>76.754918910759997</c:v>
                </c:pt>
                <c:pt idx="12515">
                  <c:v>76.745918664035599</c:v>
                </c:pt>
                <c:pt idx="12516">
                  <c:v>76.744559661841095</c:v>
                </c:pt>
                <c:pt idx="12517">
                  <c:v>76.728337972708104</c:v>
                </c:pt>
                <c:pt idx="12518">
                  <c:v>76.721156363332497</c:v>
                </c:pt>
                <c:pt idx="12519">
                  <c:v>76.713974753956904</c:v>
                </c:pt>
                <c:pt idx="12520">
                  <c:v>76.706793144581297</c:v>
                </c:pt>
                <c:pt idx="12521">
                  <c:v>76.699611535205605</c:v>
                </c:pt>
                <c:pt idx="12522">
                  <c:v>76.692429925829998</c:v>
                </c:pt>
                <c:pt idx="12523">
                  <c:v>76.685248316454405</c:v>
                </c:pt>
                <c:pt idx="12524">
                  <c:v>76.678066707078798</c:v>
                </c:pt>
                <c:pt idx="12525">
                  <c:v>76.680620966146705</c:v>
                </c:pt>
                <c:pt idx="12526">
                  <c:v>76.663225552701405</c:v>
                </c:pt>
                <c:pt idx="12527">
                  <c:v>76.667935718494405</c:v>
                </c:pt>
                <c:pt idx="12528">
                  <c:v>76.658935934709007</c:v>
                </c:pt>
                <c:pt idx="12529">
                  <c:v>76.649936150923494</c:v>
                </c:pt>
                <c:pt idx="12530">
                  <c:v>76.640936367138096</c:v>
                </c:pt>
                <c:pt idx="12531">
                  <c:v>76.631936583352598</c:v>
                </c:pt>
                <c:pt idx="12532">
                  <c:v>76.6229367995671</c:v>
                </c:pt>
                <c:pt idx="12533">
                  <c:v>76.613937015781701</c:v>
                </c:pt>
                <c:pt idx="12534">
                  <c:v>76.604937231996203</c:v>
                </c:pt>
                <c:pt idx="12535">
                  <c:v>76.595937448210805</c:v>
                </c:pt>
                <c:pt idx="12536">
                  <c:v>76.600778137982104</c:v>
                </c:pt>
                <c:pt idx="12537">
                  <c:v>76.5786257120768</c:v>
                </c:pt>
                <c:pt idx="12538">
                  <c:v>76.572625193278</c:v>
                </c:pt>
                <c:pt idx="12539">
                  <c:v>76.566624674479101</c:v>
                </c:pt>
                <c:pt idx="12540">
                  <c:v>76.560624155680301</c:v>
                </c:pt>
                <c:pt idx="12541">
                  <c:v>76.554623636881502</c:v>
                </c:pt>
                <c:pt idx="12542">
                  <c:v>76.548623118082602</c:v>
                </c:pt>
                <c:pt idx="12543">
                  <c:v>76.542622599283803</c:v>
                </c:pt>
                <c:pt idx="12544">
                  <c:v>76.536622080485003</c:v>
                </c:pt>
                <c:pt idx="12545">
                  <c:v>76.530621561686203</c:v>
                </c:pt>
                <c:pt idx="12546">
                  <c:v>76.510781703746801</c:v>
                </c:pt>
                <c:pt idx="12547">
                  <c:v>76.517932761448805</c:v>
                </c:pt>
                <c:pt idx="12548">
                  <c:v>76.508933277651096</c:v>
                </c:pt>
                <c:pt idx="12549">
                  <c:v>76.499933793853401</c:v>
                </c:pt>
                <c:pt idx="12550">
                  <c:v>76.490934310055806</c:v>
                </c:pt>
                <c:pt idx="12551">
                  <c:v>76.481934826258097</c:v>
                </c:pt>
                <c:pt idx="12552">
                  <c:v>76.472935342460403</c:v>
                </c:pt>
                <c:pt idx="12553">
                  <c:v>76.463935858662794</c:v>
                </c:pt>
                <c:pt idx="12554">
                  <c:v>76.454936374865099</c:v>
                </c:pt>
                <c:pt idx="12555">
                  <c:v>76.445936891067404</c:v>
                </c:pt>
                <c:pt idx="12556">
                  <c:v>76.436932502237894</c:v>
                </c:pt>
                <c:pt idx="12557">
                  <c:v>76.427937679881694</c:v>
                </c:pt>
                <c:pt idx="12558">
                  <c:v>76.418937133144098</c:v>
                </c:pt>
                <c:pt idx="12559">
                  <c:v>76.409936586406403</c:v>
                </c:pt>
                <c:pt idx="12560">
                  <c:v>76.400936039668807</c:v>
                </c:pt>
                <c:pt idx="12561">
                  <c:v>76.391935492931196</c:v>
                </c:pt>
                <c:pt idx="12562">
                  <c:v>76.3829349461936</c:v>
                </c:pt>
                <c:pt idx="12563">
                  <c:v>76.373934399455905</c:v>
                </c:pt>
                <c:pt idx="12564">
                  <c:v>76.364933852718295</c:v>
                </c:pt>
                <c:pt idx="12565">
                  <c:v>76.355933305980699</c:v>
                </c:pt>
                <c:pt idx="12566">
                  <c:v>76.346937664349795</c:v>
                </c:pt>
                <c:pt idx="12567">
                  <c:v>76.337932456272995</c:v>
                </c:pt>
                <c:pt idx="12568">
                  <c:v>76.3289329724753</c:v>
                </c:pt>
                <c:pt idx="12569">
                  <c:v>76.319933488677606</c:v>
                </c:pt>
                <c:pt idx="12570">
                  <c:v>76.310934004879996</c:v>
                </c:pt>
                <c:pt idx="12571">
                  <c:v>76.301934521082302</c:v>
                </c:pt>
                <c:pt idx="12572">
                  <c:v>76.292935037284593</c:v>
                </c:pt>
                <c:pt idx="12573">
                  <c:v>76.283935553486998</c:v>
                </c:pt>
                <c:pt idx="12574">
                  <c:v>76.274936069689304</c:v>
                </c:pt>
                <c:pt idx="12575">
                  <c:v>76.265936585891694</c:v>
                </c:pt>
                <c:pt idx="12576">
                  <c:v>76.270781978397906</c:v>
                </c:pt>
                <c:pt idx="12577">
                  <c:v>76.248625110256896</c:v>
                </c:pt>
                <c:pt idx="12578">
                  <c:v>76.242625591377802</c:v>
                </c:pt>
                <c:pt idx="12579">
                  <c:v>76.236626072498794</c:v>
                </c:pt>
                <c:pt idx="12580">
                  <c:v>76.2306265536198</c:v>
                </c:pt>
                <c:pt idx="12581">
                  <c:v>76.224627034740806</c:v>
                </c:pt>
                <c:pt idx="12582">
                  <c:v>76.218627515861797</c:v>
                </c:pt>
                <c:pt idx="12583">
                  <c:v>76.212627996982803</c:v>
                </c:pt>
                <c:pt idx="12584">
                  <c:v>76.206628478103696</c:v>
                </c:pt>
                <c:pt idx="12585">
                  <c:v>76.200628959224701</c:v>
                </c:pt>
                <c:pt idx="12586">
                  <c:v>76.182028126010294</c:v>
                </c:pt>
                <c:pt idx="12587">
                  <c:v>76.186919227383399</c:v>
                </c:pt>
                <c:pt idx="12588">
                  <c:v>76.178947577415002</c:v>
                </c:pt>
                <c:pt idx="12589">
                  <c:v>76.159930489703399</c:v>
                </c:pt>
                <c:pt idx="12590">
                  <c:v>76.152219547182995</c:v>
                </c:pt>
                <c:pt idx="12591">
                  <c:v>76.144508604662704</c:v>
                </c:pt>
                <c:pt idx="12592">
                  <c:v>76.1367976621423</c:v>
                </c:pt>
                <c:pt idx="12593">
                  <c:v>76.129086719621995</c:v>
                </c:pt>
                <c:pt idx="12594">
                  <c:v>76.121375777101605</c:v>
                </c:pt>
                <c:pt idx="12595">
                  <c:v>76.1136648345813</c:v>
                </c:pt>
                <c:pt idx="12596">
                  <c:v>76.100871374471097</c:v>
                </c:pt>
                <c:pt idx="12597">
                  <c:v>76.097949383799204</c:v>
                </c:pt>
                <c:pt idx="12598">
                  <c:v>76.088948987070694</c:v>
                </c:pt>
                <c:pt idx="12599">
                  <c:v>76.079948590342198</c:v>
                </c:pt>
                <c:pt idx="12600">
                  <c:v>76.070948193613603</c:v>
                </c:pt>
                <c:pt idx="12601">
                  <c:v>76.061947796885093</c:v>
                </c:pt>
                <c:pt idx="12602">
                  <c:v>76.052947400156597</c:v>
                </c:pt>
                <c:pt idx="12603">
                  <c:v>76.043947003428102</c:v>
                </c:pt>
                <c:pt idx="12604">
                  <c:v>76.034946606699606</c:v>
                </c:pt>
                <c:pt idx="12605">
                  <c:v>76.025946209971096</c:v>
                </c:pt>
                <c:pt idx="12606">
                  <c:v>76.016950025388397</c:v>
                </c:pt>
                <c:pt idx="12607">
                  <c:v>76.007945624358001</c:v>
                </c:pt>
                <c:pt idx="12608">
                  <c:v>75.998946140560307</c:v>
                </c:pt>
                <c:pt idx="12609">
                  <c:v>75.989946656762598</c:v>
                </c:pt>
                <c:pt idx="12610">
                  <c:v>75.980947172965003</c:v>
                </c:pt>
                <c:pt idx="12611">
                  <c:v>75.971947689167294</c:v>
                </c:pt>
                <c:pt idx="12612">
                  <c:v>75.962948205369599</c:v>
                </c:pt>
                <c:pt idx="12613">
                  <c:v>75.953948721572004</c:v>
                </c:pt>
                <c:pt idx="12614">
                  <c:v>75.944949237774296</c:v>
                </c:pt>
                <c:pt idx="12615">
                  <c:v>75.935949753976601</c:v>
                </c:pt>
                <c:pt idx="12616">
                  <c:v>75.940789822896306</c:v>
                </c:pt>
                <c:pt idx="12617">
                  <c:v>75.918633201737805</c:v>
                </c:pt>
                <c:pt idx="12618">
                  <c:v>75.912633345880806</c:v>
                </c:pt>
                <c:pt idx="12619">
                  <c:v>75.906633490023907</c:v>
                </c:pt>
                <c:pt idx="12620">
                  <c:v>75.900633634166894</c:v>
                </c:pt>
                <c:pt idx="12621">
                  <c:v>75.894633778309895</c:v>
                </c:pt>
                <c:pt idx="12622">
                  <c:v>75.888633922452897</c:v>
                </c:pt>
                <c:pt idx="12623">
                  <c:v>75.882634066595998</c:v>
                </c:pt>
                <c:pt idx="12624">
                  <c:v>75.876634210738999</c:v>
                </c:pt>
                <c:pt idx="12625">
                  <c:v>75.870634354882</c:v>
                </c:pt>
                <c:pt idx="12626">
                  <c:v>75.8508027475131</c:v>
                </c:pt>
                <c:pt idx="12627">
                  <c:v>75.857952236960301</c:v>
                </c:pt>
                <c:pt idx="12628">
                  <c:v>75.848954989268506</c:v>
                </c:pt>
                <c:pt idx="12629">
                  <c:v>75.839957741576697</c:v>
                </c:pt>
                <c:pt idx="12630">
                  <c:v>75.830960493884902</c:v>
                </c:pt>
                <c:pt idx="12631">
                  <c:v>75.821963246192993</c:v>
                </c:pt>
                <c:pt idx="12632">
                  <c:v>75.812965998501198</c:v>
                </c:pt>
                <c:pt idx="12633">
                  <c:v>75.803968750809403</c:v>
                </c:pt>
                <c:pt idx="12634">
                  <c:v>75.794971503117594</c:v>
                </c:pt>
                <c:pt idx="12635">
                  <c:v>75.785974255425799</c:v>
                </c:pt>
                <c:pt idx="12636">
                  <c:v>75.776967384250199</c:v>
                </c:pt>
                <c:pt idx="12637">
                  <c:v>75.767979292403695</c:v>
                </c:pt>
                <c:pt idx="12638">
                  <c:v>75.758979958592406</c:v>
                </c:pt>
                <c:pt idx="12639">
                  <c:v>75.749980624781102</c:v>
                </c:pt>
                <c:pt idx="12640">
                  <c:v>75.740981290969899</c:v>
                </c:pt>
                <c:pt idx="12641">
                  <c:v>75.731981957158595</c:v>
                </c:pt>
                <c:pt idx="12642">
                  <c:v>75.722982623347306</c:v>
                </c:pt>
                <c:pt idx="12643">
                  <c:v>75.713983289536102</c:v>
                </c:pt>
                <c:pt idx="12644">
                  <c:v>75.704983955724799</c:v>
                </c:pt>
                <c:pt idx="12645">
                  <c:v>75.695984621913496</c:v>
                </c:pt>
                <c:pt idx="12646">
                  <c:v>75.667089232192495</c:v>
                </c:pt>
                <c:pt idx="12647">
                  <c:v>75.677985951382595</c:v>
                </c:pt>
                <c:pt idx="12648">
                  <c:v>75.6469620014486</c:v>
                </c:pt>
                <c:pt idx="12649">
                  <c:v>75.640471913696999</c:v>
                </c:pt>
                <c:pt idx="12650">
                  <c:v>75.633981825945398</c:v>
                </c:pt>
                <c:pt idx="12651">
                  <c:v>75.627491738193896</c:v>
                </c:pt>
                <c:pt idx="12652">
                  <c:v>75.621001650442295</c:v>
                </c:pt>
                <c:pt idx="12653">
                  <c:v>75.614511562690794</c:v>
                </c:pt>
                <c:pt idx="12654">
                  <c:v>75.608021474939207</c:v>
                </c:pt>
                <c:pt idx="12655">
                  <c:v>75.601531387187705</c:v>
                </c:pt>
                <c:pt idx="12656">
                  <c:v>75.597199278172994</c:v>
                </c:pt>
                <c:pt idx="12657">
                  <c:v>75.588660414517904</c:v>
                </c:pt>
                <c:pt idx="12658">
                  <c:v>75.582660758652807</c:v>
                </c:pt>
                <c:pt idx="12659">
                  <c:v>75.576661102787696</c:v>
                </c:pt>
                <c:pt idx="12660">
                  <c:v>75.5706614469226</c:v>
                </c:pt>
                <c:pt idx="12661">
                  <c:v>75.564661791057503</c:v>
                </c:pt>
                <c:pt idx="12662">
                  <c:v>75.558662135192407</c:v>
                </c:pt>
                <c:pt idx="12663">
                  <c:v>75.552662479327296</c:v>
                </c:pt>
                <c:pt idx="12664">
                  <c:v>75.546662823462199</c:v>
                </c:pt>
                <c:pt idx="12665">
                  <c:v>75.540663167597103</c:v>
                </c:pt>
                <c:pt idx="12666">
                  <c:v>75.506992888859301</c:v>
                </c:pt>
                <c:pt idx="12667">
                  <c:v>75.527328718185402</c:v>
                </c:pt>
                <c:pt idx="12668">
                  <c:v>75.515328443527196</c:v>
                </c:pt>
                <c:pt idx="12669">
                  <c:v>75.503328168869004</c:v>
                </c:pt>
                <c:pt idx="12670">
                  <c:v>75.491327894210798</c:v>
                </c:pt>
                <c:pt idx="12671">
                  <c:v>75.479327619552606</c:v>
                </c:pt>
                <c:pt idx="12672">
                  <c:v>75.4673273448944</c:v>
                </c:pt>
                <c:pt idx="12673">
                  <c:v>75.455327070236194</c:v>
                </c:pt>
                <c:pt idx="12674">
                  <c:v>75.443326795578002</c:v>
                </c:pt>
                <c:pt idx="12675">
                  <c:v>75.431326520919797</c:v>
                </c:pt>
                <c:pt idx="12676">
                  <c:v>75.433162144497402</c:v>
                </c:pt>
                <c:pt idx="12677">
                  <c:v>75.407993580822506</c:v>
                </c:pt>
                <c:pt idx="12678">
                  <c:v>75.398993797037093</c:v>
                </c:pt>
                <c:pt idx="12679">
                  <c:v>75.389994013251595</c:v>
                </c:pt>
                <c:pt idx="12680">
                  <c:v>75.380994229466197</c:v>
                </c:pt>
                <c:pt idx="12681">
                  <c:v>75.371994445680699</c:v>
                </c:pt>
                <c:pt idx="12682">
                  <c:v>75.3629946618952</c:v>
                </c:pt>
                <c:pt idx="12683">
                  <c:v>75.353994878109802</c:v>
                </c:pt>
                <c:pt idx="12684">
                  <c:v>75.344995094324304</c:v>
                </c:pt>
                <c:pt idx="12685">
                  <c:v>75.335995310538905</c:v>
                </c:pt>
                <c:pt idx="12686">
                  <c:v>75.340826002677005</c:v>
                </c:pt>
                <c:pt idx="12687">
                  <c:v>75.318663579304996</c:v>
                </c:pt>
                <c:pt idx="12688">
                  <c:v>75.312663060506097</c:v>
                </c:pt>
                <c:pt idx="12689">
                  <c:v>75.306662541707297</c:v>
                </c:pt>
                <c:pt idx="12690">
                  <c:v>75.300662022908497</c:v>
                </c:pt>
                <c:pt idx="12691">
                  <c:v>75.294661504109698</c:v>
                </c:pt>
                <c:pt idx="12692">
                  <c:v>75.288660985310798</c:v>
                </c:pt>
                <c:pt idx="12693">
                  <c:v>75.282660466511999</c:v>
                </c:pt>
                <c:pt idx="12694">
                  <c:v>75.276659947713199</c:v>
                </c:pt>
                <c:pt idx="12695">
                  <c:v>75.2706594289143</c:v>
                </c:pt>
                <c:pt idx="12696">
                  <c:v>75.250829567608307</c:v>
                </c:pt>
                <c:pt idx="12697">
                  <c:v>75.257990621776997</c:v>
                </c:pt>
                <c:pt idx="12698">
                  <c:v>75.248991137979303</c:v>
                </c:pt>
                <c:pt idx="12699">
                  <c:v>75.239991654181594</c:v>
                </c:pt>
                <c:pt idx="12700">
                  <c:v>75.230992170383999</c:v>
                </c:pt>
                <c:pt idx="12701">
                  <c:v>75.221992686586304</c:v>
                </c:pt>
                <c:pt idx="12702">
                  <c:v>75.212993202788596</c:v>
                </c:pt>
                <c:pt idx="12703">
                  <c:v>75.203993718991001</c:v>
                </c:pt>
                <c:pt idx="12704">
                  <c:v>75.194994235193306</c:v>
                </c:pt>
                <c:pt idx="12705">
                  <c:v>75.185994751395597</c:v>
                </c:pt>
                <c:pt idx="12706">
                  <c:v>75.1607485640112</c:v>
                </c:pt>
                <c:pt idx="12707">
                  <c:v>75.167996050744904</c:v>
                </c:pt>
                <c:pt idx="12708">
                  <c:v>75.139512449666199</c:v>
                </c:pt>
                <c:pt idx="12709">
                  <c:v>75.132733702814406</c:v>
                </c:pt>
                <c:pt idx="12710">
                  <c:v>75.125954955962698</c:v>
                </c:pt>
                <c:pt idx="12711">
                  <c:v>75.119176209110904</c:v>
                </c:pt>
                <c:pt idx="12712">
                  <c:v>75.112397462259196</c:v>
                </c:pt>
                <c:pt idx="12713">
                  <c:v>75.105618715407402</c:v>
                </c:pt>
                <c:pt idx="12714">
                  <c:v>75.098839968555694</c:v>
                </c:pt>
                <c:pt idx="12715">
                  <c:v>75.092061221703901</c:v>
                </c:pt>
                <c:pt idx="12716">
                  <c:v>75.075770048147106</c:v>
                </c:pt>
                <c:pt idx="12717">
                  <c:v>75.078012776528595</c:v>
                </c:pt>
                <c:pt idx="12718">
                  <c:v>75.069012529804198</c:v>
                </c:pt>
                <c:pt idx="12719">
                  <c:v>75.060012283079701</c:v>
                </c:pt>
                <c:pt idx="12720">
                  <c:v>75.051012036355303</c:v>
                </c:pt>
                <c:pt idx="12721">
                  <c:v>75.042011789630905</c:v>
                </c:pt>
                <c:pt idx="12722">
                  <c:v>75.033011542906493</c:v>
                </c:pt>
                <c:pt idx="12723">
                  <c:v>75.024011296182096</c:v>
                </c:pt>
                <c:pt idx="12724">
                  <c:v>75.015011049457698</c:v>
                </c:pt>
                <c:pt idx="12725">
                  <c:v>75.0060108027333</c:v>
                </c:pt>
                <c:pt idx="12726">
                  <c:v>75.010843627548198</c:v>
                </c:pt>
                <c:pt idx="12727">
                  <c:v>74.988672895601098</c:v>
                </c:pt>
                <c:pt idx="12728">
                  <c:v>74.9826730397441</c:v>
                </c:pt>
                <c:pt idx="12729">
                  <c:v>74.976673183887101</c:v>
                </c:pt>
                <c:pt idx="12730">
                  <c:v>74.970673328030202</c:v>
                </c:pt>
                <c:pt idx="12731">
                  <c:v>74.964673472173203</c:v>
                </c:pt>
                <c:pt idx="12732">
                  <c:v>74.958673616316204</c:v>
                </c:pt>
                <c:pt idx="12733">
                  <c:v>74.952673760459206</c:v>
                </c:pt>
                <c:pt idx="12734">
                  <c:v>74.946673904602306</c:v>
                </c:pt>
                <c:pt idx="12735">
                  <c:v>74.940674048745294</c:v>
                </c:pt>
                <c:pt idx="12736">
                  <c:v>74.920840333963</c:v>
                </c:pt>
                <c:pt idx="12737">
                  <c:v>74.928011217498707</c:v>
                </c:pt>
                <c:pt idx="12738">
                  <c:v>74.919010820770197</c:v>
                </c:pt>
                <c:pt idx="12739">
                  <c:v>74.910010424041701</c:v>
                </c:pt>
                <c:pt idx="12740">
                  <c:v>74.901010027313205</c:v>
                </c:pt>
                <c:pt idx="12741">
                  <c:v>74.892009630584695</c:v>
                </c:pt>
                <c:pt idx="12742">
                  <c:v>74.8830092338562</c:v>
                </c:pt>
                <c:pt idx="12743">
                  <c:v>74.874008837127604</c:v>
                </c:pt>
                <c:pt idx="12744">
                  <c:v>74.865008440399095</c:v>
                </c:pt>
                <c:pt idx="12745">
                  <c:v>74.856008043670599</c:v>
                </c:pt>
                <c:pt idx="12746">
                  <c:v>74.847011164474395</c:v>
                </c:pt>
                <c:pt idx="12747">
                  <c:v>74.838007418823196</c:v>
                </c:pt>
                <c:pt idx="12748">
                  <c:v>74.829007785034094</c:v>
                </c:pt>
                <c:pt idx="12749">
                  <c:v>74.820008151245105</c:v>
                </c:pt>
                <c:pt idx="12750">
                  <c:v>74.811008517456003</c:v>
                </c:pt>
                <c:pt idx="12751">
                  <c:v>74.8020088836669</c:v>
                </c:pt>
                <c:pt idx="12752">
                  <c:v>74.793009249877898</c:v>
                </c:pt>
                <c:pt idx="12753">
                  <c:v>74.784009616088795</c:v>
                </c:pt>
                <c:pt idx="12754">
                  <c:v>74.775009982299807</c:v>
                </c:pt>
                <c:pt idx="12755">
                  <c:v>74.766010348510704</c:v>
                </c:pt>
                <c:pt idx="12756">
                  <c:v>74.757007888759702</c:v>
                </c:pt>
                <c:pt idx="12757">
                  <c:v>74.748010945473894</c:v>
                </c:pt>
                <c:pt idx="12758">
                  <c:v>74.739010698749496</c:v>
                </c:pt>
                <c:pt idx="12759">
                  <c:v>74.730010452025098</c:v>
                </c:pt>
                <c:pt idx="12760">
                  <c:v>74.721010205300701</c:v>
                </c:pt>
                <c:pt idx="12761">
                  <c:v>74.712009958576203</c:v>
                </c:pt>
                <c:pt idx="12762">
                  <c:v>74.703009711851806</c:v>
                </c:pt>
                <c:pt idx="12763">
                  <c:v>74.694009465127394</c:v>
                </c:pt>
                <c:pt idx="12764">
                  <c:v>74.685009218402996</c:v>
                </c:pt>
                <c:pt idx="12765">
                  <c:v>74.676008971678598</c:v>
                </c:pt>
                <c:pt idx="12766">
                  <c:v>74.649519153122995</c:v>
                </c:pt>
                <c:pt idx="12767">
                  <c:v>74.658008944767701</c:v>
                </c:pt>
                <c:pt idx="12768">
                  <c:v>74.628605660682098</c:v>
                </c:pt>
                <c:pt idx="12769">
                  <c:v>74.621931354994501</c:v>
                </c:pt>
                <c:pt idx="12770">
                  <c:v>74.615257049307004</c:v>
                </c:pt>
                <c:pt idx="12771">
                  <c:v>74.608582743619493</c:v>
                </c:pt>
                <c:pt idx="12772">
                  <c:v>74.601908437931996</c:v>
                </c:pt>
                <c:pt idx="12773">
                  <c:v>74.5952341322444</c:v>
                </c:pt>
                <c:pt idx="12774">
                  <c:v>74.588559826556903</c:v>
                </c:pt>
                <c:pt idx="12775">
                  <c:v>74.581885520869406</c:v>
                </c:pt>
                <c:pt idx="12776">
                  <c:v>74.565156244859907</c:v>
                </c:pt>
                <c:pt idx="12777">
                  <c:v>74.568027107874499</c:v>
                </c:pt>
                <c:pt idx="12778">
                  <c:v>74.559026711146004</c:v>
                </c:pt>
                <c:pt idx="12779">
                  <c:v>74.550026314417494</c:v>
                </c:pt>
                <c:pt idx="12780">
                  <c:v>74.541025917688998</c:v>
                </c:pt>
                <c:pt idx="12781">
                  <c:v>74.532025520960403</c:v>
                </c:pt>
                <c:pt idx="12782">
                  <c:v>74.523025124231907</c:v>
                </c:pt>
                <c:pt idx="12783">
                  <c:v>74.514024727503397</c:v>
                </c:pt>
                <c:pt idx="12784">
                  <c:v>74.505024330774901</c:v>
                </c:pt>
                <c:pt idx="12785">
                  <c:v>74.496023934046406</c:v>
                </c:pt>
                <c:pt idx="12786">
                  <c:v>74.487040189405903</c:v>
                </c:pt>
                <c:pt idx="12787">
                  <c:v>74.478023932202106</c:v>
                </c:pt>
                <c:pt idx="12788">
                  <c:v>74.469027147394897</c:v>
                </c:pt>
                <c:pt idx="12789">
                  <c:v>74.460030362587702</c:v>
                </c:pt>
                <c:pt idx="12790">
                  <c:v>74.451033577780507</c:v>
                </c:pt>
                <c:pt idx="12791">
                  <c:v>74.442036792973298</c:v>
                </c:pt>
                <c:pt idx="12792">
                  <c:v>74.433040008166103</c:v>
                </c:pt>
                <c:pt idx="12793">
                  <c:v>74.424043223358893</c:v>
                </c:pt>
                <c:pt idx="12794">
                  <c:v>74.415046438551698</c:v>
                </c:pt>
                <c:pt idx="12795">
                  <c:v>74.406049653744404</c:v>
                </c:pt>
                <c:pt idx="12796">
                  <c:v>74.410866312574598</c:v>
                </c:pt>
                <c:pt idx="12797">
                  <c:v>74.3887034639815</c:v>
                </c:pt>
                <c:pt idx="12798">
                  <c:v>74.382703808116403</c:v>
                </c:pt>
                <c:pt idx="12799">
                  <c:v>74.376704152251307</c:v>
                </c:pt>
                <c:pt idx="12800">
                  <c:v>74.370704496386196</c:v>
                </c:pt>
                <c:pt idx="12801">
                  <c:v>74.3647048405211</c:v>
                </c:pt>
                <c:pt idx="12802">
                  <c:v>74.358705184656003</c:v>
                </c:pt>
                <c:pt idx="12803">
                  <c:v>74.352705528790906</c:v>
                </c:pt>
                <c:pt idx="12804">
                  <c:v>74.346705872925796</c:v>
                </c:pt>
                <c:pt idx="12805">
                  <c:v>74.3407062170606</c:v>
                </c:pt>
                <c:pt idx="12806">
                  <c:v>74.307056631402702</c:v>
                </c:pt>
                <c:pt idx="12807">
                  <c:v>74.3274118149412</c:v>
                </c:pt>
                <c:pt idx="12808">
                  <c:v>74.315411740284205</c:v>
                </c:pt>
                <c:pt idx="12809">
                  <c:v>74.303411665627294</c:v>
                </c:pt>
                <c:pt idx="12810">
                  <c:v>74.291411590970299</c:v>
                </c:pt>
                <c:pt idx="12811">
                  <c:v>74.279411516313303</c:v>
                </c:pt>
                <c:pt idx="12812">
                  <c:v>74.267411441656407</c:v>
                </c:pt>
                <c:pt idx="12813">
                  <c:v>74.255411366999397</c:v>
                </c:pt>
                <c:pt idx="12814">
                  <c:v>74.2434112923425</c:v>
                </c:pt>
                <c:pt idx="12815">
                  <c:v>74.231411217685505</c:v>
                </c:pt>
                <c:pt idx="12816">
                  <c:v>74.247059190432196</c:v>
                </c:pt>
                <c:pt idx="12817">
                  <c:v>74.208705115559496</c:v>
                </c:pt>
                <c:pt idx="12818">
                  <c:v>74.202705259702498</c:v>
                </c:pt>
                <c:pt idx="12819">
                  <c:v>74.196705403845499</c:v>
                </c:pt>
                <c:pt idx="12820">
                  <c:v>74.1907055479885</c:v>
                </c:pt>
                <c:pt idx="12821">
                  <c:v>74.184705692131601</c:v>
                </c:pt>
                <c:pt idx="12822">
                  <c:v>74.178705836274602</c:v>
                </c:pt>
                <c:pt idx="12823">
                  <c:v>74.172705980417604</c:v>
                </c:pt>
                <c:pt idx="12824">
                  <c:v>74.166706124560605</c:v>
                </c:pt>
                <c:pt idx="12825">
                  <c:v>74.160706268703706</c:v>
                </c:pt>
                <c:pt idx="12826">
                  <c:v>74.134853307567994</c:v>
                </c:pt>
                <c:pt idx="12827">
                  <c:v>74.148059263961898</c:v>
                </c:pt>
                <c:pt idx="12828">
                  <c:v>74.118804804535998</c:v>
                </c:pt>
                <c:pt idx="12829">
                  <c:v>74.112111387564497</c:v>
                </c:pt>
                <c:pt idx="12830">
                  <c:v>74.105417970592995</c:v>
                </c:pt>
                <c:pt idx="12831">
                  <c:v>74.098724553621494</c:v>
                </c:pt>
                <c:pt idx="12832">
                  <c:v>74.092031136649894</c:v>
                </c:pt>
                <c:pt idx="12833">
                  <c:v>74.085337719678407</c:v>
                </c:pt>
                <c:pt idx="12834">
                  <c:v>74.078644302706905</c:v>
                </c:pt>
                <c:pt idx="12835">
                  <c:v>74.071950885735305</c:v>
                </c:pt>
                <c:pt idx="12836">
                  <c:v>74.055311641749597</c:v>
                </c:pt>
                <c:pt idx="12837">
                  <c:v>74.058070104899699</c:v>
                </c:pt>
                <c:pt idx="12838">
                  <c:v>74.049070321114201</c:v>
                </c:pt>
                <c:pt idx="12839">
                  <c:v>74.040070537328702</c:v>
                </c:pt>
                <c:pt idx="12840">
                  <c:v>74.031070753543304</c:v>
                </c:pt>
                <c:pt idx="12841">
                  <c:v>74.022070969757806</c:v>
                </c:pt>
                <c:pt idx="12842">
                  <c:v>74.013071185972393</c:v>
                </c:pt>
                <c:pt idx="12843">
                  <c:v>74.004071402186895</c:v>
                </c:pt>
                <c:pt idx="12844">
                  <c:v>73.995071618401397</c:v>
                </c:pt>
                <c:pt idx="12845">
                  <c:v>73.986071834615998</c:v>
                </c:pt>
                <c:pt idx="12846">
                  <c:v>73.977069226927298</c:v>
                </c:pt>
                <c:pt idx="12847">
                  <c:v>73.968072135670894</c:v>
                </c:pt>
                <c:pt idx="12848">
                  <c:v>73.959071738942399</c:v>
                </c:pt>
                <c:pt idx="12849">
                  <c:v>73.950071342213903</c:v>
                </c:pt>
                <c:pt idx="12850">
                  <c:v>73.941070945485393</c:v>
                </c:pt>
                <c:pt idx="12851">
                  <c:v>73.932070548756897</c:v>
                </c:pt>
                <c:pt idx="12852">
                  <c:v>73.923070152028401</c:v>
                </c:pt>
                <c:pt idx="12853">
                  <c:v>73.914069755299806</c:v>
                </c:pt>
                <c:pt idx="12854">
                  <c:v>73.905069358571296</c:v>
                </c:pt>
                <c:pt idx="12855">
                  <c:v>73.896068961842801</c:v>
                </c:pt>
                <c:pt idx="12856">
                  <c:v>73.900893017705201</c:v>
                </c:pt>
                <c:pt idx="12857">
                  <c:v>73.878711305745398</c:v>
                </c:pt>
                <c:pt idx="12858">
                  <c:v>73.872711549886006</c:v>
                </c:pt>
                <c:pt idx="12859">
                  <c:v>73.866711794026699</c:v>
                </c:pt>
                <c:pt idx="12860">
                  <c:v>73.860712038167307</c:v>
                </c:pt>
                <c:pt idx="12861">
                  <c:v>73.854712282307901</c:v>
                </c:pt>
                <c:pt idx="12862">
                  <c:v>73.848712526448494</c:v>
                </c:pt>
                <c:pt idx="12863">
                  <c:v>73.842712770589102</c:v>
                </c:pt>
                <c:pt idx="12864">
                  <c:v>73.836713014729796</c:v>
                </c:pt>
                <c:pt idx="12865">
                  <c:v>73.830713258870404</c:v>
                </c:pt>
                <c:pt idx="12866">
                  <c:v>73.810889050420101</c:v>
                </c:pt>
                <c:pt idx="12867">
                  <c:v>73.818070609792002</c:v>
                </c:pt>
                <c:pt idx="12868">
                  <c:v>73.809070213063507</c:v>
                </c:pt>
                <c:pt idx="12869">
                  <c:v>73.800069816334997</c:v>
                </c:pt>
                <c:pt idx="12870">
                  <c:v>73.791069419606501</c:v>
                </c:pt>
                <c:pt idx="12871">
                  <c:v>73.782069022878005</c:v>
                </c:pt>
                <c:pt idx="12872">
                  <c:v>73.773068626149495</c:v>
                </c:pt>
                <c:pt idx="12873">
                  <c:v>73.7640682294209</c:v>
                </c:pt>
                <c:pt idx="12874">
                  <c:v>73.755067832692404</c:v>
                </c:pt>
                <c:pt idx="12875">
                  <c:v>73.746067435963894</c:v>
                </c:pt>
                <c:pt idx="12876">
                  <c:v>73.737070554224601</c:v>
                </c:pt>
                <c:pt idx="12877">
                  <c:v>73.728066806030199</c:v>
                </c:pt>
                <c:pt idx="12878">
                  <c:v>73.719067172241196</c:v>
                </c:pt>
                <c:pt idx="12879">
                  <c:v>73.710067538452094</c:v>
                </c:pt>
                <c:pt idx="12880">
                  <c:v>73.701067904663006</c:v>
                </c:pt>
                <c:pt idx="12881">
                  <c:v>73.692068270874003</c:v>
                </c:pt>
                <c:pt idx="12882">
                  <c:v>73.683068637084901</c:v>
                </c:pt>
                <c:pt idx="12883">
                  <c:v>73.674069003295898</c:v>
                </c:pt>
                <c:pt idx="12884">
                  <c:v>73.665069369506796</c:v>
                </c:pt>
                <c:pt idx="12885">
                  <c:v>73.656069735717693</c:v>
                </c:pt>
                <c:pt idx="12886">
                  <c:v>73.640655471548598</c:v>
                </c:pt>
                <c:pt idx="12887">
                  <c:v>73.637293270808897</c:v>
                </c:pt>
                <c:pt idx="12888">
                  <c:v>73.624667521946606</c:v>
                </c:pt>
                <c:pt idx="12889">
                  <c:v>73.620070175466395</c:v>
                </c:pt>
                <c:pt idx="12890">
                  <c:v>73.603402741782006</c:v>
                </c:pt>
                <c:pt idx="12891">
                  <c:v>73.595532520824307</c:v>
                </c:pt>
                <c:pt idx="12892">
                  <c:v>73.587662299866693</c:v>
                </c:pt>
                <c:pt idx="12893">
                  <c:v>73.579792078908994</c:v>
                </c:pt>
                <c:pt idx="12894">
                  <c:v>73.571921857951295</c:v>
                </c:pt>
                <c:pt idx="12895">
                  <c:v>73.564051636993597</c:v>
                </c:pt>
                <c:pt idx="12896">
                  <c:v>73.551799785677403</c:v>
                </c:pt>
                <c:pt idx="12897">
                  <c:v>73.548069532830496</c:v>
                </c:pt>
                <c:pt idx="12898">
                  <c:v>73.539070049032901</c:v>
                </c:pt>
                <c:pt idx="12899">
                  <c:v>73.530070565235206</c:v>
                </c:pt>
                <c:pt idx="12900">
                  <c:v>73.521071081437498</c:v>
                </c:pt>
                <c:pt idx="12901">
                  <c:v>73.512071597639903</c:v>
                </c:pt>
                <c:pt idx="12902">
                  <c:v>73.503072113842194</c:v>
                </c:pt>
                <c:pt idx="12903">
                  <c:v>73.494072630044499</c:v>
                </c:pt>
                <c:pt idx="12904">
                  <c:v>73.485073146246904</c:v>
                </c:pt>
                <c:pt idx="12905">
                  <c:v>73.476073662449195</c:v>
                </c:pt>
                <c:pt idx="12906">
                  <c:v>73.467075500762903</c:v>
                </c:pt>
                <c:pt idx="12907">
                  <c:v>73.458074756215893</c:v>
                </c:pt>
                <c:pt idx="12908">
                  <c:v>73.449075559380304</c:v>
                </c:pt>
                <c:pt idx="12909">
                  <c:v>73.440076362544701</c:v>
                </c:pt>
                <c:pt idx="12910">
                  <c:v>73.431077165709098</c:v>
                </c:pt>
                <c:pt idx="12911">
                  <c:v>73.422077968873495</c:v>
                </c:pt>
                <c:pt idx="12912">
                  <c:v>73.413078772037906</c:v>
                </c:pt>
                <c:pt idx="12913">
                  <c:v>73.404079575202303</c:v>
                </c:pt>
                <c:pt idx="12914">
                  <c:v>73.3950803783667</c:v>
                </c:pt>
                <c:pt idx="12915">
                  <c:v>73.386081181531097</c:v>
                </c:pt>
                <c:pt idx="12916">
                  <c:v>73.377079971821502</c:v>
                </c:pt>
                <c:pt idx="12917">
                  <c:v>73.368082695007303</c:v>
                </c:pt>
                <c:pt idx="12918">
                  <c:v>73.3590830612182</c:v>
                </c:pt>
                <c:pt idx="12919">
                  <c:v>73.350083427429198</c:v>
                </c:pt>
                <c:pt idx="12920">
                  <c:v>73.341083793640095</c:v>
                </c:pt>
                <c:pt idx="12921">
                  <c:v>73.332084159850993</c:v>
                </c:pt>
                <c:pt idx="12922">
                  <c:v>73.323084526062004</c:v>
                </c:pt>
                <c:pt idx="12923">
                  <c:v>73.314084892272902</c:v>
                </c:pt>
                <c:pt idx="12924">
                  <c:v>73.3050852584838</c:v>
                </c:pt>
                <c:pt idx="12925">
                  <c:v>73.296085624694797</c:v>
                </c:pt>
                <c:pt idx="12926">
                  <c:v>73.300903602856707</c:v>
                </c:pt>
                <c:pt idx="12927">
                  <c:v>73.2787238099272</c:v>
                </c:pt>
                <c:pt idx="12928">
                  <c:v>73.272723954070301</c:v>
                </c:pt>
                <c:pt idx="12929">
                  <c:v>73.266724098213302</c:v>
                </c:pt>
                <c:pt idx="12930">
                  <c:v>73.260724242356304</c:v>
                </c:pt>
                <c:pt idx="12931">
                  <c:v>73.254724386499305</c:v>
                </c:pt>
                <c:pt idx="12932">
                  <c:v>73.248724530642406</c:v>
                </c:pt>
                <c:pt idx="12933">
                  <c:v>73.242724674785407</c:v>
                </c:pt>
                <c:pt idx="12934">
                  <c:v>73.236724818928394</c:v>
                </c:pt>
                <c:pt idx="12935">
                  <c:v>73.230724963071395</c:v>
                </c:pt>
                <c:pt idx="12936">
                  <c:v>73.210904326438893</c:v>
                </c:pt>
                <c:pt idx="12937">
                  <c:v>73.218087168232998</c:v>
                </c:pt>
                <c:pt idx="12938">
                  <c:v>73.2090869215086</c:v>
                </c:pt>
                <c:pt idx="12939">
                  <c:v>73.200086674784203</c:v>
                </c:pt>
                <c:pt idx="12940">
                  <c:v>73.191086428059805</c:v>
                </c:pt>
                <c:pt idx="12941">
                  <c:v>73.182086181335393</c:v>
                </c:pt>
                <c:pt idx="12942">
                  <c:v>73.173085934610995</c:v>
                </c:pt>
                <c:pt idx="12943">
                  <c:v>73.164085687886597</c:v>
                </c:pt>
                <c:pt idx="12944">
                  <c:v>73.1550854411622</c:v>
                </c:pt>
                <c:pt idx="12945">
                  <c:v>73.146085194437802</c:v>
                </c:pt>
                <c:pt idx="12946">
                  <c:v>73.120069438786402</c:v>
                </c:pt>
                <c:pt idx="12947">
                  <c:v>73.128085118058095</c:v>
                </c:pt>
                <c:pt idx="12948">
                  <c:v>73.098993890894306</c:v>
                </c:pt>
                <c:pt idx="12949">
                  <c:v>73.092281753521803</c:v>
                </c:pt>
                <c:pt idx="12950">
                  <c:v>73.0855696161493</c:v>
                </c:pt>
                <c:pt idx="12951">
                  <c:v>73.078857478776797</c:v>
                </c:pt>
                <c:pt idx="12952">
                  <c:v>73.072145341404294</c:v>
                </c:pt>
                <c:pt idx="12953">
                  <c:v>73.065433204031706</c:v>
                </c:pt>
                <c:pt idx="12954">
                  <c:v>73.058721066659203</c:v>
                </c:pt>
                <c:pt idx="12955">
                  <c:v>73.0520089292867</c:v>
                </c:pt>
                <c:pt idx="12956">
                  <c:v>73.048359021305203</c:v>
                </c:pt>
                <c:pt idx="12957">
                  <c:v>73.038734806060702</c:v>
                </c:pt>
                <c:pt idx="12958">
                  <c:v>73.032734287261903</c:v>
                </c:pt>
                <c:pt idx="12959">
                  <c:v>73.026733768463103</c:v>
                </c:pt>
                <c:pt idx="12960">
                  <c:v>73.020733249664303</c:v>
                </c:pt>
                <c:pt idx="12961">
                  <c:v>73.014732730865404</c:v>
                </c:pt>
                <c:pt idx="12962">
                  <c:v>73.008732212066604</c:v>
                </c:pt>
                <c:pt idx="12963">
                  <c:v>73.002731693267805</c:v>
                </c:pt>
                <c:pt idx="12964">
                  <c:v>72.996731174468906</c:v>
                </c:pt>
                <c:pt idx="12965">
                  <c:v>72.990730655670106</c:v>
                </c:pt>
                <c:pt idx="12966">
                  <c:v>72.970929800228902</c:v>
                </c:pt>
                <c:pt idx="12967">
                  <c:v>72.978097469199994</c:v>
                </c:pt>
                <c:pt idx="12968">
                  <c:v>72.969100984180599</c:v>
                </c:pt>
                <c:pt idx="12969">
                  <c:v>72.960104499161304</c:v>
                </c:pt>
                <c:pt idx="12970">
                  <c:v>72.951108014141994</c:v>
                </c:pt>
                <c:pt idx="12971">
                  <c:v>72.942111529122698</c:v>
                </c:pt>
                <c:pt idx="12972">
                  <c:v>72.933115044103403</c:v>
                </c:pt>
                <c:pt idx="12973">
                  <c:v>72.924118559084107</c:v>
                </c:pt>
                <c:pt idx="12974">
                  <c:v>72.915122074064797</c:v>
                </c:pt>
                <c:pt idx="12975">
                  <c:v>72.906125589045502</c:v>
                </c:pt>
                <c:pt idx="12976">
                  <c:v>72.883297571362505</c:v>
                </c:pt>
                <c:pt idx="12977">
                  <c:v>72.887509332656805</c:v>
                </c:pt>
                <c:pt idx="12978">
                  <c:v>72.875509057998599</c:v>
                </c:pt>
                <c:pt idx="12979">
                  <c:v>72.863508783340393</c:v>
                </c:pt>
                <c:pt idx="12980">
                  <c:v>72.851508508682201</c:v>
                </c:pt>
                <c:pt idx="12981">
                  <c:v>72.839508234023995</c:v>
                </c:pt>
                <c:pt idx="12982">
                  <c:v>72.827507959365803</c:v>
                </c:pt>
                <c:pt idx="12983">
                  <c:v>72.815507684707597</c:v>
                </c:pt>
                <c:pt idx="12984">
                  <c:v>72.803507410049406</c:v>
                </c:pt>
                <c:pt idx="12985">
                  <c:v>72.7915071353912</c:v>
                </c:pt>
                <c:pt idx="12986">
                  <c:v>72.807132439710998</c:v>
                </c:pt>
                <c:pt idx="12987">
                  <c:v>72.768751714474305</c:v>
                </c:pt>
                <c:pt idx="12988">
                  <c:v>72.762752058609195</c:v>
                </c:pt>
                <c:pt idx="12989">
                  <c:v>72.756752402744098</c:v>
                </c:pt>
                <c:pt idx="12990">
                  <c:v>72.750752746879002</c:v>
                </c:pt>
                <c:pt idx="12991">
                  <c:v>72.744753091013905</c:v>
                </c:pt>
                <c:pt idx="12992">
                  <c:v>72.738753435148794</c:v>
                </c:pt>
                <c:pt idx="12993">
                  <c:v>72.732753779283698</c:v>
                </c:pt>
                <c:pt idx="12994">
                  <c:v>72.726754123418601</c:v>
                </c:pt>
                <c:pt idx="12995">
                  <c:v>72.720754467553505</c:v>
                </c:pt>
                <c:pt idx="12996">
                  <c:v>72.700939690589905</c:v>
                </c:pt>
                <c:pt idx="12997">
                  <c:v>72.708132971115703</c:v>
                </c:pt>
                <c:pt idx="12998">
                  <c:v>72.699132424378007</c:v>
                </c:pt>
                <c:pt idx="12999">
                  <c:v>72.690131877640397</c:v>
                </c:pt>
                <c:pt idx="13000">
                  <c:v>72.681131330902801</c:v>
                </c:pt>
                <c:pt idx="13001">
                  <c:v>72.672130784165205</c:v>
                </c:pt>
                <c:pt idx="13002">
                  <c:v>72.663130237427495</c:v>
                </c:pt>
                <c:pt idx="13003">
                  <c:v>72.654129690689899</c:v>
                </c:pt>
                <c:pt idx="13004">
                  <c:v>72.645129143952303</c:v>
                </c:pt>
                <c:pt idx="13005">
                  <c:v>72.636128597214693</c:v>
                </c:pt>
                <c:pt idx="13006">
                  <c:v>72.611836180316601</c:v>
                </c:pt>
                <c:pt idx="13007">
                  <c:v>72.615039108665101</c:v>
                </c:pt>
                <c:pt idx="13008">
                  <c:v>72.609129870261697</c:v>
                </c:pt>
                <c:pt idx="13009">
                  <c:v>72.583468799261695</c:v>
                </c:pt>
                <c:pt idx="13010">
                  <c:v>72.5766085379597</c:v>
                </c:pt>
                <c:pt idx="13011">
                  <c:v>72.569748276657606</c:v>
                </c:pt>
                <c:pt idx="13012">
                  <c:v>72.562888015355597</c:v>
                </c:pt>
                <c:pt idx="13013">
                  <c:v>72.556027754053602</c:v>
                </c:pt>
                <c:pt idx="13014">
                  <c:v>72.549167492751593</c:v>
                </c:pt>
                <c:pt idx="13015">
                  <c:v>72.542307231449598</c:v>
                </c:pt>
                <c:pt idx="13016">
                  <c:v>72.526368420095594</c:v>
                </c:pt>
                <c:pt idx="13017">
                  <c:v>72.528146166759996</c:v>
                </c:pt>
                <c:pt idx="13018">
                  <c:v>72.5191456200224</c:v>
                </c:pt>
                <c:pt idx="13019">
                  <c:v>72.510145073284704</c:v>
                </c:pt>
                <c:pt idx="13020">
                  <c:v>72.501144526547094</c:v>
                </c:pt>
                <c:pt idx="13021">
                  <c:v>72.492143979809498</c:v>
                </c:pt>
                <c:pt idx="13022">
                  <c:v>72.483143433071902</c:v>
                </c:pt>
                <c:pt idx="13023">
                  <c:v>72.474142886334207</c:v>
                </c:pt>
                <c:pt idx="13024">
                  <c:v>72.465142339596596</c:v>
                </c:pt>
                <c:pt idx="13025">
                  <c:v>72.456141792859</c:v>
                </c:pt>
                <c:pt idx="13026">
                  <c:v>72.460953751572305</c:v>
                </c:pt>
                <c:pt idx="13027">
                  <c:v>72.438758862304596</c:v>
                </c:pt>
                <c:pt idx="13028">
                  <c:v>72.432759106445303</c:v>
                </c:pt>
                <c:pt idx="13029">
                  <c:v>72.426759350585897</c:v>
                </c:pt>
                <c:pt idx="13030">
                  <c:v>72.420759594726505</c:v>
                </c:pt>
                <c:pt idx="13031">
                  <c:v>72.414759838867099</c:v>
                </c:pt>
                <c:pt idx="13032">
                  <c:v>72.408760083007806</c:v>
                </c:pt>
                <c:pt idx="13033">
                  <c:v>72.4027603271484</c:v>
                </c:pt>
                <c:pt idx="13034">
                  <c:v>72.396760571288993</c:v>
                </c:pt>
                <c:pt idx="13035">
                  <c:v>72.390760815429601</c:v>
                </c:pt>
                <c:pt idx="13036">
                  <c:v>72.370952621459907</c:v>
                </c:pt>
                <c:pt idx="13037">
                  <c:v>72.378143328857405</c:v>
                </c:pt>
                <c:pt idx="13038">
                  <c:v>72.369143695068303</c:v>
                </c:pt>
                <c:pt idx="13039">
                  <c:v>72.3601440612793</c:v>
                </c:pt>
                <c:pt idx="13040">
                  <c:v>72.351144427490198</c:v>
                </c:pt>
                <c:pt idx="13041">
                  <c:v>72.342144793701095</c:v>
                </c:pt>
                <c:pt idx="13042">
                  <c:v>72.333145159912107</c:v>
                </c:pt>
                <c:pt idx="13043">
                  <c:v>72.324145526123004</c:v>
                </c:pt>
                <c:pt idx="13044">
                  <c:v>72.315145892333902</c:v>
                </c:pt>
                <c:pt idx="13045">
                  <c:v>72.306146258544899</c:v>
                </c:pt>
                <c:pt idx="13046">
                  <c:v>72.297143112945506</c:v>
                </c:pt>
                <c:pt idx="13047">
                  <c:v>72.288146833801207</c:v>
                </c:pt>
                <c:pt idx="13048">
                  <c:v>72.279146437072697</c:v>
                </c:pt>
                <c:pt idx="13049">
                  <c:v>72.270146040344201</c:v>
                </c:pt>
                <c:pt idx="13050">
                  <c:v>72.261145643615706</c:v>
                </c:pt>
                <c:pt idx="13051">
                  <c:v>72.252145246887196</c:v>
                </c:pt>
                <c:pt idx="13052">
                  <c:v>72.2431448501586</c:v>
                </c:pt>
                <c:pt idx="13053">
                  <c:v>72.234144453430105</c:v>
                </c:pt>
                <c:pt idx="13054">
                  <c:v>72.225144056701595</c:v>
                </c:pt>
                <c:pt idx="13055">
                  <c:v>72.216143659973099</c:v>
                </c:pt>
                <c:pt idx="13056">
                  <c:v>72.207146775054895</c:v>
                </c:pt>
                <c:pt idx="13057">
                  <c:v>72.198143023681595</c:v>
                </c:pt>
                <c:pt idx="13058">
                  <c:v>72.189143389892493</c:v>
                </c:pt>
                <c:pt idx="13059">
                  <c:v>72.180143756103504</c:v>
                </c:pt>
                <c:pt idx="13060">
                  <c:v>72.171144122314402</c:v>
                </c:pt>
                <c:pt idx="13061">
                  <c:v>72.1621444885253</c:v>
                </c:pt>
                <c:pt idx="13062">
                  <c:v>72.153144854736297</c:v>
                </c:pt>
                <c:pt idx="13063">
                  <c:v>72.144145220947195</c:v>
                </c:pt>
                <c:pt idx="13064">
                  <c:v>72.135145587158206</c:v>
                </c:pt>
                <c:pt idx="13065">
                  <c:v>72.126145953369104</c:v>
                </c:pt>
                <c:pt idx="13066">
                  <c:v>72.105260440474197</c:v>
                </c:pt>
                <c:pt idx="13067">
                  <c:v>72.106278991239705</c:v>
                </c:pt>
                <c:pt idx="13068">
                  <c:v>72.099147940675195</c:v>
                </c:pt>
                <c:pt idx="13069">
                  <c:v>72.0760775802447</c:v>
                </c:pt>
                <c:pt idx="13070">
                  <c:v>72.068883719914794</c:v>
                </c:pt>
                <c:pt idx="13071">
                  <c:v>72.061689859584902</c:v>
                </c:pt>
                <c:pt idx="13072">
                  <c:v>72.054495999254996</c:v>
                </c:pt>
                <c:pt idx="13073">
                  <c:v>72.047302138925204</c:v>
                </c:pt>
                <c:pt idx="13074">
                  <c:v>72.040108278595298</c:v>
                </c:pt>
                <c:pt idx="13075">
                  <c:v>72.032914418265406</c:v>
                </c:pt>
                <c:pt idx="13076">
                  <c:v>72.018291661026197</c:v>
                </c:pt>
                <c:pt idx="13077">
                  <c:v>72.018157717895505</c:v>
                </c:pt>
                <c:pt idx="13078">
                  <c:v>72.009158084106403</c:v>
                </c:pt>
                <c:pt idx="13079">
                  <c:v>72.000158450317301</c:v>
                </c:pt>
                <c:pt idx="13080">
                  <c:v>71.991158816528298</c:v>
                </c:pt>
                <c:pt idx="13081">
                  <c:v>71.982159182739196</c:v>
                </c:pt>
                <c:pt idx="13082">
                  <c:v>71.973159548950093</c:v>
                </c:pt>
                <c:pt idx="13083">
                  <c:v>71.964159915161105</c:v>
                </c:pt>
                <c:pt idx="13084">
                  <c:v>71.955160281372002</c:v>
                </c:pt>
                <c:pt idx="13085">
                  <c:v>71.946160647583</c:v>
                </c:pt>
                <c:pt idx="13086">
                  <c:v>71.950964016103399</c:v>
                </c:pt>
                <c:pt idx="13087">
                  <c:v>71.928774219602602</c:v>
                </c:pt>
                <c:pt idx="13088">
                  <c:v>71.922773800810802</c:v>
                </c:pt>
                <c:pt idx="13089">
                  <c:v>71.916773382018903</c:v>
                </c:pt>
                <c:pt idx="13090">
                  <c:v>71.910772963227103</c:v>
                </c:pt>
                <c:pt idx="13091">
                  <c:v>71.904772544435204</c:v>
                </c:pt>
                <c:pt idx="13092">
                  <c:v>71.898772125643404</c:v>
                </c:pt>
                <c:pt idx="13093">
                  <c:v>71.892771706851505</c:v>
                </c:pt>
                <c:pt idx="13094">
                  <c:v>71.886771288059705</c:v>
                </c:pt>
                <c:pt idx="13095">
                  <c:v>71.880770869267806</c:v>
                </c:pt>
                <c:pt idx="13096">
                  <c:v>71.847161164728803</c:v>
                </c:pt>
                <c:pt idx="13097">
                  <c:v>71.867545176045894</c:v>
                </c:pt>
                <c:pt idx="13098">
                  <c:v>71.855545464331897</c:v>
                </c:pt>
                <c:pt idx="13099">
                  <c:v>71.843545752617999</c:v>
                </c:pt>
                <c:pt idx="13100">
                  <c:v>71.831546040904001</c:v>
                </c:pt>
                <c:pt idx="13101">
                  <c:v>71.819546329190104</c:v>
                </c:pt>
                <c:pt idx="13102">
                  <c:v>71.807546617476106</c:v>
                </c:pt>
                <c:pt idx="13103">
                  <c:v>71.795546905762194</c:v>
                </c:pt>
                <c:pt idx="13104">
                  <c:v>71.783547194048197</c:v>
                </c:pt>
                <c:pt idx="13105">
                  <c:v>71.771547482334299</c:v>
                </c:pt>
                <c:pt idx="13106">
                  <c:v>71.787157476743005</c:v>
                </c:pt>
                <c:pt idx="13107">
                  <c:v>71.748773914426806</c:v>
                </c:pt>
                <c:pt idx="13108">
                  <c:v>71.742773495635006</c:v>
                </c:pt>
                <c:pt idx="13109">
                  <c:v>71.736773076843093</c:v>
                </c:pt>
                <c:pt idx="13110">
                  <c:v>71.730772658051293</c:v>
                </c:pt>
                <c:pt idx="13111">
                  <c:v>71.724772239259394</c:v>
                </c:pt>
                <c:pt idx="13112">
                  <c:v>71.718771820467595</c:v>
                </c:pt>
                <c:pt idx="13113">
                  <c:v>71.712771401675695</c:v>
                </c:pt>
                <c:pt idx="13114">
                  <c:v>71.706770982883896</c:v>
                </c:pt>
                <c:pt idx="13115">
                  <c:v>71.700770564091997</c:v>
                </c:pt>
                <c:pt idx="13116">
                  <c:v>71.680966797765095</c:v>
                </c:pt>
                <c:pt idx="13117">
                  <c:v>71.6881573561555</c:v>
                </c:pt>
                <c:pt idx="13118">
                  <c:v>71.679157572370002</c:v>
                </c:pt>
                <c:pt idx="13119">
                  <c:v>71.670157788584604</c:v>
                </c:pt>
                <c:pt idx="13120">
                  <c:v>71.661158004799105</c:v>
                </c:pt>
                <c:pt idx="13121">
                  <c:v>71.652158221013593</c:v>
                </c:pt>
                <c:pt idx="13122">
                  <c:v>71.643158437228195</c:v>
                </c:pt>
                <c:pt idx="13123">
                  <c:v>71.634158653442697</c:v>
                </c:pt>
                <c:pt idx="13124">
                  <c:v>71.625158869657298</c:v>
                </c:pt>
                <c:pt idx="13125">
                  <c:v>71.6161590858718</c:v>
                </c:pt>
                <c:pt idx="13126">
                  <c:v>71.5856023302984</c:v>
                </c:pt>
                <c:pt idx="13127">
                  <c:v>71.598160498570806</c:v>
                </c:pt>
                <c:pt idx="13128">
                  <c:v>71.566025391018897</c:v>
                </c:pt>
                <c:pt idx="13129">
                  <c:v>71.559659714875906</c:v>
                </c:pt>
                <c:pt idx="13130">
                  <c:v>71.553294038732901</c:v>
                </c:pt>
                <c:pt idx="13131">
                  <c:v>71.546928362589895</c:v>
                </c:pt>
                <c:pt idx="13132">
                  <c:v>71.540562686446904</c:v>
                </c:pt>
                <c:pt idx="13133">
                  <c:v>71.534197010303899</c:v>
                </c:pt>
                <c:pt idx="13134">
                  <c:v>71.527831334160894</c:v>
                </c:pt>
                <c:pt idx="13135">
                  <c:v>71.521465658017902</c:v>
                </c:pt>
                <c:pt idx="13136">
                  <c:v>71.503401848765606</c:v>
                </c:pt>
                <c:pt idx="13137">
                  <c:v>71.508209527338494</c:v>
                </c:pt>
                <c:pt idx="13138">
                  <c:v>71.499208980600898</c:v>
                </c:pt>
                <c:pt idx="13139">
                  <c:v>71.490208433863302</c:v>
                </c:pt>
                <c:pt idx="13140">
                  <c:v>71.481207887125606</c:v>
                </c:pt>
                <c:pt idx="13141">
                  <c:v>71.472207340387996</c:v>
                </c:pt>
                <c:pt idx="13142">
                  <c:v>71.4632067936504</c:v>
                </c:pt>
                <c:pt idx="13143">
                  <c:v>71.454206246912705</c:v>
                </c:pt>
                <c:pt idx="13144">
                  <c:v>71.445205700175094</c:v>
                </c:pt>
                <c:pt idx="13145">
                  <c:v>71.436205153437498</c:v>
                </c:pt>
                <c:pt idx="13146">
                  <c:v>71.4272088059179</c:v>
                </c:pt>
                <c:pt idx="13147">
                  <c:v>71.4182042419433</c:v>
                </c:pt>
                <c:pt idx="13148">
                  <c:v>71.409204608154297</c:v>
                </c:pt>
                <c:pt idx="13149">
                  <c:v>71.400204974365195</c:v>
                </c:pt>
                <c:pt idx="13150">
                  <c:v>71.391205340576093</c:v>
                </c:pt>
                <c:pt idx="13151">
                  <c:v>71.382205706787104</c:v>
                </c:pt>
                <c:pt idx="13152">
                  <c:v>71.373206072998002</c:v>
                </c:pt>
                <c:pt idx="13153">
                  <c:v>71.3642064392089</c:v>
                </c:pt>
                <c:pt idx="13154">
                  <c:v>71.355206805419897</c:v>
                </c:pt>
                <c:pt idx="13155">
                  <c:v>71.346207171630795</c:v>
                </c:pt>
                <c:pt idx="13156">
                  <c:v>71.337204028574604</c:v>
                </c:pt>
                <c:pt idx="13157">
                  <c:v>71.328207751973395</c:v>
                </c:pt>
                <c:pt idx="13158">
                  <c:v>71.319207355244899</c:v>
                </c:pt>
                <c:pt idx="13159">
                  <c:v>71.310206958516403</c:v>
                </c:pt>
                <c:pt idx="13160">
                  <c:v>71.301206561787893</c:v>
                </c:pt>
                <c:pt idx="13161">
                  <c:v>71.292206165059397</c:v>
                </c:pt>
                <c:pt idx="13162">
                  <c:v>71.283205768330802</c:v>
                </c:pt>
                <c:pt idx="13163">
                  <c:v>71.274205371602307</c:v>
                </c:pt>
                <c:pt idx="13164">
                  <c:v>71.265204974873797</c:v>
                </c:pt>
                <c:pt idx="13165">
                  <c:v>71.256204578145301</c:v>
                </c:pt>
                <c:pt idx="13166">
                  <c:v>71.247207690683993</c:v>
                </c:pt>
                <c:pt idx="13167">
                  <c:v>71.238203936767505</c:v>
                </c:pt>
                <c:pt idx="13168">
                  <c:v>71.229204302978502</c:v>
                </c:pt>
                <c:pt idx="13169">
                  <c:v>71.2202046691894</c:v>
                </c:pt>
                <c:pt idx="13170">
                  <c:v>71.211205035400397</c:v>
                </c:pt>
                <c:pt idx="13171">
                  <c:v>71.202205401611295</c:v>
                </c:pt>
                <c:pt idx="13172">
                  <c:v>71.193205767822207</c:v>
                </c:pt>
                <c:pt idx="13173">
                  <c:v>71.184206134033204</c:v>
                </c:pt>
                <c:pt idx="13174">
                  <c:v>71.175206500244101</c:v>
                </c:pt>
                <c:pt idx="13175">
                  <c:v>71.166206866454999</c:v>
                </c:pt>
                <c:pt idx="13176">
                  <c:v>71.153829514453506</c:v>
                </c:pt>
                <c:pt idx="13177">
                  <c:v>71.148055001496402</c:v>
                </c:pt>
                <c:pt idx="13178">
                  <c:v>71.138289829009295</c:v>
                </c:pt>
                <c:pt idx="13179">
                  <c:v>71.128524656522202</c:v>
                </c:pt>
                <c:pt idx="13180">
                  <c:v>71.118759484034996</c:v>
                </c:pt>
                <c:pt idx="13181">
                  <c:v>71.108994311547903</c:v>
                </c:pt>
                <c:pt idx="13182">
                  <c:v>71.099229139060796</c:v>
                </c:pt>
                <c:pt idx="13183">
                  <c:v>71.089463966573604</c:v>
                </c:pt>
                <c:pt idx="13184">
                  <c:v>71.079698794086497</c:v>
                </c:pt>
                <c:pt idx="13185">
                  <c:v>71.069933621599404</c:v>
                </c:pt>
                <c:pt idx="13186">
                  <c:v>71.067205256178795</c:v>
                </c:pt>
                <c:pt idx="13187">
                  <c:v>71.058205131530698</c:v>
                </c:pt>
                <c:pt idx="13188">
                  <c:v>71.049205497741696</c:v>
                </c:pt>
                <c:pt idx="13189">
                  <c:v>71.040205863952593</c:v>
                </c:pt>
                <c:pt idx="13190">
                  <c:v>71.031206230163505</c:v>
                </c:pt>
                <c:pt idx="13191">
                  <c:v>71.022206596374502</c:v>
                </c:pt>
                <c:pt idx="13192">
                  <c:v>71.0132069625854</c:v>
                </c:pt>
                <c:pt idx="13193">
                  <c:v>71.004207328796298</c:v>
                </c:pt>
                <c:pt idx="13194">
                  <c:v>70.995207695007295</c:v>
                </c:pt>
                <c:pt idx="13195">
                  <c:v>70.986208061218207</c:v>
                </c:pt>
                <c:pt idx="13196">
                  <c:v>70.977211127207894</c:v>
                </c:pt>
                <c:pt idx="13197">
                  <c:v>70.9682089105345</c:v>
                </c:pt>
                <c:pt idx="13198">
                  <c:v>70.959209863663006</c:v>
                </c:pt>
                <c:pt idx="13199">
                  <c:v>70.950210816791497</c:v>
                </c:pt>
                <c:pt idx="13200">
                  <c:v>70.941211769920102</c:v>
                </c:pt>
                <c:pt idx="13201">
                  <c:v>70.932212723048593</c:v>
                </c:pt>
                <c:pt idx="13202">
                  <c:v>70.923213676177099</c:v>
                </c:pt>
                <c:pt idx="13203">
                  <c:v>70.914214629305604</c:v>
                </c:pt>
                <c:pt idx="13204">
                  <c:v>70.905215582434096</c:v>
                </c:pt>
                <c:pt idx="13205">
                  <c:v>70.896216535562601</c:v>
                </c:pt>
                <c:pt idx="13206">
                  <c:v>70.901011943058194</c:v>
                </c:pt>
                <c:pt idx="13207">
                  <c:v>70.878811301676393</c:v>
                </c:pt>
                <c:pt idx="13208">
                  <c:v>70.872811545817001</c:v>
                </c:pt>
                <c:pt idx="13209">
                  <c:v>70.866811789957595</c:v>
                </c:pt>
                <c:pt idx="13210">
                  <c:v>70.860812034098302</c:v>
                </c:pt>
                <c:pt idx="13211">
                  <c:v>70.854812278238896</c:v>
                </c:pt>
                <c:pt idx="13212">
                  <c:v>70.848812522379504</c:v>
                </c:pt>
                <c:pt idx="13213">
                  <c:v>70.842812766520098</c:v>
                </c:pt>
                <c:pt idx="13214">
                  <c:v>70.836813010660805</c:v>
                </c:pt>
                <c:pt idx="13215">
                  <c:v>70.830813254801399</c:v>
                </c:pt>
                <c:pt idx="13216">
                  <c:v>70.8110140516916</c:v>
                </c:pt>
                <c:pt idx="13217">
                  <c:v>70.818220616404204</c:v>
                </c:pt>
                <c:pt idx="13218">
                  <c:v>70.809220219675694</c:v>
                </c:pt>
                <c:pt idx="13219">
                  <c:v>70.800219822947099</c:v>
                </c:pt>
                <c:pt idx="13220">
                  <c:v>70.791219426218603</c:v>
                </c:pt>
                <c:pt idx="13221">
                  <c:v>70.782219029490093</c:v>
                </c:pt>
                <c:pt idx="13222">
                  <c:v>70.773218632761598</c:v>
                </c:pt>
                <c:pt idx="13223">
                  <c:v>70.764218236033102</c:v>
                </c:pt>
                <c:pt idx="13224">
                  <c:v>70.755217839304606</c:v>
                </c:pt>
                <c:pt idx="13225">
                  <c:v>70.746217442576096</c:v>
                </c:pt>
                <c:pt idx="13226">
                  <c:v>70.737220554478895</c:v>
                </c:pt>
                <c:pt idx="13227">
                  <c:v>70.728216799926699</c:v>
                </c:pt>
                <c:pt idx="13228">
                  <c:v>70.719217166137696</c:v>
                </c:pt>
                <c:pt idx="13229">
                  <c:v>70.710217532348594</c:v>
                </c:pt>
                <c:pt idx="13230">
                  <c:v>70.701217898559506</c:v>
                </c:pt>
                <c:pt idx="13231">
                  <c:v>70.692218264770503</c:v>
                </c:pt>
                <c:pt idx="13232">
                  <c:v>70.683218630981401</c:v>
                </c:pt>
                <c:pt idx="13233">
                  <c:v>70.674218997192298</c:v>
                </c:pt>
                <c:pt idx="13234">
                  <c:v>70.665219363403295</c:v>
                </c:pt>
                <c:pt idx="13235">
                  <c:v>70.656219729614193</c:v>
                </c:pt>
                <c:pt idx="13236">
                  <c:v>70.642390255743393</c:v>
                </c:pt>
                <c:pt idx="13237">
                  <c:v>70.638000013275004</c:v>
                </c:pt>
                <c:pt idx="13238">
                  <c:v>70.627885124370707</c:v>
                </c:pt>
                <c:pt idx="13239">
                  <c:v>70.617770235466395</c:v>
                </c:pt>
                <c:pt idx="13240">
                  <c:v>70.607655346562098</c:v>
                </c:pt>
                <c:pt idx="13241">
                  <c:v>70.5975404576578</c:v>
                </c:pt>
                <c:pt idx="13242">
                  <c:v>70.587425568753503</c:v>
                </c:pt>
                <c:pt idx="13243">
                  <c:v>70.577310679849305</c:v>
                </c:pt>
                <c:pt idx="13244">
                  <c:v>70.567195790944993</c:v>
                </c:pt>
                <c:pt idx="13245">
                  <c:v>70.566217137400301</c:v>
                </c:pt>
                <c:pt idx="13246">
                  <c:v>70.547567543796802</c:v>
                </c:pt>
                <c:pt idx="13247">
                  <c:v>70.548216494750903</c:v>
                </c:pt>
                <c:pt idx="13248">
                  <c:v>70.539216860961901</c:v>
                </c:pt>
                <c:pt idx="13249">
                  <c:v>70.530217227172798</c:v>
                </c:pt>
                <c:pt idx="13250">
                  <c:v>70.521217593383795</c:v>
                </c:pt>
                <c:pt idx="13251">
                  <c:v>70.512217959594693</c:v>
                </c:pt>
                <c:pt idx="13252">
                  <c:v>70.503218325805605</c:v>
                </c:pt>
                <c:pt idx="13253">
                  <c:v>70.494218692016602</c:v>
                </c:pt>
                <c:pt idx="13254">
                  <c:v>70.4852190582275</c:v>
                </c:pt>
                <c:pt idx="13255">
                  <c:v>70.476219424438398</c:v>
                </c:pt>
                <c:pt idx="13256">
                  <c:v>70.467223179704902</c:v>
                </c:pt>
                <c:pt idx="13257">
                  <c:v>70.458220302516295</c:v>
                </c:pt>
                <c:pt idx="13258">
                  <c:v>70.449221405603893</c:v>
                </c:pt>
                <c:pt idx="13259">
                  <c:v>70.440222508691505</c:v>
                </c:pt>
                <c:pt idx="13260">
                  <c:v>70.431223611779203</c:v>
                </c:pt>
                <c:pt idx="13261">
                  <c:v>70.4222247148668</c:v>
                </c:pt>
                <c:pt idx="13262">
                  <c:v>70.413225817954498</c:v>
                </c:pt>
                <c:pt idx="13263">
                  <c:v>70.404226921042095</c:v>
                </c:pt>
                <c:pt idx="13264">
                  <c:v>70.395228024129693</c:v>
                </c:pt>
                <c:pt idx="13265">
                  <c:v>70.386229127217405</c:v>
                </c:pt>
                <c:pt idx="13266">
                  <c:v>70.377226841814206</c:v>
                </c:pt>
                <c:pt idx="13267">
                  <c:v>70.368231188964799</c:v>
                </c:pt>
                <c:pt idx="13268">
                  <c:v>70.359231555175697</c:v>
                </c:pt>
                <c:pt idx="13269">
                  <c:v>70.350231921386694</c:v>
                </c:pt>
                <c:pt idx="13270">
                  <c:v>70.341232287597606</c:v>
                </c:pt>
                <c:pt idx="13271">
                  <c:v>70.332232653808504</c:v>
                </c:pt>
                <c:pt idx="13272">
                  <c:v>70.323233020019501</c:v>
                </c:pt>
                <c:pt idx="13273">
                  <c:v>70.314233386230399</c:v>
                </c:pt>
                <c:pt idx="13274">
                  <c:v>70.305233752441396</c:v>
                </c:pt>
                <c:pt idx="13275">
                  <c:v>70.296234118652293</c:v>
                </c:pt>
                <c:pt idx="13276">
                  <c:v>70.287230976867605</c:v>
                </c:pt>
                <c:pt idx="13277">
                  <c:v>70.278234701537997</c:v>
                </c:pt>
                <c:pt idx="13278">
                  <c:v>70.269234304809501</c:v>
                </c:pt>
                <c:pt idx="13279">
                  <c:v>70.260233908081005</c:v>
                </c:pt>
                <c:pt idx="13280">
                  <c:v>70.251233511352495</c:v>
                </c:pt>
                <c:pt idx="13281">
                  <c:v>70.242233114624</c:v>
                </c:pt>
                <c:pt idx="13282">
                  <c:v>70.233232717895504</c:v>
                </c:pt>
                <c:pt idx="13283">
                  <c:v>70.224232321166994</c:v>
                </c:pt>
                <c:pt idx="13284">
                  <c:v>70.215231924438399</c:v>
                </c:pt>
                <c:pt idx="13285">
                  <c:v>70.206231527709903</c:v>
                </c:pt>
                <c:pt idx="13286">
                  <c:v>70.211039570899104</c:v>
                </c:pt>
                <c:pt idx="13287">
                  <c:v>70.188819251716694</c:v>
                </c:pt>
                <c:pt idx="13288">
                  <c:v>70.182821495109494</c:v>
                </c:pt>
                <c:pt idx="13289">
                  <c:v>70.176823738502307</c:v>
                </c:pt>
                <c:pt idx="13290">
                  <c:v>70.170825981895106</c:v>
                </c:pt>
                <c:pt idx="13291">
                  <c:v>70.164828225288005</c:v>
                </c:pt>
                <c:pt idx="13292">
                  <c:v>70.158830468680804</c:v>
                </c:pt>
                <c:pt idx="13293">
                  <c:v>70.152832712073604</c:v>
                </c:pt>
                <c:pt idx="13294">
                  <c:v>70.146834955466502</c:v>
                </c:pt>
                <c:pt idx="13295">
                  <c:v>70.140837198859302</c:v>
                </c:pt>
                <c:pt idx="13296">
                  <c:v>70.115349606437505</c:v>
                </c:pt>
                <c:pt idx="13297">
                  <c:v>70.127951399437706</c:v>
                </c:pt>
                <c:pt idx="13298">
                  <c:v>70.117332780163295</c:v>
                </c:pt>
                <c:pt idx="13299">
                  <c:v>70.106714160888799</c:v>
                </c:pt>
                <c:pt idx="13300">
                  <c:v>70.096095541614403</c:v>
                </c:pt>
                <c:pt idx="13301">
                  <c:v>70.085476922340007</c:v>
                </c:pt>
                <c:pt idx="13302">
                  <c:v>70.074858303065497</c:v>
                </c:pt>
                <c:pt idx="13303">
                  <c:v>70.064239683791101</c:v>
                </c:pt>
                <c:pt idx="13304">
                  <c:v>70.053621064516605</c:v>
                </c:pt>
                <c:pt idx="13305">
                  <c:v>70.056267482491606</c:v>
                </c:pt>
                <c:pt idx="13306">
                  <c:v>70.034398771210803</c:v>
                </c:pt>
                <c:pt idx="13307">
                  <c:v>70.038268310280301</c:v>
                </c:pt>
                <c:pt idx="13308">
                  <c:v>70.029267763542705</c:v>
                </c:pt>
                <c:pt idx="13309">
                  <c:v>70.020267216805095</c:v>
                </c:pt>
                <c:pt idx="13310">
                  <c:v>70.0112666700674</c:v>
                </c:pt>
                <c:pt idx="13311">
                  <c:v>70.002266123329804</c:v>
                </c:pt>
                <c:pt idx="13312">
                  <c:v>69.993265576592194</c:v>
                </c:pt>
                <c:pt idx="13313">
                  <c:v>69.984265029854498</c:v>
                </c:pt>
                <c:pt idx="13314">
                  <c:v>69.975264483116902</c:v>
                </c:pt>
                <c:pt idx="13315">
                  <c:v>69.966263936379306</c:v>
                </c:pt>
                <c:pt idx="13316">
                  <c:v>69.9710564641952</c:v>
                </c:pt>
                <c:pt idx="13317">
                  <c:v>69.948841014545494</c:v>
                </c:pt>
                <c:pt idx="13318">
                  <c:v>69.942841358680397</c:v>
                </c:pt>
                <c:pt idx="13319">
                  <c:v>69.936841702815201</c:v>
                </c:pt>
                <c:pt idx="13320">
                  <c:v>69.930842046950104</c:v>
                </c:pt>
                <c:pt idx="13321">
                  <c:v>69.924842391084994</c:v>
                </c:pt>
                <c:pt idx="13322">
                  <c:v>69.918842735219897</c:v>
                </c:pt>
                <c:pt idx="13323">
                  <c:v>69.912843079354801</c:v>
                </c:pt>
                <c:pt idx="13324">
                  <c:v>69.906843423489704</c:v>
                </c:pt>
                <c:pt idx="13325">
                  <c:v>69.900843767624593</c:v>
                </c:pt>
                <c:pt idx="13326">
                  <c:v>69.867270391240893</c:v>
                </c:pt>
                <c:pt idx="13327">
                  <c:v>69.887689721721301</c:v>
                </c:pt>
                <c:pt idx="13328">
                  <c:v>69.875691446775605</c:v>
                </c:pt>
                <c:pt idx="13329">
                  <c:v>69.863693171829894</c:v>
                </c:pt>
                <c:pt idx="13330">
                  <c:v>69.851694896884197</c:v>
                </c:pt>
                <c:pt idx="13331">
                  <c:v>69.839696621938501</c:v>
                </c:pt>
                <c:pt idx="13332">
                  <c:v>69.827698346992804</c:v>
                </c:pt>
                <c:pt idx="13333">
                  <c:v>69.815700072047093</c:v>
                </c:pt>
                <c:pt idx="13334">
                  <c:v>69.803701797101397</c:v>
                </c:pt>
                <c:pt idx="13335">
                  <c:v>69.791703522155601</c:v>
                </c:pt>
                <c:pt idx="13336">
                  <c:v>69.793485798966998</c:v>
                </c:pt>
                <c:pt idx="13337">
                  <c:v>69.768279184327298</c:v>
                </c:pt>
                <c:pt idx="13338">
                  <c:v>69.7592794005418</c:v>
                </c:pt>
                <c:pt idx="13339">
                  <c:v>69.750279616756401</c:v>
                </c:pt>
                <c:pt idx="13340">
                  <c:v>69.741279832970903</c:v>
                </c:pt>
                <c:pt idx="13341">
                  <c:v>69.732280049185505</c:v>
                </c:pt>
                <c:pt idx="13342">
                  <c:v>69.723280265400007</c:v>
                </c:pt>
                <c:pt idx="13343">
                  <c:v>69.714280481614594</c:v>
                </c:pt>
                <c:pt idx="13344">
                  <c:v>69.705280697829096</c:v>
                </c:pt>
                <c:pt idx="13345">
                  <c:v>69.696280914043598</c:v>
                </c:pt>
                <c:pt idx="13346">
                  <c:v>69.701121513843006</c:v>
                </c:pt>
                <c:pt idx="13347">
                  <c:v>69.678856113072001</c:v>
                </c:pt>
                <c:pt idx="13348">
                  <c:v>69.672865578497493</c:v>
                </c:pt>
                <c:pt idx="13349">
                  <c:v>69.6668750439229</c:v>
                </c:pt>
                <c:pt idx="13350">
                  <c:v>69.660884509348406</c:v>
                </c:pt>
                <c:pt idx="13351">
                  <c:v>69.654893974773898</c:v>
                </c:pt>
                <c:pt idx="13352">
                  <c:v>69.648903440199305</c:v>
                </c:pt>
                <c:pt idx="13353">
                  <c:v>69.642912905624797</c:v>
                </c:pt>
                <c:pt idx="13354">
                  <c:v>69.636922371050204</c:v>
                </c:pt>
                <c:pt idx="13355">
                  <c:v>69.630931836475696</c:v>
                </c:pt>
                <c:pt idx="13356">
                  <c:v>69.608765630338596</c:v>
                </c:pt>
                <c:pt idx="13357">
                  <c:v>69.618314804290407</c:v>
                </c:pt>
                <c:pt idx="13358">
                  <c:v>69.608676298188499</c:v>
                </c:pt>
                <c:pt idx="13359">
                  <c:v>69.599037792086705</c:v>
                </c:pt>
                <c:pt idx="13360">
                  <c:v>69.589399285984797</c:v>
                </c:pt>
                <c:pt idx="13361">
                  <c:v>69.579760779883003</c:v>
                </c:pt>
                <c:pt idx="13362">
                  <c:v>69.570122273781095</c:v>
                </c:pt>
                <c:pt idx="13363">
                  <c:v>69.560483767679301</c:v>
                </c:pt>
                <c:pt idx="13364">
                  <c:v>69.550845261577393</c:v>
                </c:pt>
                <c:pt idx="13365">
                  <c:v>69.541206755475599</c:v>
                </c:pt>
                <c:pt idx="13366">
                  <c:v>69.537430852999705</c:v>
                </c:pt>
                <c:pt idx="13367">
                  <c:v>69.528431210199997</c:v>
                </c:pt>
                <c:pt idx="13368">
                  <c:v>69.519430813471402</c:v>
                </c:pt>
                <c:pt idx="13369">
                  <c:v>69.510430416742906</c:v>
                </c:pt>
                <c:pt idx="13370">
                  <c:v>69.501430020014396</c:v>
                </c:pt>
                <c:pt idx="13371">
                  <c:v>69.492429623285901</c:v>
                </c:pt>
                <c:pt idx="13372">
                  <c:v>69.483429226557405</c:v>
                </c:pt>
                <c:pt idx="13373">
                  <c:v>69.474428829828895</c:v>
                </c:pt>
                <c:pt idx="13374">
                  <c:v>69.4654284331003</c:v>
                </c:pt>
                <c:pt idx="13375">
                  <c:v>69.456428036371804</c:v>
                </c:pt>
                <c:pt idx="13376">
                  <c:v>69.4611918293635</c:v>
                </c:pt>
                <c:pt idx="13377">
                  <c:v>69.438949854532794</c:v>
                </c:pt>
                <c:pt idx="13378">
                  <c:v>69.432950098673501</c:v>
                </c:pt>
                <c:pt idx="13379">
                  <c:v>69.426950342814095</c:v>
                </c:pt>
                <c:pt idx="13380">
                  <c:v>69.420950586954703</c:v>
                </c:pt>
                <c:pt idx="13381">
                  <c:v>69.414950831095297</c:v>
                </c:pt>
                <c:pt idx="13382">
                  <c:v>69.408951075236004</c:v>
                </c:pt>
                <c:pt idx="13383">
                  <c:v>69.402951319376598</c:v>
                </c:pt>
                <c:pt idx="13384">
                  <c:v>69.396951563517206</c:v>
                </c:pt>
                <c:pt idx="13385">
                  <c:v>69.3909518076578</c:v>
                </c:pt>
                <c:pt idx="13386">
                  <c:v>69.357436863537998</c:v>
                </c:pt>
                <c:pt idx="13387">
                  <c:v>69.3779076519005</c:v>
                </c:pt>
                <c:pt idx="13388">
                  <c:v>69.365909939838502</c:v>
                </c:pt>
                <c:pt idx="13389">
                  <c:v>69.353912227776604</c:v>
                </c:pt>
                <c:pt idx="13390">
                  <c:v>69.341914515714606</c:v>
                </c:pt>
                <c:pt idx="13391">
                  <c:v>69.329916803652694</c:v>
                </c:pt>
                <c:pt idx="13392">
                  <c:v>69.317919091590795</c:v>
                </c:pt>
                <c:pt idx="13393">
                  <c:v>69.305921379528797</c:v>
                </c:pt>
                <c:pt idx="13394">
                  <c:v>69.293923667466899</c:v>
                </c:pt>
                <c:pt idx="13395">
                  <c:v>69.281925955404901</c:v>
                </c:pt>
                <c:pt idx="13396">
                  <c:v>69.297436493494601</c:v>
                </c:pt>
                <c:pt idx="13397">
                  <c:v>69.258966063919004</c:v>
                </c:pt>
                <c:pt idx="13398">
                  <c:v>69.252965645127205</c:v>
                </c:pt>
                <c:pt idx="13399">
                  <c:v>69.246965226335305</c:v>
                </c:pt>
                <c:pt idx="13400">
                  <c:v>69.240964807543506</c:v>
                </c:pt>
                <c:pt idx="13401">
                  <c:v>69.234964388751607</c:v>
                </c:pt>
                <c:pt idx="13402">
                  <c:v>69.228963969959807</c:v>
                </c:pt>
                <c:pt idx="13403">
                  <c:v>69.222963551167993</c:v>
                </c:pt>
                <c:pt idx="13404">
                  <c:v>69.216963132376094</c:v>
                </c:pt>
                <c:pt idx="13405">
                  <c:v>69.210962713584294</c:v>
                </c:pt>
                <c:pt idx="13406">
                  <c:v>69.177447996266594</c:v>
                </c:pt>
                <c:pt idx="13407">
                  <c:v>69.197926997971507</c:v>
                </c:pt>
                <c:pt idx="13408">
                  <c:v>69.185927286257495</c:v>
                </c:pt>
                <c:pt idx="13409">
                  <c:v>69.173927574543598</c:v>
                </c:pt>
                <c:pt idx="13410">
                  <c:v>69.1619278628297</c:v>
                </c:pt>
                <c:pt idx="13411">
                  <c:v>69.149928151115702</c:v>
                </c:pt>
                <c:pt idx="13412">
                  <c:v>69.137928439401804</c:v>
                </c:pt>
                <c:pt idx="13413">
                  <c:v>69.125928727687807</c:v>
                </c:pt>
                <c:pt idx="13414">
                  <c:v>69.113929015973895</c:v>
                </c:pt>
                <c:pt idx="13415">
                  <c:v>69.101929304259897</c:v>
                </c:pt>
                <c:pt idx="13416">
                  <c:v>69.095100488142506</c:v>
                </c:pt>
                <c:pt idx="13417">
                  <c:v>69.078196796944397</c:v>
                </c:pt>
                <c:pt idx="13418">
                  <c:v>69.067742931441202</c:v>
                </c:pt>
                <c:pt idx="13419">
                  <c:v>69.057289065938093</c:v>
                </c:pt>
                <c:pt idx="13420">
                  <c:v>69.046835200434899</c:v>
                </c:pt>
                <c:pt idx="13421">
                  <c:v>69.036381334931704</c:v>
                </c:pt>
                <c:pt idx="13422">
                  <c:v>69.0334434509913</c:v>
                </c:pt>
                <c:pt idx="13423">
                  <c:v>69.016949461039701</c:v>
                </c:pt>
                <c:pt idx="13424">
                  <c:v>69.009906667449698</c:v>
                </c:pt>
                <c:pt idx="13425">
                  <c:v>69.002863873859596</c:v>
                </c:pt>
                <c:pt idx="13426">
                  <c:v>68.998332727975296</c:v>
                </c:pt>
                <c:pt idx="13427">
                  <c:v>68.988958957991798</c:v>
                </c:pt>
                <c:pt idx="13428">
                  <c:v>68.982959502105203</c:v>
                </c:pt>
                <c:pt idx="13429">
                  <c:v>68.976960046218593</c:v>
                </c:pt>
                <c:pt idx="13430">
                  <c:v>68.970960590332098</c:v>
                </c:pt>
                <c:pt idx="13431">
                  <c:v>68.964961134445502</c:v>
                </c:pt>
                <c:pt idx="13432">
                  <c:v>68.958961678558893</c:v>
                </c:pt>
                <c:pt idx="13433">
                  <c:v>68.952962222672298</c:v>
                </c:pt>
                <c:pt idx="13434">
                  <c:v>68.946962766785703</c:v>
                </c:pt>
                <c:pt idx="13435">
                  <c:v>68.940963310899093</c:v>
                </c:pt>
                <c:pt idx="13436">
                  <c:v>68.907441287712501</c:v>
                </c:pt>
                <c:pt idx="13437">
                  <c:v>68.927928257751404</c:v>
                </c:pt>
                <c:pt idx="13438">
                  <c:v>68.915927983093198</c:v>
                </c:pt>
                <c:pt idx="13439">
                  <c:v>68.903927708435006</c:v>
                </c:pt>
                <c:pt idx="13440">
                  <c:v>68.8919274337768</c:v>
                </c:pt>
                <c:pt idx="13441">
                  <c:v>68.879927159118594</c:v>
                </c:pt>
                <c:pt idx="13442">
                  <c:v>68.867926884460402</c:v>
                </c:pt>
                <c:pt idx="13443">
                  <c:v>68.855926609802196</c:v>
                </c:pt>
                <c:pt idx="13444">
                  <c:v>68.843926335144005</c:v>
                </c:pt>
                <c:pt idx="13445">
                  <c:v>68.831926060485799</c:v>
                </c:pt>
                <c:pt idx="13446">
                  <c:v>68.847466798588599</c:v>
                </c:pt>
                <c:pt idx="13447">
                  <c:v>68.808962118468699</c:v>
                </c:pt>
                <c:pt idx="13448">
                  <c:v>68.802965360988097</c:v>
                </c:pt>
                <c:pt idx="13449">
                  <c:v>68.796968603507494</c:v>
                </c:pt>
                <c:pt idx="13450">
                  <c:v>68.790971846026807</c:v>
                </c:pt>
                <c:pt idx="13451">
                  <c:v>68.784975088546204</c:v>
                </c:pt>
                <c:pt idx="13452">
                  <c:v>68.778978331065503</c:v>
                </c:pt>
                <c:pt idx="13453">
                  <c:v>68.7729815735849</c:v>
                </c:pt>
                <c:pt idx="13454">
                  <c:v>68.766984816104298</c:v>
                </c:pt>
                <c:pt idx="13455">
                  <c:v>68.760988058623596</c:v>
                </c:pt>
                <c:pt idx="13456">
                  <c:v>68.727461301485604</c:v>
                </c:pt>
                <c:pt idx="13457">
                  <c:v>68.747987819803598</c:v>
                </c:pt>
                <c:pt idx="13458">
                  <c:v>68.735986745073703</c:v>
                </c:pt>
                <c:pt idx="13459">
                  <c:v>68.723985670343893</c:v>
                </c:pt>
                <c:pt idx="13460">
                  <c:v>68.711984595613998</c:v>
                </c:pt>
                <c:pt idx="13461">
                  <c:v>68.699983520884203</c:v>
                </c:pt>
                <c:pt idx="13462">
                  <c:v>68.687982446154294</c:v>
                </c:pt>
                <c:pt idx="13463">
                  <c:v>68.675981371424498</c:v>
                </c:pt>
                <c:pt idx="13464">
                  <c:v>68.663980296694604</c:v>
                </c:pt>
                <c:pt idx="13465">
                  <c:v>68.651979221964794</c:v>
                </c:pt>
                <c:pt idx="13466">
                  <c:v>68.653740721823098</c:v>
                </c:pt>
                <c:pt idx="13467">
                  <c:v>68.628482441297805</c:v>
                </c:pt>
                <c:pt idx="13468">
                  <c:v>68.619483557415705</c:v>
                </c:pt>
                <c:pt idx="13469">
                  <c:v>68.610484673533605</c:v>
                </c:pt>
                <c:pt idx="13470">
                  <c:v>68.601485789651605</c:v>
                </c:pt>
                <c:pt idx="13471">
                  <c:v>68.592486905769505</c:v>
                </c:pt>
                <c:pt idx="13472">
                  <c:v>68.583488021887405</c:v>
                </c:pt>
                <c:pt idx="13473">
                  <c:v>68.574489138005305</c:v>
                </c:pt>
                <c:pt idx="13474">
                  <c:v>68.565490254123304</c:v>
                </c:pt>
                <c:pt idx="13475">
                  <c:v>68.556491370241204</c:v>
                </c:pt>
                <c:pt idx="13476">
                  <c:v>68.545870374894207</c:v>
                </c:pt>
                <c:pt idx="13477">
                  <c:v>68.538367632402895</c:v>
                </c:pt>
                <c:pt idx="13478">
                  <c:v>68.528616688376601</c:v>
                </c:pt>
                <c:pt idx="13479">
                  <c:v>68.526994574258495</c:v>
                </c:pt>
                <c:pt idx="13480">
                  <c:v>68.509607733265895</c:v>
                </c:pt>
                <c:pt idx="13481">
                  <c:v>68.5052736347549</c:v>
                </c:pt>
                <c:pt idx="13482">
                  <c:v>68.500939536243806</c:v>
                </c:pt>
                <c:pt idx="13483">
                  <c:v>68.496605437732796</c:v>
                </c:pt>
                <c:pt idx="13484">
                  <c:v>68.492271339221801</c:v>
                </c:pt>
                <c:pt idx="13485">
                  <c:v>68.487937240710707</c:v>
                </c:pt>
                <c:pt idx="13486">
                  <c:v>68.466811500166301</c:v>
                </c:pt>
                <c:pt idx="13487">
                  <c:v>68.478486814088896</c:v>
                </c:pt>
                <c:pt idx="13488">
                  <c:v>68.469487330291301</c:v>
                </c:pt>
                <c:pt idx="13489">
                  <c:v>68.460487846493606</c:v>
                </c:pt>
                <c:pt idx="13490">
                  <c:v>68.451488362695898</c:v>
                </c:pt>
                <c:pt idx="13491">
                  <c:v>68.442488878898303</c:v>
                </c:pt>
                <c:pt idx="13492">
                  <c:v>68.433489395100594</c:v>
                </c:pt>
                <c:pt idx="13493">
                  <c:v>68.424489911302999</c:v>
                </c:pt>
                <c:pt idx="13494">
                  <c:v>68.415490427505304</c:v>
                </c:pt>
                <c:pt idx="13495">
                  <c:v>68.406490943707595</c:v>
                </c:pt>
                <c:pt idx="13496">
                  <c:v>68.397487275222005</c:v>
                </c:pt>
                <c:pt idx="13497">
                  <c:v>68.388491823196404</c:v>
                </c:pt>
                <c:pt idx="13498">
                  <c:v>68.379491426467894</c:v>
                </c:pt>
                <c:pt idx="13499">
                  <c:v>68.370491029739298</c:v>
                </c:pt>
                <c:pt idx="13500">
                  <c:v>68.361490633010803</c:v>
                </c:pt>
                <c:pt idx="13501">
                  <c:v>68.352490236282307</c:v>
                </c:pt>
                <c:pt idx="13502">
                  <c:v>68.343489839553797</c:v>
                </c:pt>
                <c:pt idx="13503">
                  <c:v>68.334489442825301</c:v>
                </c:pt>
                <c:pt idx="13504">
                  <c:v>68.325489046096806</c:v>
                </c:pt>
                <c:pt idx="13505">
                  <c:v>68.316488649368196</c:v>
                </c:pt>
                <c:pt idx="13506">
                  <c:v>68.307491062194003</c:v>
                </c:pt>
                <c:pt idx="13507">
                  <c:v>68.298487958579202</c:v>
                </c:pt>
                <c:pt idx="13508">
                  <c:v>68.289488174793703</c:v>
                </c:pt>
                <c:pt idx="13509">
                  <c:v>68.280488391008305</c:v>
                </c:pt>
                <c:pt idx="13510">
                  <c:v>68.271488607222807</c:v>
                </c:pt>
                <c:pt idx="13511">
                  <c:v>68.262488823437295</c:v>
                </c:pt>
                <c:pt idx="13512">
                  <c:v>68.253489039651896</c:v>
                </c:pt>
                <c:pt idx="13513">
                  <c:v>68.244489255866398</c:v>
                </c:pt>
                <c:pt idx="13514">
                  <c:v>68.235489472080999</c:v>
                </c:pt>
                <c:pt idx="13515">
                  <c:v>68.226489688295501</c:v>
                </c:pt>
                <c:pt idx="13516">
                  <c:v>68.217493970087205</c:v>
                </c:pt>
                <c:pt idx="13517">
                  <c:v>68.208490269423606</c:v>
                </c:pt>
                <c:pt idx="13518">
                  <c:v>68.199491372511304</c:v>
                </c:pt>
                <c:pt idx="13519">
                  <c:v>68.190492475598901</c:v>
                </c:pt>
                <c:pt idx="13520">
                  <c:v>68.181493578686599</c:v>
                </c:pt>
                <c:pt idx="13521">
                  <c:v>68.172494681774197</c:v>
                </c:pt>
                <c:pt idx="13522">
                  <c:v>68.163495784861794</c:v>
                </c:pt>
                <c:pt idx="13523">
                  <c:v>68.154496887949506</c:v>
                </c:pt>
                <c:pt idx="13524">
                  <c:v>68.145497991037104</c:v>
                </c:pt>
                <c:pt idx="13525">
                  <c:v>68.136499094124702</c:v>
                </c:pt>
                <c:pt idx="13526">
                  <c:v>68.127496819773896</c:v>
                </c:pt>
                <c:pt idx="13527">
                  <c:v>68.118501177978501</c:v>
                </c:pt>
                <c:pt idx="13528">
                  <c:v>68.109501544189399</c:v>
                </c:pt>
                <c:pt idx="13529">
                  <c:v>68.100501910400396</c:v>
                </c:pt>
                <c:pt idx="13530">
                  <c:v>68.091502276611294</c:v>
                </c:pt>
                <c:pt idx="13531">
                  <c:v>68.082502642822206</c:v>
                </c:pt>
                <c:pt idx="13532">
                  <c:v>68.073503009033203</c:v>
                </c:pt>
                <c:pt idx="13533">
                  <c:v>68.064503375244101</c:v>
                </c:pt>
                <c:pt idx="13534">
                  <c:v>68.055503741454999</c:v>
                </c:pt>
                <c:pt idx="13535">
                  <c:v>68.046504107665996</c:v>
                </c:pt>
                <c:pt idx="13536">
                  <c:v>68.027826800639403</c:v>
                </c:pt>
                <c:pt idx="13537">
                  <c:v>68.027423022039997</c:v>
                </c:pt>
                <c:pt idx="13538">
                  <c:v>68.019504316711405</c:v>
                </c:pt>
                <c:pt idx="13539">
                  <c:v>67.998269271850504</c:v>
                </c:pt>
                <c:pt idx="13540">
                  <c:v>67.990830612182606</c:v>
                </c:pt>
                <c:pt idx="13541">
                  <c:v>67.983391952514594</c:v>
                </c:pt>
                <c:pt idx="13542">
                  <c:v>67.975953292846597</c:v>
                </c:pt>
                <c:pt idx="13543">
                  <c:v>67.9685146331787</c:v>
                </c:pt>
                <c:pt idx="13544">
                  <c:v>67.961075973510702</c:v>
                </c:pt>
                <c:pt idx="13545">
                  <c:v>67.953637313842705</c:v>
                </c:pt>
                <c:pt idx="13546">
                  <c:v>67.951959048056494</c:v>
                </c:pt>
                <c:pt idx="13547">
                  <c:v>67.938998852539001</c:v>
                </c:pt>
                <c:pt idx="13548">
                  <c:v>67.932999096679694</c:v>
                </c:pt>
                <c:pt idx="13549">
                  <c:v>67.926999340820302</c:v>
                </c:pt>
                <c:pt idx="13550">
                  <c:v>67.920999584960896</c:v>
                </c:pt>
                <c:pt idx="13551">
                  <c:v>67.914999829101504</c:v>
                </c:pt>
                <c:pt idx="13552">
                  <c:v>67.909000073242098</c:v>
                </c:pt>
                <c:pt idx="13553">
                  <c:v>67.903000317382805</c:v>
                </c:pt>
                <c:pt idx="13554">
                  <c:v>67.897000561523399</c:v>
                </c:pt>
                <c:pt idx="13555">
                  <c:v>67.891000805664007</c:v>
                </c:pt>
                <c:pt idx="13556">
                  <c:v>67.871252609252906</c:v>
                </c:pt>
                <c:pt idx="13557">
                  <c:v>67.878503314208899</c:v>
                </c:pt>
                <c:pt idx="13558">
                  <c:v>67.869503680419896</c:v>
                </c:pt>
                <c:pt idx="13559">
                  <c:v>67.860504046630794</c:v>
                </c:pt>
                <c:pt idx="13560">
                  <c:v>67.851504412841706</c:v>
                </c:pt>
                <c:pt idx="13561">
                  <c:v>67.842504779052703</c:v>
                </c:pt>
                <c:pt idx="13562">
                  <c:v>67.833505145263601</c:v>
                </c:pt>
                <c:pt idx="13563">
                  <c:v>67.824505511474598</c:v>
                </c:pt>
                <c:pt idx="13564">
                  <c:v>67.815505877685496</c:v>
                </c:pt>
                <c:pt idx="13565">
                  <c:v>67.806506243896393</c:v>
                </c:pt>
                <c:pt idx="13566">
                  <c:v>67.811252126983703</c:v>
                </c:pt>
                <c:pt idx="13567">
                  <c:v>67.789004846007899</c:v>
                </c:pt>
                <c:pt idx="13568">
                  <c:v>67.783004427215999</c:v>
                </c:pt>
                <c:pt idx="13569">
                  <c:v>67.7770040084242</c:v>
                </c:pt>
                <c:pt idx="13570">
                  <c:v>67.771003589632301</c:v>
                </c:pt>
                <c:pt idx="13571">
                  <c:v>67.765003170840501</c:v>
                </c:pt>
                <c:pt idx="13572">
                  <c:v>67.759002752048602</c:v>
                </c:pt>
                <c:pt idx="13573">
                  <c:v>67.753002333256802</c:v>
                </c:pt>
                <c:pt idx="13574">
                  <c:v>67.747001914464903</c:v>
                </c:pt>
                <c:pt idx="13575">
                  <c:v>67.741001495673103</c:v>
                </c:pt>
                <c:pt idx="13576">
                  <c:v>67.721260944547893</c:v>
                </c:pt>
                <c:pt idx="13577">
                  <c:v>67.728503512101298</c:v>
                </c:pt>
                <c:pt idx="13578">
                  <c:v>67.719505228054899</c:v>
                </c:pt>
                <c:pt idx="13579">
                  <c:v>67.710506944008401</c:v>
                </c:pt>
                <c:pt idx="13580">
                  <c:v>67.701508659961902</c:v>
                </c:pt>
                <c:pt idx="13581">
                  <c:v>67.692510375915504</c:v>
                </c:pt>
                <c:pt idx="13582">
                  <c:v>67.683512091869005</c:v>
                </c:pt>
                <c:pt idx="13583">
                  <c:v>67.674513807822606</c:v>
                </c:pt>
                <c:pt idx="13584">
                  <c:v>67.665515523776094</c:v>
                </c:pt>
                <c:pt idx="13585">
                  <c:v>67.656517239729695</c:v>
                </c:pt>
                <c:pt idx="13586">
                  <c:v>67.633762916518506</c:v>
                </c:pt>
                <c:pt idx="13587">
                  <c:v>67.6380273773798</c:v>
                </c:pt>
                <c:pt idx="13588">
                  <c:v>67.626027302722804</c:v>
                </c:pt>
                <c:pt idx="13589">
                  <c:v>67.614027228065893</c:v>
                </c:pt>
                <c:pt idx="13590">
                  <c:v>67.602027153408898</c:v>
                </c:pt>
                <c:pt idx="13591">
                  <c:v>67.590027078751902</c:v>
                </c:pt>
                <c:pt idx="13592">
                  <c:v>67.578027004095006</c:v>
                </c:pt>
                <c:pt idx="13593">
                  <c:v>67.566026929437996</c:v>
                </c:pt>
                <c:pt idx="13594">
                  <c:v>67.5540268547811</c:v>
                </c:pt>
                <c:pt idx="13595">
                  <c:v>67.542026780124104</c:v>
                </c:pt>
                <c:pt idx="13596">
                  <c:v>67.5097653231105</c:v>
                </c:pt>
                <c:pt idx="13597">
                  <c:v>67.518519203186003</c:v>
                </c:pt>
                <c:pt idx="13598">
                  <c:v>67.486129239316895</c:v>
                </c:pt>
                <c:pt idx="13599">
                  <c:v>67.479776818212599</c:v>
                </c:pt>
                <c:pt idx="13600">
                  <c:v>67.473424397108204</c:v>
                </c:pt>
                <c:pt idx="13601">
                  <c:v>67.467071976003893</c:v>
                </c:pt>
                <c:pt idx="13602">
                  <c:v>67.460719554899498</c:v>
                </c:pt>
                <c:pt idx="13603">
                  <c:v>67.454367133795202</c:v>
                </c:pt>
                <c:pt idx="13604">
                  <c:v>67.448014712690807</c:v>
                </c:pt>
                <c:pt idx="13605">
                  <c:v>67.441662291586496</c:v>
                </c:pt>
                <c:pt idx="13606">
                  <c:v>67.423586230707201</c:v>
                </c:pt>
                <c:pt idx="13607">
                  <c:v>67.428522740046105</c:v>
                </c:pt>
                <c:pt idx="13608">
                  <c:v>67.419522343317595</c:v>
                </c:pt>
                <c:pt idx="13609">
                  <c:v>67.4105219465891</c:v>
                </c:pt>
                <c:pt idx="13610">
                  <c:v>67.401521549860604</c:v>
                </c:pt>
                <c:pt idx="13611">
                  <c:v>67.392521153132094</c:v>
                </c:pt>
                <c:pt idx="13612">
                  <c:v>67.383520756403598</c:v>
                </c:pt>
                <c:pt idx="13613">
                  <c:v>67.374520359675003</c:v>
                </c:pt>
                <c:pt idx="13614">
                  <c:v>67.365519962946493</c:v>
                </c:pt>
                <c:pt idx="13615">
                  <c:v>67.356519566217997</c:v>
                </c:pt>
                <c:pt idx="13616">
                  <c:v>67.3475226653417</c:v>
                </c:pt>
                <c:pt idx="13617">
                  <c:v>67.338518898010193</c:v>
                </c:pt>
                <c:pt idx="13618">
                  <c:v>67.329519264221105</c:v>
                </c:pt>
                <c:pt idx="13619">
                  <c:v>67.320519630432102</c:v>
                </c:pt>
                <c:pt idx="13620">
                  <c:v>67.311519996643</c:v>
                </c:pt>
                <c:pt idx="13621">
                  <c:v>67.302520362853997</c:v>
                </c:pt>
                <c:pt idx="13622">
                  <c:v>67.293520729064895</c:v>
                </c:pt>
                <c:pt idx="13623">
                  <c:v>67.284521095275807</c:v>
                </c:pt>
                <c:pt idx="13624">
                  <c:v>67.275521461486804</c:v>
                </c:pt>
                <c:pt idx="13625">
                  <c:v>67.266521827697701</c:v>
                </c:pt>
                <c:pt idx="13626">
                  <c:v>67.2712815674128</c:v>
                </c:pt>
                <c:pt idx="13627">
                  <c:v>67.249015407126905</c:v>
                </c:pt>
                <c:pt idx="13628">
                  <c:v>67.243017887088101</c:v>
                </c:pt>
                <c:pt idx="13629">
                  <c:v>67.237020367049297</c:v>
                </c:pt>
                <c:pt idx="13630">
                  <c:v>67.231022847010493</c:v>
                </c:pt>
                <c:pt idx="13631">
                  <c:v>67.225025326971704</c:v>
                </c:pt>
                <c:pt idx="13632">
                  <c:v>67.2190278069329</c:v>
                </c:pt>
                <c:pt idx="13633">
                  <c:v>67.213030286894096</c:v>
                </c:pt>
                <c:pt idx="13634">
                  <c:v>67.207032766855306</c:v>
                </c:pt>
                <c:pt idx="13635">
                  <c:v>67.201035246816403</c:v>
                </c:pt>
                <c:pt idx="13636">
                  <c:v>67.181284657037395</c:v>
                </c:pt>
                <c:pt idx="13637">
                  <c:v>67.188562346425798</c:v>
                </c:pt>
                <c:pt idx="13638">
                  <c:v>67.179562562640399</c:v>
                </c:pt>
                <c:pt idx="13639">
                  <c:v>67.170562778854901</c:v>
                </c:pt>
                <c:pt idx="13640">
                  <c:v>67.161562995069403</c:v>
                </c:pt>
                <c:pt idx="13641">
                  <c:v>67.152563211284004</c:v>
                </c:pt>
                <c:pt idx="13642">
                  <c:v>67.143563427498506</c:v>
                </c:pt>
                <c:pt idx="13643">
                  <c:v>67.134563643713093</c:v>
                </c:pt>
                <c:pt idx="13644">
                  <c:v>67.125563859927595</c:v>
                </c:pt>
                <c:pt idx="13645">
                  <c:v>67.116564076142197</c:v>
                </c:pt>
                <c:pt idx="13646">
                  <c:v>67.121303284738104</c:v>
                </c:pt>
                <c:pt idx="13647">
                  <c:v>67.099042513020805</c:v>
                </c:pt>
                <c:pt idx="13648">
                  <c:v>67.093042757161399</c:v>
                </c:pt>
                <c:pt idx="13649">
                  <c:v>67.087043001302007</c:v>
                </c:pt>
                <c:pt idx="13650">
                  <c:v>67.0810432454427</c:v>
                </c:pt>
                <c:pt idx="13651">
                  <c:v>67.075043489583294</c:v>
                </c:pt>
                <c:pt idx="13652">
                  <c:v>67.069043733723902</c:v>
                </c:pt>
                <c:pt idx="13653">
                  <c:v>67.063043977864496</c:v>
                </c:pt>
                <c:pt idx="13654">
                  <c:v>67.057044222005203</c:v>
                </c:pt>
                <c:pt idx="13655">
                  <c:v>67.051044466145797</c:v>
                </c:pt>
                <c:pt idx="13656">
                  <c:v>67.0121710834092</c:v>
                </c:pt>
                <c:pt idx="13657">
                  <c:v>67.036199142068696</c:v>
                </c:pt>
                <c:pt idx="13658">
                  <c:v>67.012338639190503</c:v>
                </c:pt>
                <c:pt idx="13659">
                  <c:v>67.020566058858194</c:v>
                </c:pt>
                <c:pt idx="13660">
                  <c:v>66.977412723830795</c:v>
                </c:pt>
                <c:pt idx="13661">
                  <c:v>66.973404960125194</c:v>
                </c:pt>
                <c:pt idx="13662">
                  <c:v>66.969397196419607</c:v>
                </c:pt>
                <c:pt idx="13663">
                  <c:v>66.965389432714005</c:v>
                </c:pt>
                <c:pt idx="13664">
                  <c:v>66.961381669008503</c:v>
                </c:pt>
                <c:pt idx="13665">
                  <c:v>66.957373905302902</c:v>
                </c:pt>
                <c:pt idx="13666">
                  <c:v>66.9229957878661</c:v>
                </c:pt>
                <c:pt idx="13667">
                  <c:v>66.948084962308798</c:v>
                </c:pt>
                <c:pt idx="13668">
                  <c:v>66.936085050592993</c:v>
                </c:pt>
                <c:pt idx="13669">
                  <c:v>66.924085138877103</c:v>
                </c:pt>
                <c:pt idx="13670">
                  <c:v>66.912085227161299</c:v>
                </c:pt>
                <c:pt idx="13671">
                  <c:v>66.900085315445494</c:v>
                </c:pt>
                <c:pt idx="13672">
                  <c:v>66.888085403729704</c:v>
                </c:pt>
                <c:pt idx="13673">
                  <c:v>66.8760854920139</c:v>
                </c:pt>
                <c:pt idx="13674">
                  <c:v>66.864085580298095</c:v>
                </c:pt>
                <c:pt idx="13675">
                  <c:v>66.852085668582305</c:v>
                </c:pt>
                <c:pt idx="13676">
                  <c:v>66.853824367523103</c:v>
                </c:pt>
                <c:pt idx="13677">
                  <c:v>66.828564815610804</c:v>
                </c:pt>
                <c:pt idx="13678">
                  <c:v>66.819564718885502</c:v>
                </c:pt>
                <c:pt idx="13679">
                  <c:v>66.8105646221603</c:v>
                </c:pt>
                <c:pt idx="13680">
                  <c:v>66.801564525434998</c:v>
                </c:pt>
                <c:pt idx="13681">
                  <c:v>66.792564428709696</c:v>
                </c:pt>
                <c:pt idx="13682">
                  <c:v>66.783564331984394</c:v>
                </c:pt>
                <c:pt idx="13683">
                  <c:v>66.774564235259106</c:v>
                </c:pt>
                <c:pt idx="13684">
                  <c:v>66.765564138533804</c:v>
                </c:pt>
                <c:pt idx="13685">
                  <c:v>66.756564041808502</c:v>
                </c:pt>
                <c:pt idx="13686">
                  <c:v>66.761310501360498</c:v>
                </c:pt>
                <c:pt idx="13687">
                  <c:v>66.739042061969499</c:v>
                </c:pt>
                <c:pt idx="13688">
                  <c:v>66.733043305902797</c:v>
                </c:pt>
                <c:pt idx="13689">
                  <c:v>66.727044549836094</c:v>
                </c:pt>
                <c:pt idx="13690">
                  <c:v>66.721045793769406</c:v>
                </c:pt>
                <c:pt idx="13691">
                  <c:v>66.715047037702703</c:v>
                </c:pt>
                <c:pt idx="13692">
                  <c:v>66.709048281636001</c:v>
                </c:pt>
                <c:pt idx="13693">
                  <c:v>66.703049525569298</c:v>
                </c:pt>
                <c:pt idx="13694">
                  <c:v>66.697050769502695</c:v>
                </c:pt>
                <c:pt idx="13695">
                  <c:v>66.691052013435893</c:v>
                </c:pt>
                <c:pt idx="13696">
                  <c:v>66.671308461496395</c:v>
                </c:pt>
                <c:pt idx="13697">
                  <c:v>66.678581266275501</c:v>
                </c:pt>
                <c:pt idx="13698">
                  <c:v>66.669581019551103</c:v>
                </c:pt>
                <c:pt idx="13699">
                  <c:v>66.660580772826705</c:v>
                </c:pt>
                <c:pt idx="13700">
                  <c:v>66.651580526102293</c:v>
                </c:pt>
                <c:pt idx="13701">
                  <c:v>66.642580279377896</c:v>
                </c:pt>
                <c:pt idx="13702">
                  <c:v>66.633580032653498</c:v>
                </c:pt>
                <c:pt idx="13703">
                  <c:v>66.6245797859291</c:v>
                </c:pt>
                <c:pt idx="13704">
                  <c:v>66.615579539204703</c:v>
                </c:pt>
                <c:pt idx="13705">
                  <c:v>66.606579292480305</c:v>
                </c:pt>
                <c:pt idx="13706">
                  <c:v>66.611314244582005</c:v>
                </c:pt>
                <c:pt idx="13707">
                  <c:v>66.589051281837101</c:v>
                </c:pt>
                <c:pt idx="13708">
                  <c:v>66.583050925942203</c:v>
                </c:pt>
                <c:pt idx="13709">
                  <c:v>66.577050570047206</c:v>
                </c:pt>
                <c:pt idx="13710">
                  <c:v>66.571050214152194</c:v>
                </c:pt>
                <c:pt idx="13711">
                  <c:v>66.565049858257296</c:v>
                </c:pt>
                <c:pt idx="13712">
                  <c:v>66.559049502362299</c:v>
                </c:pt>
                <c:pt idx="13713">
                  <c:v>66.553049146467302</c:v>
                </c:pt>
                <c:pt idx="13714">
                  <c:v>66.547048790572404</c:v>
                </c:pt>
                <c:pt idx="13715">
                  <c:v>66.541048434677407</c:v>
                </c:pt>
                <c:pt idx="13716">
                  <c:v>66.511287414056696</c:v>
                </c:pt>
                <c:pt idx="13717">
                  <c:v>66.527598574088103</c:v>
                </c:pt>
                <c:pt idx="13718">
                  <c:v>66.512455323559607</c:v>
                </c:pt>
                <c:pt idx="13719">
                  <c:v>66.497312073031196</c:v>
                </c:pt>
                <c:pt idx="13720">
                  <c:v>66.501574342414102</c:v>
                </c:pt>
                <c:pt idx="13721">
                  <c:v>66.469024884126597</c:v>
                </c:pt>
                <c:pt idx="13722">
                  <c:v>66.464056250149895</c:v>
                </c:pt>
                <c:pt idx="13723">
                  <c:v>66.459087616173093</c:v>
                </c:pt>
                <c:pt idx="13724">
                  <c:v>66.454118982196306</c:v>
                </c:pt>
                <c:pt idx="13725">
                  <c:v>66.449150348219504</c:v>
                </c:pt>
                <c:pt idx="13726">
                  <c:v>66.431120944335504</c:v>
                </c:pt>
                <c:pt idx="13727">
                  <c:v>66.438578822429207</c:v>
                </c:pt>
                <c:pt idx="13728">
                  <c:v>66.429578888642396</c:v>
                </c:pt>
                <c:pt idx="13729">
                  <c:v>66.4205789548555</c:v>
                </c:pt>
                <c:pt idx="13730">
                  <c:v>66.411579021068604</c:v>
                </c:pt>
                <c:pt idx="13731">
                  <c:v>66.402579087281794</c:v>
                </c:pt>
                <c:pt idx="13732">
                  <c:v>66.393579153494898</c:v>
                </c:pt>
                <c:pt idx="13733">
                  <c:v>66.384579219708101</c:v>
                </c:pt>
                <c:pt idx="13734">
                  <c:v>66.375579285921205</c:v>
                </c:pt>
                <c:pt idx="13735">
                  <c:v>66.366579352134394</c:v>
                </c:pt>
                <c:pt idx="13736">
                  <c:v>66.371316461968902</c:v>
                </c:pt>
                <c:pt idx="13737">
                  <c:v>66.349052512613895</c:v>
                </c:pt>
                <c:pt idx="13738">
                  <c:v>66.343052756754503</c:v>
                </c:pt>
                <c:pt idx="13739">
                  <c:v>66.337053000895096</c:v>
                </c:pt>
                <c:pt idx="13740">
                  <c:v>66.331053245035804</c:v>
                </c:pt>
                <c:pt idx="13741">
                  <c:v>66.325053489176398</c:v>
                </c:pt>
                <c:pt idx="13742">
                  <c:v>66.319053733317006</c:v>
                </c:pt>
                <c:pt idx="13743">
                  <c:v>66.313053977457599</c:v>
                </c:pt>
                <c:pt idx="13744">
                  <c:v>66.307054221598307</c:v>
                </c:pt>
                <c:pt idx="13745">
                  <c:v>66.3010544657389</c:v>
                </c:pt>
                <c:pt idx="13746">
                  <c:v>66.281319854021206</c:v>
                </c:pt>
                <c:pt idx="13747">
                  <c:v>66.288582042159604</c:v>
                </c:pt>
                <c:pt idx="13748">
                  <c:v>66.279582845323901</c:v>
                </c:pt>
                <c:pt idx="13749">
                  <c:v>66.270583648488298</c:v>
                </c:pt>
                <c:pt idx="13750">
                  <c:v>66.261584451652695</c:v>
                </c:pt>
                <c:pt idx="13751">
                  <c:v>66.252585254817106</c:v>
                </c:pt>
                <c:pt idx="13752">
                  <c:v>66.243586057981503</c:v>
                </c:pt>
                <c:pt idx="13753">
                  <c:v>66.2345868611459</c:v>
                </c:pt>
                <c:pt idx="13754">
                  <c:v>66.225587664310297</c:v>
                </c:pt>
                <c:pt idx="13755">
                  <c:v>66.216588467474693</c:v>
                </c:pt>
                <c:pt idx="13756">
                  <c:v>66.207588643481699</c:v>
                </c:pt>
                <c:pt idx="13757">
                  <c:v>66.198590052389605</c:v>
                </c:pt>
                <c:pt idx="13758">
                  <c:v>66.189590718578401</c:v>
                </c:pt>
                <c:pt idx="13759">
                  <c:v>66.180591384767098</c:v>
                </c:pt>
                <c:pt idx="13760">
                  <c:v>66.171592050955795</c:v>
                </c:pt>
                <c:pt idx="13761">
                  <c:v>66.162592717144605</c:v>
                </c:pt>
                <c:pt idx="13762">
                  <c:v>66.153593383333302</c:v>
                </c:pt>
                <c:pt idx="13763">
                  <c:v>66.144594049521999</c:v>
                </c:pt>
                <c:pt idx="13764">
                  <c:v>66.135594715710795</c:v>
                </c:pt>
                <c:pt idx="13765">
                  <c:v>66.126595381899506</c:v>
                </c:pt>
                <c:pt idx="13766">
                  <c:v>66.131324894203601</c:v>
                </c:pt>
                <c:pt idx="13767">
                  <c:v>66.109064529418902</c:v>
                </c:pt>
                <c:pt idx="13768">
                  <c:v>66.103064010620102</c:v>
                </c:pt>
                <c:pt idx="13769">
                  <c:v>66.097063491821203</c:v>
                </c:pt>
                <c:pt idx="13770">
                  <c:v>66.091062973022403</c:v>
                </c:pt>
                <c:pt idx="13771">
                  <c:v>66.085062454223603</c:v>
                </c:pt>
                <c:pt idx="13772">
                  <c:v>66.079061935424804</c:v>
                </c:pt>
                <c:pt idx="13773">
                  <c:v>66.073061416625904</c:v>
                </c:pt>
                <c:pt idx="13774">
                  <c:v>66.067060897827105</c:v>
                </c:pt>
                <c:pt idx="13775">
                  <c:v>66.061060379028305</c:v>
                </c:pt>
                <c:pt idx="13776">
                  <c:v>66.036786357282494</c:v>
                </c:pt>
                <c:pt idx="13777">
                  <c:v>66.048392534378394</c:v>
                </c:pt>
                <c:pt idx="13778">
                  <c:v>66.038117611398903</c:v>
                </c:pt>
                <c:pt idx="13779">
                  <c:v>66.027842688419398</c:v>
                </c:pt>
                <c:pt idx="13780">
                  <c:v>66.017567765439793</c:v>
                </c:pt>
                <c:pt idx="13781">
                  <c:v>66.007292842460302</c:v>
                </c:pt>
                <c:pt idx="13782">
                  <c:v>65.997017919480697</c:v>
                </c:pt>
                <c:pt idx="13783">
                  <c:v>65.986742996501206</c:v>
                </c:pt>
                <c:pt idx="13784">
                  <c:v>65.976468073521701</c:v>
                </c:pt>
                <c:pt idx="13785">
                  <c:v>65.976594409179597</c:v>
                </c:pt>
                <c:pt idx="13786">
                  <c:v>65.9568191142139</c:v>
                </c:pt>
                <c:pt idx="13787">
                  <c:v>65.958595022582998</c:v>
                </c:pt>
                <c:pt idx="13788">
                  <c:v>65.949594625854402</c:v>
                </c:pt>
                <c:pt idx="13789">
                  <c:v>65.940594229125907</c:v>
                </c:pt>
                <c:pt idx="13790">
                  <c:v>65.931593832397397</c:v>
                </c:pt>
                <c:pt idx="13791">
                  <c:v>65.922593435668901</c:v>
                </c:pt>
                <c:pt idx="13792">
                  <c:v>65.913593038940405</c:v>
                </c:pt>
                <c:pt idx="13793">
                  <c:v>65.904592642211895</c:v>
                </c:pt>
                <c:pt idx="13794">
                  <c:v>65.8955922454834</c:v>
                </c:pt>
                <c:pt idx="13795">
                  <c:v>65.886591848754804</c:v>
                </c:pt>
                <c:pt idx="13796">
                  <c:v>65.891339829134495</c:v>
                </c:pt>
                <c:pt idx="13797">
                  <c:v>65.869059467156703</c:v>
                </c:pt>
                <c:pt idx="13798">
                  <c:v>65.863061710549601</c:v>
                </c:pt>
                <c:pt idx="13799">
                  <c:v>65.857063953942401</c:v>
                </c:pt>
                <c:pt idx="13800">
                  <c:v>65.8510661973352</c:v>
                </c:pt>
                <c:pt idx="13801">
                  <c:v>65.845068440727999</c:v>
                </c:pt>
                <c:pt idx="13802">
                  <c:v>65.839070684120898</c:v>
                </c:pt>
                <c:pt idx="13803">
                  <c:v>65.833072927513697</c:v>
                </c:pt>
                <c:pt idx="13804">
                  <c:v>65.827075170906497</c:v>
                </c:pt>
                <c:pt idx="13805">
                  <c:v>65.821077414299396</c:v>
                </c:pt>
                <c:pt idx="13806">
                  <c:v>65.801345073887703</c:v>
                </c:pt>
                <c:pt idx="13807">
                  <c:v>65.808623843454399</c:v>
                </c:pt>
                <c:pt idx="13808">
                  <c:v>65.799625709354402</c:v>
                </c:pt>
                <c:pt idx="13809">
                  <c:v>65.790627575254305</c:v>
                </c:pt>
                <c:pt idx="13810">
                  <c:v>65.781629441154294</c:v>
                </c:pt>
                <c:pt idx="13811">
                  <c:v>65.772631307054297</c:v>
                </c:pt>
                <c:pt idx="13812">
                  <c:v>65.763633172954201</c:v>
                </c:pt>
                <c:pt idx="13813">
                  <c:v>65.754635038854204</c:v>
                </c:pt>
                <c:pt idx="13814">
                  <c:v>65.745636904754093</c:v>
                </c:pt>
                <c:pt idx="13815">
                  <c:v>65.736638770654096</c:v>
                </c:pt>
                <c:pt idx="13816">
                  <c:v>65.741357580298896</c:v>
                </c:pt>
                <c:pt idx="13817">
                  <c:v>65.719095142364495</c:v>
                </c:pt>
                <c:pt idx="13818">
                  <c:v>65.713094623565595</c:v>
                </c:pt>
                <c:pt idx="13819">
                  <c:v>65.707094104766796</c:v>
                </c:pt>
                <c:pt idx="13820">
                  <c:v>65.701093585967996</c:v>
                </c:pt>
                <c:pt idx="13821">
                  <c:v>65.695093067169196</c:v>
                </c:pt>
                <c:pt idx="13822">
                  <c:v>65.689092548370297</c:v>
                </c:pt>
                <c:pt idx="13823">
                  <c:v>65.683092029571498</c:v>
                </c:pt>
                <c:pt idx="13824">
                  <c:v>65.677091510772698</c:v>
                </c:pt>
                <c:pt idx="13825">
                  <c:v>65.671090991973799</c:v>
                </c:pt>
                <c:pt idx="13826">
                  <c:v>65.623916139602599</c:v>
                </c:pt>
                <c:pt idx="13827">
                  <c:v>65.657731124877898</c:v>
                </c:pt>
                <c:pt idx="13828">
                  <c:v>65.642731735229404</c:v>
                </c:pt>
                <c:pt idx="13829">
                  <c:v>65.627732345580995</c:v>
                </c:pt>
                <c:pt idx="13830">
                  <c:v>65.6127329559326</c:v>
                </c:pt>
                <c:pt idx="13831">
                  <c:v>65.597733566284106</c:v>
                </c:pt>
                <c:pt idx="13832">
                  <c:v>65.582734176635697</c:v>
                </c:pt>
                <c:pt idx="13833">
                  <c:v>65.567734786987302</c:v>
                </c:pt>
                <c:pt idx="13834">
                  <c:v>65.552735397338793</c:v>
                </c:pt>
                <c:pt idx="13835">
                  <c:v>65.537736007690398</c:v>
                </c:pt>
                <c:pt idx="13836">
                  <c:v>65.522966538846504</c:v>
                </c:pt>
                <c:pt idx="13837">
                  <c:v>65.507750450498307</c:v>
                </c:pt>
                <c:pt idx="13838">
                  <c:v>65.492838624457406</c:v>
                </c:pt>
                <c:pt idx="13839">
                  <c:v>65.477926798416604</c:v>
                </c:pt>
                <c:pt idx="13840">
                  <c:v>65.472189270782394</c:v>
                </c:pt>
                <c:pt idx="13841">
                  <c:v>65.448721899724504</c:v>
                </c:pt>
                <c:pt idx="13842">
                  <c:v>65.438682147617101</c:v>
                </c:pt>
                <c:pt idx="13843">
                  <c:v>65.428642395509698</c:v>
                </c:pt>
                <c:pt idx="13844">
                  <c:v>65.418602643402295</c:v>
                </c:pt>
                <c:pt idx="13845">
                  <c:v>65.408562891294906</c:v>
                </c:pt>
                <c:pt idx="13846">
                  <c:v>65.624276949516499</c:v>
                </c:pt>
                <c:pt idx="13847">
                  <c:v>65.399533761620702</c:v>
                </c:pt>
                <c:pt idx="13848">
                  <c:v>65.462675297861495</c:v>
                </c:pt>
                <c:pt idx="13849">
                  <c:v>65.525816834102301</c:v>
                </c:pt>
                <c:pt idx="13850">
                  <c:v>65.588958370343093</c:v>
                </c:pt>
                <c:pt idx="13851">
                  <c:v>65.652099906583899</c:v>
                </c:pt>
                <c:pt idx="13852">
                  <c:v>65.715241442824606</c:v>
                </c:pt>
                <c:pt idx="13853">
                  <c:v>65.778382979065398</c:v>
                </c:pt>
                <c:pt idx="13854">
                  <c:v>65.841524515306205</c:v>
                </c:pt>
                <c:pt idx="13855">
                  <c:v>66.315780147006606</c:v>
                </c:pt>
                <c:pt idx="13856">
                  <c:v>66.090578364865195</c:v>
                </c:pt>
                <c:pt idx="13857">
                  <c:v>67.144629910984193</c:v>
                </c:pt>
                <c:pt idx="13858">
                  <c:v>68.235705117091001</c:v>
                </c:pt>
                <c:pt idx="13859">
                  <c:v>69.322720368703202</c:v>
                </c:pt>
                <c:pt idx="13860">
                  <c:v>70.407644451814804</c:v>
                </c:pt>
                <c:pt idx="13861">
                  <c:v>71.497452003877697</c:v>
                </c:pt>
                <c:pt idx="13862">
                  <c:v>72.584098445110598</c:v>
                </c:pt>
                <c:pt idx="13863">
                  <c:v>73.675883804820899</c:v>
                </c:pt>
                <c:pt idx="13864">
                  <c:v>74.778736270756596</c:v>
                </c:pt>
                <c:pt idx="13865">
                  <c:v>75.891041382993706</c:v>
                </c:pt>
                <c:pt idx="13866">
                  <c:v>76.994442741632199</c:v>
                </c:pt>
                <c:pt idx="13867">
                  <c:v>78.0732547635251</c:v>
                </c:pt>
                <c:pt idx="13868">
                  <c:v>79.246766369227799</c:v>
                </c:pt>
                <c:pt idx="13869">
                  <c:v>80.909505247398698</c:v>
                </c:pt>
                <c:pt idx="13870">
                  <c:v>81.424577748491799</c:v>
                </c:pt>
                <c:pt idx="13871">
                  <c:v>82.313105038306205</c:v>
                </c:pt>
                <c:pt idx="13872">
                  <c:v>83.396275151160395</c:v>
                </c:pt>
                <c:pt idx="13873">
                  <c:v>84.517906701971</c:v>
                </c:pt>
                <c:pt idx="13874">
                  <c:v>85.636263906869203</c:v>
                </c:pt>
                <c:pt idx="13875">
                  <c:v>86.737262116613195</c:v>
                </c:pt>
                <c:pt idx="13876">
                  <c:v>87.836010152516295</c:v>
                </c:pt>
                <c:pt idx="13877">
                  <c:v>88.950796203613194</c:v>
                </c:pt>
                <c:pt idx="13878">
                  <c:v>90.105087250117705</c:v>
                </c:pt>
                <c:pt idx="13879">
                  <c:v>91.204798827896099</c:v>
                </c:pt>
                <c:pt idx="13880">
                  <c:v>92.201607736698804</c:v>
                </c:pt>
                <c:pt idx="13881">
                  <c:v>93.350968872418704</c:v>
                </c:pt>
                <c:pt idx="13882">
                  <c:v>94.460976161557298</c:v>
                </c:pt>
                <c:pt idx="13883">
                  <c:v>95.557483349697094</c:v>
                </c:pt>
                <c:pt idx="13884">
                  <c:v>96.652560519263801</c:v>
                </c:pt>
                <c:pt idx="13885">
                  <c:v>97.229869965584001</c:v>
                </c:pt>
                <c:pt idx="13886">
                  <c:v>97.623723944578003</c:v>
                </c:pt>
                <c:pt idx="13887">
                  <c:v>97.706770474635803</c:v>
                </c:pt>
                <c:pt idx="13888">
                  <c:v>97.752128910308002</c:v>
                </c:pt>
                <c:pt idx="13889">
                  <c:v>97.797487345980201</c:v>
                </c:pt>
                <c:pt idx="13890">
                  <c:v>97.842845781652301</c:v>
                </c:pt>
                <c:pt idx="13891">
                  <c:v>97.8882042173245</c:v>
                </c:pt>
                <c:pt idx="13892">
                  <c:v>97.933562652996599</c:v>
                </c:pt>
                <c:pt idx="13893">
                  <c:v>97.978921088668798</c:v>
                </c:pt>
                <c:pt idx="13894">
                  <c:v>98.024279524340898</c:v>
                </c:pt>
                <c:pt idx="13895">
                  <c:v>98.140061694335898</c:v>
                </c:pt>
                <c:pt idx="13896">
                  <c:v>98.125555626621605</c:v>
                </c:pt>
                <c:pt idx="13897">
                  <c:v>98.248264619628799</c:v>
                </c:pt>
                <c:pt idx="13898">
                  <c:v>98.303622359758194</c:v>
                </c:pt>
                <c:pt idx="13899">
                  <c:v>98.358980099887603</c:v>
                </c:pt>
                <c:pt idx="13900">
                  <c:v>98.414337840016998</c:v>
                </c:pt>
                <c:pt idx="13901">
                  <c:v>98.469695580146393</c:v>
                </c:pt>
                <c:pt idx="13902">
                  <c:v>98.525053320275902</c:v>
                </c:pt>
                <c:pt idx="13903">
                  <c:v>98.479829482831306</c:v>
                </c:pt>
                <c:pt idx="13904">
                  <c:v>98.605542364074495</c:v>
                </c:pt>
                <c:pt idx="13905">
                  <c:v>98.614122023533099</c:v>
                </c:pt>
                <c:pt idx="13906">
                  <c:v>98.599998474121094</c:v>
                </c:pt>
                <c:pt idx="13907">
                  <c:v>98.629548294135702</c:v>
                </c:pt>
                <c:pt idx="13908">
                  <c:v>98.626548566192497</c:v>
                </c:pt>
                <c:pt idx="13909">
                  <c:v>98.623548838249206</c:v>
                </c:pt>
                <c:pt idx="13910">
                  <c:v>98.620549110305902</c:v>
                </c:pt>
                <c:pt idx="13911">
                  <c:v>98.617549382362597</c:v>
                </c:pt>
                <c:pt idx="13912">
                  <c:v>98.614549654419307</c:v>
                </c:pt>
                <c:pt idx="13913">
                  <c:v>98.611549926476002</c:v>
                </c:pt>
                <c:pt idx="13914">
                  <c:v>98.608550198532697</c:v>
                </c:pt>
                <c:pt idx="13915">
                  <c:v>98.605550470589407</c:v>
                </c:pt>
                <c:pt idx="13916">
                  <c:v>98.588826458041794</c:v>
                </c:pt>
                <c:pt idx="13917">
                  <c:v>98.599103510538697</c:v>
                </c:pt>
                <c:pt idx="13918">
                  <c:v>98.593103754679305</c:v>
                </c:pt>
                <c:pt idx="13919">
                  <c:v>98.587103998819899</c:v>
                </c:pt>
                <c:pt idx="13920">
                  <c:v>98.581104242960606</c:v>
                </c:pt>
                <c:pt idx="13921">
                  <c:v>98.5751044871012</c:v>
                </c:pt>
                <c:pt idx="13922">
                  <c:v>98.569104731241794</c:v>
                </c:pt>
                <c:pt idx="13923">
                  <c:v>98.563104975382402</c:v>
                </c:pt>
                <c:pt idx="13924">
                  <c:v>98.557105219523095</c:v>
                </c:pt>
                <c:pt idx="13925">
                  <c:v>98.551105463663703</c:v>
                </c:pt>
                <c:pt idx="13926">
                  <c:v>98.545105877180703</c:v>
                </c:pt>
                <c:pt idx="13927">
                  <c:v>98.539105957467598</c:v>
                </c:pt>
                <c:pt idx="13928">
                  <c:v>98.533106238631206</c:v>
                </c:pt>
                <c:pt idx="13929">
                  <c:v>98.527106519794899</c:v>
                </c:pt>
                <c:pt idx="13930">
                  <c:v>98.521106800958606</c:v>
                </c:pt>
                <c:pt idx="13931">
                  <c:v>98.515107082122299</c:v>
                </c:pt>
                <c:pt idx="13932">
                  <c:v>98.509107363286006</c:v>
                </c:pt>
                <c:pt idx="13933">
                  <c:v>98.503107644449699</c:v>
                </c:pt>
                <c:pt idx="13934">
                  <c:v>98.497107925613307</c:v>
                </c:pt>
                <c:pt idx="13935">
                  <c:v>98.491108206777</c:v>
                </c:pt>
                <c:pt idx="13936">
                  <c:v>98.485106488894701</c:v>
                </c:pt>
                <c:pt idx="13937">
                  <c:v>98.479108704496298</c:v>
                </c:pt>
                <c:pt idx="13938">
                  <c:v>98.473108548626499</c:v>
                </c:pt>
                <c:pt idx="13939">
                  <c:v>98.4671083927567</c:v>
                </c:pt>
                <c:pt idx="13940">
                  <c:v>98.461108236887</c:v>
                </c:pt>
                <c:pt idx="13941">
                  <c:v>98.455108081017201</c:v>
                </c:pt>
                <c:pt idx="13942">
                  <c:v>98.449107925147402</c:v>
                </c:pt>
                <c:pt idx="13943">
                  <c:v>98.443107769277702</c:v>
                </c:pt>
                <c:pt idx="13944">
                  <c:v>98.437107613407903</c:v>
                </c:pt>
                <c:pt idx="13945">
                  <c:v>98.431107457538104</c:v>
                </c:pt>
                <c:pt idx="13946">
                  <c:v>98.411384564335606</c:v>
                </c:pt>
                <c:pt idx="13947">
                  <c:v>98.418661632306694</c:v>
                </c:pt>
                <c:pt idx="13948">
                  <c:v>98.409661385582297</c:v>
                </c:pt>
                <c:pt idx="13949">
                  <c:v>98.400661138857899</c:v>
                </c:pt>
                <c:pt idx="13950">
                  <c:v>98.391660892133501</c:v>
                </c:pt>
                <c:pt idx="13951">
                  <c:v>98.382660645409103</c:v>
                </c:pt>
                <c:pt idx="13952">
                  <c:v>98.373660398684706</c:v>
                </c:pt>
                <c:pt idx="13953">
                  <c:v>98.364660151960294</c:v>
                </c:pt>
                <c:pt idx="13954">
                  <c:v>98.355659905235896</c:v>
                </c:pt>
                <c:pt idx="13955">
                  <c:v>98.346659658511498</c:v>
                </c:pt>
                <c:pt idx="13956">
                  <c:v>98.337677993385398</c:v>
                </c:pt>
                <c:pt idx="13957">
                  <c:v>98.328659767514495</c:v>
                </c:pt>
                <c:pt idx="13958">
                  <c:v>98.319663582263104</c:v>
                </c:pt>
                <c:pt idx="13959">
                  <c:v>98.310667397011699</c:v>
                </c:pt>
                <c:pt idx="13960">
                  <c:v>98.301671211760393</c:v>
                </c:pt>
                <c:pt idx="13961">
                  <c:v>98.292675026509002</c:v>
                </c:pt>
                <c:pt idx="13962">
                  <c:v>98.283678841257597</c:v>
                </c:pt>
                <c:pt idx="13963">
                  <c:v>98.274682656006206</c:v>
                </c:pt>
                <c:pt idx="13964">
                  <c:v>98.265686470754801</c:v>
                </c:pt>
                <c:pt idx="13965">
                  <c:v>98.256690285503396</c:v>
                </c:pt>
                <c:pt idx="13966">
                  <c:v>98.213618623095897</c:v>
                </c:pt>
                <c:pt idx="13967">
                  <c:v>98.237552140724105</c:v>
                </c:pt>
                <c:pt idx="13968">
                  <c:v>98.220626721725097</c:v>
                </c:pt>
                <c:pt idx="13969">
                  <c:v>98.203701302726103</c:v>
                </c:pt>
                <c:pt idx="13970">
                  <c:v>98.186775883726995</c:v>
                </c:pt>
                <c:pt idx="13971">
                  <c:v>98.169850464728</c:v>
                </c:pt>
                <c:pt idx="13972">
                  <c:v>98.152925045729006</c:v>
                </c:pt>
                <c:pt idx="13973">
                  <c:v>98.135999626729898</c:v>
                </c:pt>
                <c:pt idx="13974">
                  <c:v>98.119074207730904</c:v>
                </c:pt>
                <c:pt idx="13975">
                  <c:v>98.0938690982277</c:v>
                </c:pt>
                <c:pt idx="13976">
                  <c:v>98.0861986036128</c:v>
                </c:pt>
                <c:pt idx="13977">
                  <c:v>98.058647274391006</c:v>
                </c:pt>
                <c:pt idx="13978">
                  <c:v>98.046609079418602</c:v>
                </c:pt>
                <c:pt idx="13979">
                  <c:v>98.034570884446197</c:v>
                </c:pt>
                <c:pt idx="13980">
                  <c:v>98.022532689473906</c:v>
                </c:pt>
                <c:pt idx="13981">
                  <c:v>98.010494494501501</c:v>
                </c:pt>
                <c:pt idx="13982">
                  <c:v>97.998456299529096</c:v>
                </c:pt>
                <c:pt idx="13983">
                  <c:v>97.986418104556805</c:v>
                </c:pt>
                <c:pt idx="13984">
                  <c:v>97.9743799095844</c:v>
                </c:pt>
                <c:pt idx="13985">
                  <c:v>97.962341714612094</c:v>
                </c:pt>
                <c:pt idx="13986">
                  <c:v>97.977932525655802</c:v>
                </c:pt>
                <c:pt idx="13987">
                  <c:v>97.939134395835694</c:v>
                </c:pt>
                <c:pt idx="13988">
                  <c:v>97.933145420132504</c:v>
                </c:pt>
                <c:pt idx="13989">
                  <c:v>97.9271564444294</c:v>
                </c:pt>
                <c:pt idx="13990">
                  <c:v>97.921167468726296</c:v>
                </c:pt>
                <c:pt idx="13991">
                  <c:v>97.915178493023205</c:v>
                </c:pt>
                <c:pt idx="13992">
                  <c:v>97.909189517320101</c:v>
                </c:pt>
                <c:pt idx="13993">
                  <c:v>97.903200541616997</c:v>
                </c:pt>
                <c:pt idx="13994">
                  <c:v>97.897211565913906</c:v>
                </c:pt>
                <c:pt idx="13995">
                  <c:v>97.891222590210802</c:v>
                </c:pt>
                <c:pt idx="13996">
                  <c:v>97.843992330720297</c:v>
                </c:pt>
                <c:pt idx="13997">
                  <c:v>97.878109055776704</c:v>
                </c:pt>
                <c:pt idx="13998">
                  <c:v>97.863083610355702</c:v>
                </c:pt>
                <c:pt idx="13999">
                  <c:v>97.848058164934699</c:v>
                </c:pt>
                <c:pt idx="14000">
                  <c:v>97.833032719513596</c:v>
                </c:pt>
                <c:pt idx="14001">
                  <c:v>97.818007274092594</c:v>
                </c:pt>
                <c:pt idx="14002">
                  <c:v>97.802981828671605</c:v>
                </c:pt>
                <c:pt idx="14003">
                  <c:v>97.787956383250602</c:v>
                </c:pt>
                <c:pt idx="14004">
                  <c:v>97.772930937829599</c:v>
                </c:pt>
                <c:pt idx="14005">
                  <c:v>97.757905492408597</c:v>
                </c:pt>
                <c:pt idx="14006">
                  <c:v>97.770544954293896</c:v>
                </c:pt>
                <c:pt idx="14007">
                  <c:v>97.728716711749797</c:v>
                </c:pt>
                <c:pt idx="14008">
                  <c:v>97.719741162351596</c:v>
                </c:pt>
                <c:pt idx="14009">
                  <c:v>97.710765612953395</c:v>
                </c:pt>
                <c:pt idx="14010">
                  <c:v>97.701790063555293</c:v>
                </c:pt>
                <c:pt idx="14011">
                  <c:v>97.692814514157106</c:v>
                </c:pt>
                <c:pt idx="14012">
                  <c:v>97.683838964758905</c:v>
                </c:pt>
                <c:pt idx="14013">
                  <c:v>97.674863415360704</c:v>
                </c:pt>
                <c:pt idx="14014">
                  <c:v>97.665887865962503</c:v>
                </c:pt>
                <c:pt idx="14015">
                  <c:v>97.656912316564402</c:v>
                </c:pt>
                <c:pt idx="14016">
                  <c:v>97.640934858374706</c:v>
                </c:pt>
                <c:pt idx="14017">
                  <c:v>97.638707273837696</c:v>
                </c:pt>
                <c:pt idx="14018">
                  <c:v>97.627536243773804</c:v>
                </c:pt>
                <c:pt idx="14019">
                  <c:v>97.616365213709898</c:v>
                </c:pt>
                <c:pt idx="14020">
                  <c:v>97.605194183645906</c:v>
                </c:pt>
                <c:pt idx="14021">
                  <c:v>97.594023153582</c:v>
                </c:pt>
                <c:pt idx="14022">
                  <c:v>97.593985502246198</c:v>
                </c:pt>
                <c:pt idx="14023">
                  <c:v>97.575177611723007</c:v>
                </c:pt>
                <c:pt idx="14024">
                  <c:v>97.568705150441403</c:v>
                </c:pt>
                <c:pt idx="14025">
                  <c:v>97.5622326891597</c:v>
                </c:pt>
                <c:pt idx="14026">
                  <c:v>97.5492246425096</c:v>
                </c:pt>
                <c:pt idx="14027">
                  <c:v>97.5490081715663</c:v>
                </c:pt>
                <c:pt idx="14028">
                  <c:v>97.539978438667603</c:v>
                </c:pt>
                <c:pt idx="14029">
                  <c:v>97.530948705768907</c:v>
                </c:pt>
                <c:pt idx="14030">
                  <c:v>97.521918972870097</c:v>
                </c:pt>
                <c:pt idx="14031">
                  <c:v>97.5128892399714</c:v>
                </c:pt>
                <c:pt idx="14032">
                  <c:v>97.503859507072704</c:v>
                </c:pt>
                <c:pt idx="14033">
                  <c:v>97.494829774173994</c:v>
                </c:pt>
                <c:pt idx="14034">
                  <c:v>97.485800041275198</c:v>
                </c:pt>
                <c:pt idx="14035">
                  <c:v>97.476770308376501</c:v>
                </c:pt>
                <c:pt idx="14036">
                  <c:v>97.467912099350499</c:v>
                </c:pt>
                <c:pt idx="14037">
                  <c:v>97.458716203846606</c:v>
                </c:pt>
                <c:pt idx="14038">
                  <c:v>97.449724049925806</c:v>
                </c:pt>
                <c:pt idx="14039">
                  <c:v>97.440731896005104</c:v>
                </c:pt>
                <c:pt idx="14040">
                  <c:v>97.431739742084304</c:v>
                </c:pt>
                <c:pt idx="14041">
                  <c:v>97.422747588163602</c:v>
                </c:pt>
                <c:pt idx="14042">
                  <c:v>97.413755434242802</c:v>
                </c:pt>
                <c:pt idx="14043">
                  <c:v>97.404763280322101</c:v>
                </c:pt>
                <c:pt idx="14044">
                  <c:v>97.3957711264013</c:v>
                </c:pt>
                <c:pt idx="14045">
                  <c:v>97.386778972480499</c:v>
                </c:pt>
                <c:pt idx="14046">
                  <c:v>97.364005502723302</c:v>
                </c:pt>
                <c:pt idx="14047">
                  <c:v>97.368391846313898</c:v>
                </c:pt>
                <c:pt idx="14048">
                  <c:v>97.356382326662199</c:v>
                </c:pt>
                <c:pt idx="14049">
                  <c:v>97.344372807010402</c:v>
                </c:pt>
                <c:pt idx="14050">
                  <c:v>97.332363287358604</c:v>
                </c:pt>
                <c:pt idx="14051">
                  <c:v>97.320353767706806</c:v>
                </c:pt>
                <c:pt idx="14052">
                  <c:v>97.308344248054993</c:v>
                </c:pt>
                <c:pt idx="14053">
                  <c:v>97.296334728403195</c:v>
                </c:pt>
                <c:pt idx="14054">
                  <c:v>97.284325208751397</c:v>
                </c:pt>
                <c:pt idx="14055">
                  <c:v>97.272315689099599</c:v>
                </c:pt>
                <c:pt idx="14056">
                  <c:v>97.260348406621105</c:v>
                </c:pt>
                <c:pt idx="14057">
                  <c:v>97.248297961044301</c:v>
                </c:pt>
                <c:pt idx="14058">
                  <c:v>97.236297686386095</c:v>
                </c:pt>
                <c:pt idx="14059">
                  <c:v>97.224297411727903</c:v>
                </c:pt>
                <c:pt idx="14060">
                  <c:v>97.212297137069697</c:v>
                </c:pt>
                <c:pt idx="14061">
                  <c:v>97.200296862411506</c:v>
                </c:pt>
                <c:pt idx="14062">
                  <c:v>97.1882965877533</c:v>
                </c:pt>
                <c:pt idx="14063">
                  <c:v>97.176296313095094</c:v>
                </c:pt>
                <c:pt idx="14064">
                  <c:v>97.164296038436802</c:v>
                </c:pt>
                <c:pt idx="14065">
                  <c:v>97.152295763778596</c:v>
                </c:pt>
                <c:pt idx="14066">
                  <c:v>97.146691464484704</c:v>
                </c:pt>
                <c:pt idx="14067">
                  <c:v>97.128561832491201</c:v>
                </c:pt>
                <c:pt idx="14068">
                  <c:v>97.118441355922101</c:v>
                </c:pt>
                <c:pt idx="14069">
                  <c:v>97.108320879353002</c:v>
                </c:pt>
                <c:pt idx="14070">
                  <c:v>97.098200402783903</c:v>
                </c:pt>
                <c:pt idx="14071">
                  <c:v>97.088079926214903</c:v>
                </c:pt>
                <c:pt idx="14072">
                  <c:v>97.0839115876432</c:v>
                </c:pt>
                <c:pt idx="14073">
                  <c:v>97.068442374501601</c:v>
                </c:pt>
                <c:pt idx="14074">
                  <c:v>97.061148134115001</c:v>
                </c:pt>
                <c:pt idx="14075">
                  <c:v>97.053853893728302</c:v>
                </c:pt>
                <c:pt idx="14076">
                  <c:v>97.028896541144505</c:v>
                </c:pt>
                <c:pt idx="14077">
                  <c:v>97.038482325782397</c:v>
                </c:pt>
                <c:pt idx="14078">
                  <c:v>97.023421931617804</c:v>
                </c:pt>
                <c:pt idx="14079">
                  <c:v>97.008361537453297</c:v>
                </c:pt>
                <c:pt idx="14080">
                  <c:v>96.993301143288704</c:v>
                </c:pt>
                <c:pt idx="14081">
                  <c:v>96.978240749124197</c:v>
                </c:pt>
                <c:pt idx="14082">
                  <c:v>96.963180354959604</c:v>
                </c:pt>
                <c:pt idx="14083">
                  <c:v>96.948119960795097</c:v>
                </c:pt>
                <c:pt idx="14084">
                  <c:v>96.933059566630504</c:v>
                </c:pt>
                <c:pt idx="14085">
                  <c:v>96.917999172465997</c:v>
                </c:pt>
                <c:pt idx="14086">
                  <c:v>96.903213451923094</c:v>
                </c:pt>
                <c:pt idx="14087">
                  <c:v>96.887886868158901</c:v>
                </c:pt>
                <c:pt idx="14088">
                  <c:v>96.872886715570999</c:v>
                </c:pt>
                <c:pt idx="14089">
                  <c:v>96.857886562983197</c:v>
                </c:pt>
                <c:pt idx="14090">
                  <c:v>96.842886410395295</c:v>
                </c:pt>
                <c:pt idx="14091">
                  <c:v>96.827886257807407</c:v>
                </c:pt>
                <c:pt idx="14092">
                  <c:v>96.812886105219505</c:v>
                </c:pt>
                <c:pt idx="14093">
                  <c:v>96.797885952631603</c:v>
                </c:pt>
                <c:pt idx="14094">
                  <c:v>96.782885800043701</c:v>
                </c:pt>
                <c:pt idx="14095">
                  <c:v>96.767885647455799</c:v>
                </c:pt>
                <c:pt idx="14096">
                  <c:v>96.698271188881506</c:v>
                </c:pt>
                <c:pt idx="14097">
                  <c:v>96.735576216108996</c:v>
                </c:pt>
                <c:pt idx="14098">
                  <c:v>96.704179901359893</c:v>
                </c:pt>
                <c:pt idx="14099">
                  <c:v>96.672783586610805</c:v>
                </c:pt>
                <c:pt idx="14100">
                  <c:v>96.641387271861703</c:v>
                </c:pt>
                <c:pt idx="14101">
                  <c:v>96.609990957112501</c:v>
                </c:pt>
                <c:pt idx="14102">
                  <c:v>96.431656567651999</c:v>
                </c:pt>
                <c:pt idx="14103">
                  <c:v>96.519902502733899</c:v>
                </c:pt>
                <c:pt idx="14104">
                  <c:v>96.421549953609201</c:v>
                </c:pt>
                <c:pt idx="14105">
                  <c:v>96.323197404484603</c:v>
                </c:pt>
                <c:pt idx="14106">
                  <c:v>96.709990419315304</c:v>
                </c:pt>
                <c:pt idx="14107">
                  <c:v>96.157456227123106</c:v>
                </c:pt>
                <c:pt idx="14108">
                  <c:v>96.284569121356398</c:v>
                </c:pt>
                <c:pt idx="14109">
                  <c:v>96.411682015589804</c:v>
                </c:pt>
                <c:pt idx="14110">
                  <c:v>96.538794909823096</c:v>
                </c:pt>
                <c:pt idx="14111">
                  <c:v>96.665907804056403</c:v>
                </c:pt>
                <c:pt idx="14112">
                  <c:v>96.793020698289794</c:v>
                </c:pt>
                <c:pt idx="14113">
                  <c:v>96.920133592523101</c:v>
                </c:pt>
                <c:pt idx="14114">
                  <c:v>96.9753027520496</c:v>
                </c:pt>
                <c:pt idx="14115">
                  <c:v>97.143498574334799</c:v>
                </c:pt>
                <c:pt idx="14116">
                  <c:v>97.134613610118507</c:v>
                </c:pt>
                <c:pt idx="14117">
                  <c:v>97.312940653348406</c:v>
                </c:pt>
                <c:pt idx="14118">
                  <c:v>97.333937762181193</c:v>
                </c:pt>
                <c:pt idx="14119">
                  <c:v>97.354934871013896</c:v>
                </c:pt>
                <c:pt idx="14120">
                  <c:v>97.375931979846698</c:v>
                </c:pt>
                <c:pt idx="14121">
                  <c:v>97.396929088679499</c:v>
                </c:pt>
                <c:pt idx="14122">
                  <c:v>97.417926197512202</c:v>
                </c:pt>
                <c:pt idx="14123">
                  <c:v>97.438923306345004</c:v>
                </c:pt>
                <c:pt idx="14124">
                  <c:v>97.459920415177706</c:v>
                </c:pt>
                <c:pt idx="14125">
                  <c:v>97.480917524010493</c:v>
                </c:pt>
                <c:pt idx="14126">
                  <c:v>97.392232471714806</c:v>
                </c:pt>
                <c:pt idx="14127">
                  <c:v>97.519580375085596</c:v>
                </c:pt>
                <c:pt idx="14128">
                  <c:v>97.516582046292399</c:v>
                </c:pt>
                <c:pt idx="14129">
                  <c:v>97.513583717499301</c:v>
                </c:pt>
                <c:pt idx="14130">
                  <c:v>97.510585388706104</c:v>
                </c:pt>
                <c:pt idx="14131">
                  <c:v>97.507587059913007</c:v>
                </c:pt>
                <c:pt idx="14132">
                  <c:v>97.504588731119895</c:v>
                </c:pt>
                <c:pt idx="14133">
                  <c:v>97.501590402326698</c:v>
                </c:pt>
                <c:pt idx="14134">
                  <c:v>97.498592073533601</c:v>
                </c:pt>
                <c:pt idx="14135">
                  <c:v>97.495593744740404</c:v>
                </c:pt>
                <c:pt idx="14136">
                  <c:v>97.478891378717904</c:v>
                </c:pt>
                <c:pt idx="14137">
                  <c:v>97.489196176993303</c:v>
                </c:pt>
                <c:pt idx="14138">
                  <c:v>97.483198520313806</c:v>
                </c:pt>
                <c:pt idx="14139">
                  <c:v>97.477200863634295</c:v>
                </c:pt>
                <c:pt idx="14140">
                  <c:v>97.471203206954698</c:v>
                </c:pt>
                <c:pt idx="14141">
                  <c:v>97.465205550275201</c:v>
                </c:pt>
                <c:pt idx="14142">
                  <c:v>97.459207893595604</c:v>
                </c:pt>
                <c:pt idx="14143">
                  <c:v>97.453210236916107</c:v>
                </c:pt>
                <c:pt idx="14144">
                  <c:v>97.447212580236595</c:v>
                </c:pt>
                <c:pt idx="14145">
                  <c:v>97.441214923556998</c:v>
                </c:pt>
                <c:pt idx="14146">
                  <c:v>97.435198262758007</c:v>
                </c:pt>
                <c:pt idx="14147">
                  <c:v>97.429219068377407</c:v>
                </c:pt>
                <c:pt idx="14148">
                  <c:v>97.423217249184503</c:v>
                </c:pt>
                <c:pt idx="14149">
                  <c:v>97.417215429991501</c:v>
                </c:pt>
                <c:pt idx="14150">
                  <c:v>97.411213610798498</c:v>
                </c:pt>
                <c:pt idx="14151">
                  <c:v>97.405211791605495</c:v>
                </c:pt>
                <c:pt idx="14152">
                  <c:v>97.399209972412507</c:v>
                </c:pt>
                <c:pt idx="14153">
                  <c:v>97.393208153219504</c:v>
                </c:pt>
                <c:pt idx="14154">
                  <c:v>97.387206334026502</c:v>
                </c:pt>
                <c:pt idx="14155">
                  <c:v>97.381204514833598</c:v>
                </c:pt>
                <c:pt idx="14156">
                  <c:v>97.347895034287703</c:v>
                </c:pt>
                <c:pt idx="14157">
                  <c:v>97.368410087690705</c:v>
                </c:pt>
                <c:pt idx="14158">
                  <c:v>97.356432534818893</c:v>
                </c:pt>
                <c:pt idx="14159">
                  <c:v>97.344454981947095</c:v>
                </c:pt>
                <c:pt idx="14160">
                  <c:v>97.332477429075297</c:v>
                </c:pt>
                <c:pt idx="14161">
                  <c:v>97.320499876203499</c:v>
                </c:pt>
                <c:pt idx="14162">
                  <c:v>97.308522323331701</c:v>
                </c:pt>
                <c:pt idx="14163">
                  <c:v>97.296544770459803</c:v>
                </c:pt>
                <c:pt idx="14164">
                  <c:v>97.284567217588005</c:v>
                </c:pt>
                <c:pt idx="14165">
                  <c:v>97.272589664716193</c:v>
                </c:pt>
                <c:pt idx="14166">
                  <c:v>97.260397132827507</c:v>
                </c:pt>
                <c:pt idx="14167">
                  <c:v>97.2486291813577</c:v>
                </c:pt>
                <c:pt idx="14168">
                  <c:v>97.236604456425496</c:v>
                </c:pt>
                <c:pt idx="14169">
                  <c:v>97.224579731493193</c:v>
                </c:pt>
                <c:pt idx="14170">
                  <c:v>97.212555006561004</c:v>
                </c:pt>
                <c:pt idx="14171">
                  <c:v>97.200530281628801</c:v>
                </c:pt>
                <c:pt idx="14172">
                  <c:v>97.188505556696498</c:v>
                </c:pt>
                <c:pt idx="14173">
                  <c:v>97.176480831764295</c:v>
                </c:pt>
                <c:pt idx="14174">
                  <c:v>97.164456106832105</c:v>
                </c:pt>
                <c:pt idx="14175">
                  <c:v>97.152431381899802</c:v>
                </c:pt>
                <c:pt idx="14176">
                  <c:v>97.167915717898197</c:v>
                </c:pt>
                <c:pt idx="14177">
                  <c:v>97.129191782920998</c:v>
                </c:pt>
                <c:pt idx="14178">
                  <c:v>97.123195724630904</c:v>
                </c:pt>
                <c:pt idx="14179">
                  <c:v>97.117199666340795</c:v>
                </c:pt>
                <c:pt idx="14180">
                  <c:v>97.111203608050701</c:v>
                </c:pt>
                <c:pt idx="14181">
                  <c:v>97.105207549760607</c:v>
                </c:pt>
                <c:pt idx="14182">
                  <c:v>97.099211491470498</c:v>
                </c:pt>
                <c:pt idx="14183">
                  <c:v>97.093215433180404</c:v>
                </c:pt>
                <c:pt idx="14184">
                  <c:v>97.087219374890296</c:v>
                </c:pt>
                <c:pt idx="14185">
                  <c:v>97.081223316600202</c:v>
                </c:pt>
                <c:pt idx="14186">
                  <c:v>97.061489056523598</c:v>
                </c:pt>
                <c:pt idx="14187">
                  <c:v>97.068845432181504</c:v>
                </c:pt>
                <c:pt idx="14188">
                  <c:v>97.059839481783598</c:v>
                </c:pt>
                <c:pt idx="14189">
                  <c:v>97.050833531385607</c:v>
                </c:pt>
                <c:pt idx="14190">
                  <c:v>97.0418275809877</c:v>
                </c:pt>
                <c:pt idx="14191">
                  <c:v>97.032821630589794</c:v>
                </c:pt>
                <c:pt idx="14192">
                  <c:v>97.023815680191902</c:v>
                </c:pt>
                <c:pt idx="14193">
                  <c:v>97.014809729793896</c:v>
                </c:pt>
                <c:pt idx="14194">
                  <c:v>97.005803779396004</c:v>
                </c:pt>
                <c:pt idx="14195">
                  <c:v>96.996797828998098</c:v>
                </c:pt>
                <c:pt idx="14196">
                  <c:v>96.974125600450193</c:v>
                </c:pt>
                <c:pt idx="14197">
                  <c:v>96.978383819996594</c:v>
                </c:pt>
                <c:pt idx="14198">
                  <c:v>96.966384508266401</c:v>
                </c:pt>
                <c:pt idx="14199">
                  <c:v>96.954385196536194</c:v>
                </c:pt>
                <c:pt idx="14200">
                  <c:v>96.942385884805901</c:v>
                </c:pt>
                <c:pt idx="14201">
                  <c:v>96.930386573075694</c:v>
                </c:pt>
                <c:pt idx="14202">
                  <c:v>96.918387261345501</c:v>
                </c:pt>
                <c:pt idx="14203">
                  <c:v>96.906387949615294</c:v>
                </c:pt>
                <c:pt idx="14204">
                  <c:v>96.894388637885001</c:v>
                </c:pt>
                <c:pt idx="14205">
                  <c:v>96.882389326154794</c:v>
                </c:pt>
                <c:pt idx="14206">
                  <c:v>96.758298115650007</c:v>
                </c:pt>
                <c:pt idx="14207">
                  <c:v>96.854490252429102</c:v>
                </c:pt>
                <c:pt idx="14208">
                  <c:v>96.813419261703203</c:v>
                </c:pt>
                <c:pt idx="14209">
                  <c:v>96.772348270977204</c:v>
                </c:pt>
                <c:pt idx="14210">
                  <c:v>96.731277280251206</c:v>
                </c:pt>
                <c:pt idx="14211">
                  <c:v>96.690206289525307</c:v>
                </c:pt>
                <c:pt idx="14212">
                  <c:v>96.649135298799294</c:v>
                </c:pt>
                <c:pt idx="14213">
                  <c:v>96.608064308073295</c:v>
                </c:pt>
                <c:pt idx="14214">
                  <c:v>96.667371851827397</c:v>
                </c:pt>
                <c:pt idx="14215">
                  <c:v>96.569231662188798</c:v>
                </c:pt>
                <c:pt idx="14216">
                  <c:v>96.701342221731196</c:v>
                </c:pt>
                <c:pt idx="14217">
                  <c:v>96.606502276953194</c:v>
                </c:pt>
                <c:pt idx="14218">
                  <c:v>96.729375272456494</c:v>
                </c:pt>
                <c:pt idx="14219">
                  <c:v>96.852248267959794</c:v>
                </c:pt>
                <c:pt idx="14220">
                  <c:v>96.881440859455907</c:v>
                </c:pt>
                <c:pt idx="14221">
                  <c:v>97.086820285681597</c:v>
                </c:pt>
                <c:pt idx="14222">
                  <c:v>97.160648775180206</c:v>
                </c:pt>
                <c:pt idx="14223">
                  <c:v>97.234477264678802</c:v>
                </c:pt>
                <c:pt idx="14224">
                  <c:v>97.308305754177397</c:v>
                </c:pt>
                <c:pt idx="14225">
                  <c:v>97.382134243676006</c:v>
                </c:pt>
                <c:pt idx="14226">
                  <c:v>97.216160634594601</c:v>
                </c:pt>
                <c:pt idx="14227">
                  <c:v>97.519996643066406</c:v>
                </c:pt>
                <c:pt idx="14228">
                  <c:v>97.519996643066406</c:v>
                </c:pt>
                <c:pt idx="14229">
                  <c:v>97.519996643066406</c:v>
                </c:pt>
                <c:pt idx="14230">
                  <c:v>97.519996643066406</c:v>
                </c:pt>
                <c:pt idx="14231">
                  <c:v>97.519996643066406</c:v>
                </c:pt>
                <c:pt idx="14232">
                  <c:v>97.519996643066406</c:v>
                </c:pt>
                <c:pt idx="14233">
                  <c:v>97.519996643066406</c:v>
                </c:pt>
                <c:pt idx="14234">
                  <c:v>97.519996643066406</c:v>
                </c:pt>
                <c:pt idx="14235">
                  <c:v>97.519996643066406</c:v>
                </c:pt>
                <c:pt idx="14236">
                  <c:v>97.492627127409506</c:v>
                </c:pt>
                <c:pt idx="14237">
                  <c:v>97.519203248979906</c:v>
                </c:pt>
                <c:pt idx="14238">
                  <c:v>97.513215369082403</c:v>
                </c:pt>
                <c:pt idx="14239">
                  <c:v>97.5072274891848</c:v>
                </c:pt>
                <c:pt idx="14240">
                  <c:v>97.501239609287197</c:v>
                </c:pt>
                <c:pt idx="14241">
                  <c:v>97.495251729389594</c:v>
                </c:pt>
                <c:pt idx="14242">
                  <c:v>97.489263849492005</c:v>
                </c:pt>
                <c:pt idx="14243">
                  <c:v>97.483275969594501</c:v>
                </c:pt>
                <c:pt idx="14244">
                  <c:v>97.477288089696899</c:v>
                </c:pt>
                <c:pt idx="14245">
                  <c:v>97.471300209799296</c:v>
                </c:pt>
                <c:pt idx="14246">
                  <c:v>97.451746758398599</c:v>
                </c:pt>
                <c:pt idx="14247">
                  <c:v>97.458990268802395</c:v>
                </c:pt>
                <c:pt idx="14248">
                  <c:v>97.450036283564103</c:v>
                </c:pt>
                <c:pt idx="14249">
                  <c:v>97.441082298325696</c:v>
                </c:pt>
                <c:pt idx="14250">
                  <c:v>97.432128313087304</c:v>
                </c:pt>
                <c:pt idx="14251">
                  <c:v>97.423174327848997</c:v>
                </c:pt>
                <c:pt idx="14252">
                  <c:v>97.414220342610605</c:v>
                </c:pt>
                <c:pt idx="14253">
                  <c:v>97.405266357372199</c:v>
                </c:pt>
                <c:pt idx="14254">
                  <c:v>97.396312372133906</c:v>
                </c:pt>
                <c:pt idx="14255">
                  <c:v>97.3873583868955</c:v>
                </c:pt>
                <c:pt idx="14256">
                  <c:v>97.364220723256196</c:v>
                </c:pt>
                <c:pt idx="14257">
                  <c:v>97.369259865332097</c:v>
                </c:pt>
                <c:pt idx="14258">
                  <c:v>97.357173533462699</c:v>
                </c:pt>
                <c:pt idx="14259">
                  <c:v>97.345087201593401</c:v>
                </c:pt>
                <c:pt idx="14260">
                  <c:v>97.333000869724003</c:v>
                </c:pt>
                <c:pt idx="14261">
                  <c:v>97.320914537854705</c:v>
                </c:pt>
                <c:pt idx="14262">
                  <c:v>97.308828205985293</c:v>
                </c:pt>
                <c:pt idx="14263">
                  <c:v>97.296741874115995</c:v>
                </c:pt>
                <c:pt idx="14264">
                  <c:v>97.284655542246696</c:v>
                </c:pt>
                <c:pt idx="14265">
                  <c:v>97.272569210377299</c:v>
                </c:pt>
                <c:pt idx="14266">
                  <c:v>97.274603995486999</c:v>
                </c:pt>
                <c:pt idx="14267">
                  <c:v>97.248808191939204</c:v>
                </c:pt>
                <c:pt idx="14268">
                  <c:v>97.239824714093899</c:v>
                </c:pt>
                <c:pt idx="14269">
                  <c:v>97.230841236248693</c:v>
                </c:pt>
                <c:pt idx="14270">
                  <c:v>97.221857758403402</c:v>
                </c:pt>
                <c:pt idx="14271">
                  <c:v>97.212874280558196</c:v>
                </c:pt>
                <c:pt idx="14272">
                  <c:v>97.203890802712905</c:v>
                </c:pt>
                <c:pt idx="14273">
                  <c:v>97.1949073248677</c:v>
                </c:pt>
                <c:pt idx="14274">
                  <c:v>97.185923847022494</c:v>
                </c:pt>
                <c:pt idx="14275">
                  <c:v>97.176940369177203</c:v>
                </c:pt>
                <c:pt idx="14276">
                  <c:v>97.154116207407895</c:v>
                </c:pt>
                <c:pt idx="14277">
                  <c:v>97.1586277622377</c:v>
                </c:pt>
                <c:pt idx="14278">
                  <c:v>97.146607816611393</c:v>
                </c:pt>
                <c:pt idx="14279">
                  <c:v>97.134587870985001</c:v>
                </c:pt>
                <c:pt idx="14280">
                  <c:v>97.122567925358695</c:v>
                </c:pt>
                <c:pt idx="14281">
                  <c:v>97.110547979732402</c:v>
                </c:pt>
                <c:pt idx="14282">
                  <c:v>97.098528034106096</c:v>
                </c:pt>
                <c:pt idx="14283">
                  <c:v>97.086508088479803</c:v>
                </c:pt>
                <c:pt idx="14284">
                  <c:v>97.074488142853497</c:v>
                </c:pt>
                <c:pt idx="14285">
                  <c:v>97.062468197227105</c:v>
                </c:pt>
                <c:pt idx="14286">
                  <c:v>97.050537966821196</c:v>
                </c:pt>
                <c:pt idx="14287">
                  <c:v>97.038430879592894</c:v>
                </c:pt>
                <c:pt idx="14288">
                  <c:v>97.026430604934603</c:v>
                </c:pt>
                <c:pt idx="14289">
                  <c:v>97.014430330276397</c:v>
                </c:pt>
                <c:pt idx="14290">
                  <c:v>97.002430055618206</c:v>
                </c:pt>
                <c:pt idx="14291">
                  <c:v>96.99042978096</c:v>
                </c:pt>
                <c:pt idx="14292">
                  <c:v>96.978429506301794</c:v>
                </c:pt>
                <c:pt idx="14293">
                  <c:v>96.966429231643602</c:v>
                </c:pt>
                <c:pt idx="14294">
                  <c:v>96.954428956985396</c:v>
                </c:pt>
                <c:pt idx="14295">
                  <c:v>96.942428682327204</c:v>
                </c:pt>
                <c:pt idx="14296">
                  <c:v>96.944139278459701</c:v>
                </c:pt>
                <c:pt idx="14297">
                  <c:v>96.918820989813298</c:v>
                </c:pt>
                <c:pt idx="14298">
                  <c:v>96.909823442308195</c:v>
                </c:pt>
                <c:pt idx="14299">
                  <c:v>96.900825894803106</c:v>
                </c:pt>
                <c:pt idx="14300">
                  <c:v>96.891828347297903</c:v>
                </c:pt>
                <c:pt idx="14301">
                  <c:v>96.882830799792799</c:v>
                </c:pt>
                <c:pt idx="14302">
                  <c:v>96.873833252287696</c:v>
                </c:pt>
                <c:pt idx="14303">
                  <c:v>96.864835704782493</c:v>
                </c:pt>
                <c:pt idx="14304">
                  <c:v>96.855838157277404</c:v>
                </c:pt>
                <c:pt idx="14305">
                  <c:v>96.846840609772201</c:v>
                </c:pt>
                <c:pt idx="14306">
                  <c:v>97.043243372541298</c:v>
                </c:pt>
                <c:pt idx="14307">
                  <c:v>96.834590209452301</c:v>
                </c:pt>
                <c:pt idx="14308">
                  <c:v>96.870590270487398</c:v>
                </c:pt>
                <c:pt idx="14309">
                  <c:v>96.906590331522594</c:v>
                </c:pt>
                <c:pt idx="14310">
                  <c:v>96.942590392557705</c:v>
                </c:pt>
                <c:pt idx="14311">
                  <c:v>96.978590453592901</c:v>
                </c:pt>
                <c:pt idx="14312">
                  <c:v>97.014590514628097</c:v>
                </c:pt>
                <c:pt idx="14313">
                  <c:v>97.050590575663193</c:v>
                </c:pt>
                <c:pt idx="14314">
                  <c:v>97.086590636698404</c:v>
                </c:pt>
                <c:pt idx="14315">
                  <c:v>97.1225906977335</c:v>
                </c:pt>
                <c:pt idx="14316">
                  <c:v>96.966793175312503</c:v>
                </c:pt>
                <c:pt idx="14317">
                  <c:v>97.189230155840093</c:v>
                </c:pt>
                <c:pt idx="14318">
                  <c:v>97.183240681910902</c:v>
                </c:pt>
                <c:pt idx="14319">
                  <c:v>97.177251207981797</c:v>
                </c:pt>
                <c:pt idx="14320">
                  <c:v>97.171261734052706</c:v>
                </c:pt>
                <c:pt idx="14321">
                  <c:v>97.165272260123501</c:v>
                </c:pt>
                <c:pt idx="14322">
                  <c:v>97.159282786194396</c:v>
                </c:pt>
                <c:pt idx="14323">
                  <c:v>97.153293312265305</c:v>
                </c:pt>
                <c:pt idx="14324">
                  <c:v>97.1473038383361</c:v>
                </c:pt>
                <c:pt idx="14325">
                  <c:v>97.141314364406995</c:v>
                </c:pt>
                <c:pt idx="14326">
                  <c:v>97.135308512703304</c:v>
                </c:pt>
                <c:pt idx="14327">
                  <c:v>97.129335019889595</c:v>
                </c:pt>
                <c:pt idx="14328">
                  <c:v>97.123341956284605</c:v>
                </c:pt>
                <c:pt idx="14329">
                  <c:v>97.117348892679502</c:v>
                </c:pt>
                <c:pt idx="14330">
                  <c:v>97.111355829074498</c:v>
                </c:pt>
                <c:pt idx="14331">
                  <c:v>97.105362765469494</c:v>
                </c:pt>
                <c:pt idx="14332">
                  <c:v>97.099369701864504</c:v>
                </c:pt>
                <c:pt idx="14333">
                  <c:v>97.0933766382595</c:v>
                </c:pt>
                <c:pt idx="14334">
                  <c:v>97.087383574654496</c:v>
                </c:pt>
                <c:pt idx="14335">
                  <c:v>97.081390511049406</c:v>
                </c:pt>
                <c:pt idx="14336">
                  <c:v>97.061615382240703</c:v>
                </c:pt>
                <c:pt idx="14337">
                  <c:v>97.069103279916305</c:v>
                </c:pt>
                <c:pt idx="14338">
                  <c:v>97.060078968763193</c:v>
                </c:pt>
                <c:pt idx="14339">
                  <c:v>97.051054657610194</c:v>
                </c:pt>
                <c:pt idx="14340">
                  <c:v>97.042030346457096</c:v>
                </c:pt>
                <c:pt idx="14341">
                  <c:v>97.033006035303998</c:v>
                </c:pt>
                <c:pt idx="14342">
                  <c:v>97.0239817241509</c:v>
                </c:pt>
                <c:pt idx="14343">
                  <c:v>97.014957412997902</c:v>
                </c:pt>
                <c:pt idx="14344">
                  <c:v>97.005933101844803</c:v>
                </c:pt>
                <c:pt idx="14345">
                  <c:v>96.996908790691705</c:v>
                </c:pt>
                <c:pt idx="14346">
                  <c:v>96.974329551167102</c:v>
                </c:pt>
                <c:pt idx="14347">
                  <c:v>96.978485763815002</c:v>
                </c:pt>
                <c:pt idx="14348">
                  <c:v>96.966486052101104</c:v>
                </c:pt>
                <c:pt idx="14349">
                  <c:v>96.954486340387106</c:v>
                </c:pt>
                <c:pt idx="14350">
                  <c:v>96.942486628673194</c:v>
                </c:pt>
                <c:pt idx="14351">
                  <c:v>96.930486916959197</c:v>
                </c:pt>
                <c:pt idx="14352">
                  <c:v>96.918487205245299</c:v>
                </c:pt>
                <c:pt idx="14353">
                  <c:v>96.906487493531301</c:v>
                </c:pt>
                <c:pt idx="14354">
                  <c:v>96.894487781817404</c:v>
                </c:pt>
                <c:pt idx="14355">
                  <c:v>96.882488070103406</c:v>
                </c:pt>
                <c:pt idx="14356">
                  <c:v>97.021064130014906</c:v>
                </c:pt>
                <c:pt idx="14357">
                  <c:v>96.8626465988159</c:v>
                </c:pt>
                <c:pt idx="14358">
                  <c:v>96.883646507263094</c:v>
                </c:pt>
                <c:pt idx="14359">
                  <c:v>96.904646415710403</c:v>
                </c:pt>
                <c:pt idx="14360">
                  <c:v>96.925646324157697</c:v>
                </c:pt>
                <c:pt idx="14361">
                  <c:v>96.946646232604905</c:v>
                </c:pt>
                <c:pt idx="14362">
                  <c:v>96.967646141052199</c:v>
                </c:pt>
                <c:pt idx="14363">
                  <c:v>96.988646049499494</c:v>
                </c:pt>
                <c:pt idx="14364">
                  <c:v>97.009645957946702</c:v>
                </c:pt>
                <c:pt idx="14365">
                  <c:v>97.030645866393996</c:v>
                </c:pt>
                <c:pt idx="14366">
                  <c:v>96.9695107230053</c:v>
                </c:pt>
                <c:pt idx="14367">
                  <c:v>97.070377673143696</c:v>
                </c:pt>
                <c:pt idx="14368">
                  <c:v>97.073377501076195</c:v>
                </c:pt>
                <c:pt idx="14369">
                  <c:v>97.076377329008807</c:v>
                </c:pt>
                <c:pt idx="14370">
                  <c:v>97.079377156941305</c:v>
                </c:pt>
                <c:pt idx="14371">
                  <c:v>97.082376984873903</c:v>
                </c:pt>
                <c:pt idx="14372">
                  <c:v>97.085376812806501</c:v>
                </c:pt>
                <c:pt idx="14373">
                  <c:v>97.088376640739</c:v>
                </c:pt>
                <c:pt idx="14374">
                  <c:v>97.091376468671598</c:v>
                </c:pt>
                <c:pt idx="14375">
                  <c:v>97.094376296604096</c:v>
                </c:pt>
                <c:pt idx="14376">
                  <c:v>97.056326747837602</c:v>
                </c:pt>
                <c:pt idx="14377">
                  <c:v>97.0992451997095</c:v>
                </c:pt>
                <c:pt idx="14378">
                  <c:v>97.093258912995196</c:v>
                </c:pt>
                <c:pt idx="14379">
                  <c:v>97.087272626281006</c:v>
                </c:pt>
                <c:pt idx="14380">
                  <c:v>97.081286339566702</c:v>
                </c:pt>
                <c:pt idx="14381">
                  <c:v>97.075300052852398</c:v>
                </c:pt>
                <c:pt idx="14382">
                  <c:v>97.069313766138194</c:v>
                </c:pt>
                <c:pt idx="14383">
                  <c:v>97.063327479423904</c:v>
                </c:pt>
                <c:pt idx="14384">
                  <c:v>97.0573411927096</c:v>
                </c:pt>
                <c:pt idx="14385">
                  <c:v>97.051354905995396</c:v>
                </c:pt>
                <c:pt idx="14386">
                  <c:v>97.031554027875202</c:v>
                </c:pt>
                <c:pt idx="14387">
                  <c:v>97.039068777220805</c:v>
                </c:pt>
                <c:pt idx="14388">
                  <c:v>97.0300480839324</c:v>
                </c:pt>
                <c:pt idx="14389">
                  <c:v>97.021027390643994</c:v>
                </c:pt>
                <c:pt idx="14390">
                  <c:v>97.012006697355602</c:v>
                </c:pt>
                <c:pt idx="14391">
                  <c:v>97.002986004067196</c:v>
                </c:pt>
                <c:pt idx="14392">
                  <c:v>96.993965310778805</c:v>
                </c:pt>
                <c:pt idx="14393">
                  <c:v>96.984944617490299</c:v>
                </c:pt>
                <c:pt idx="14394">
                  <c:v>96.975923924201894</c:v>
                </c:pt>
                <c:pt idx="14395">
                  <c:v>96.966903230913502</c:v>
                </c:pt>
                <c:pt idx="14396">
                  <c:v>96.998987970187798</c:v>
                </c:pt>
                <c:pt idx="14397">
                  <c:v>96.949996948242102</c:v>
                </c:pt>
                <c:pt idx="14398">
                  <c:v>96.949996948242102</c:v>
                </c:pt>
                <c:pt idx="14399">
                  <c:v>96.949996948242102</c:v>
                </c:pt>
                <c:pt idx="14400">
                  <c:v>96.949996948242102</c:v>
                </c:pt>
                <c:pt idx="14401">
                  <c:v>96.949996948242102</c:v>
                </c:pt>
                <c:pt idx="14402">
                  <c:v>96.949996948242102</c:v>
                </c:pt>
                <c:pt idx="14403">
                  <c:v>96.949996948242102</c:v>
                </c:pt>
                <c:pt idx="14404">
                  <c:v>96.949996948242102</c:v>
                </c:pt>
                <c:pt idx="14405">
                  <c:v>96.949996948242102</c:v>
                </c:pt>
                <c:pt idx="14406">
                  <c:v>97.004749095073606</c:v>
                </c:pt>
                <c:pt idx="14407">
                  <c:v>96.951506756332094</c:v>
                </c:pt>
                <c:pt idx="14408">
                  <c:v>96.963505231219102</c:v>
                </c:pt>
                <c:pt idx="14409">
                  <c:v>96.975503706105997</c:v>
                </c:pt>
                <c:pt idx="14410">
                  <c:v>96.987502180993005</c:v>
                </c:pt>
                <c:pt idx="14411">
                  <c:v>96.999500655879999</c:v>
                </c:pt>
                <c:pt idx="14412">
                  <c:v>97.011499130766893</c:v>
                </c:pt>
                <c:pt idx="14413">
                  <c:v>97.023497605653901</c:v>
                </c:pt>
                <c:pt idx="14414">
                  <c:v>97.035496080540895</c:v>
                </c:pt>
                <c:pt idx="14415">
                  <c:v>97.047494555427804</c:v>
                </c:pt>
                <c:pt idx="14416">
                  <c:v>96.991061928607806</c:v>
                </c:pt>
                <c:pt idx="14417">
                  <c:v>97.0696267100016</c:v>
                </c:pt>
                <c:pt idx="14418">
                  <c:v>97.066626832071904</c:v>
                </c:pt>
                <c:pt idx="14419">
                  <c:v>97.063626954142194</c:v>
                </c:pt>
                <c:pt idx="14420">
                  <c:v>97.060627076212498</c:v>
                </c:pt>
                <c:pt idx="14421">
                  <c:v>97.057627198282802</c:v>
                </c:pt>
                <c:pt idx="14422">
                  <c:v>97.054627320353106</c:v>
                </c:pt>
                <c:pt idx="14423">
                  <c:v>97.051627442423495</c:v>
                </c:pt>
                <c:pt idx="14424">
                  <c:v>97.048627564493799</c:v>
                </c:pt>
                <c:pt idx="14425">
                  <c:v>97.045627686564103</c:v>
                </c:pt>
                <c:pt idx="14426">
                  <c:v>97.028938384882593</c:v>
                </c:pt>
                <c:pt idx="14427">
                  <c:v>97.039254851023301</c:v>
                </c:pt>
                <c:pt idx="14428">
                  <c:v>97.033254332224502</c:v>
                </c:pt>
                <c:pt idx="14429">
                  <c:v>97.027253813425702</c:v>
                </c:pt>
                <c:pt idx="14430">
                  <c:v>97.021253294626803</c:v>
                </c:pt>
                <c:pt idx="14431">
                  <c:v>97.015252775828003</c:v>
                </c:pt>
                <c:pt idx="14432">
                  <c:v>97.009252257029203</c:v>
                </c:pt>
                <c:pt idx="14433">
                  <c:v>97.003251738230304</c:v>
                </c:pt>
                <c:pt idx="14434">
                  <c:v>96.997251219431504</c:v>
                </c:pt>
                <c:pt idx="14435">
                  <c:v>96.991250700632705</c:v>
                </c:pt>
                <c:pt idx="14436">
                  <c:v>97.012625548680603</c:v>
                </c:pt>
                <c:pt idx="14437">
                  <c:v>96.979995727539006</c:v>
                </c:pt>
                <c:pt idx="14438">
                  <c:v>96.979995727539006</c:v>
                </c:pt>
                <c:pt idx="14439">
                  <c:v>96.979995727539006</c:v>
                </c:pt>
                <c:pt idx="14440">
                  <c:v>96.979995727539006</c:v>
                </c:pt>
                <c:pt idx="14441">
                  <c:v>96.979995727539006</c:v>
                </c:pt>
                <c:pt idx="14442">
                  <c:v>96.979995727539006</c:v>
                </c:pt>
                <c:pt idx="14443">
                  <c:v>96.979995727539006</c:v>
                </c:pt>
                <c:pt idx="14444">
                  <c:v>96.979995727539006</c:v>
                </c:pt>
                <c:pt idx="14445">
                  <c:v>96.979995727539006</c:v>
                </c:pt>
                <c:pt idx="14446">
                  <c:v>96.993681670633904</c:v>
                </c:pt>
                <c:pt idx="14447">
                  <c:v>96.980368712361596</c:v>
                </c:pt>
                <c:pt idx="14448">
                  <c:v>96.983368590291306</c:v>
                </c:pt>
                <c:pt idx="14449">
                  <c:v>96.986368468221002</c:v>
                </c:pt>
                <c:pt idx="14450">
                  <c:v>96.989368346150698</c:v>
                </c:pt>
                <c:pt idx="14451">
                  <c:v>96.992368224080394</c:v>
                </c:pt>
                <c:pt idx="14452">
                  <c:v>96.995368102010005</c:v>
                </c:pt>
                <c:pt idx="14453">
                  <c:v>96.998367979939701</c:v>
                </c:pt>
                <c:pt idx="14454">
                  <c:v>97.001367857869397</c:v>
                </c:pt>
                <c:pt idx="14455">
                  <c:v>97.004367735799093</c:v>
                </c:pt>
                <c:pt idx="14456">
                  <c:v>96.993681100410001</c:v>
                </c:pt>
                <c:pt idx="14457">
                  <c:v>97.009994506835895</c:v>
                </c:pt>
                <c:pt idx="14458">
                  <c:v>97.009994506835895</c:v>
                </c:pt>
                <c:pt idx="14459">
                  <c:v>97.009994506835895</c:v>
                </c:pt>
                <c:pt idx="14460">
                  <c:v>97.009994506835895</c:v>
                </c:pt>
                <c:pt idx="14461">
                  <c:v>97.009994506835895</c:v>
                </c:pt>
                <c:pt idx="14462">
                  <c:v>97.009994506835895</c:v>
                </c:pt>
                <c:pt idx="14463">
                  <c:v>97.009994506835895</c:v>
                </c:pt>
                <c:pt idx="14464">
                  <c:v>97.009994506835895</c:v>
                </c:pt>
                <c:pt idx="14465">
                  <c:v>97.009994506835895</c:v>
                </c:pt>
                <c:pt idx="14466">
                  <c:v>97.009994506835895</c:v>
                </c:pt>
                <c:pt idx="14467">
                  <c:v>97.009994506835895</c:v>
                </c:pt>
                <c:pt idx="14468">
                  <c:v>97.009994506835895</c:v>
                </c:pt>
                <c:pt idx="14469">
                  <c:v>97.009994506835895</c:v>
                </c:pt>
                <c:pt idx="14470">
                  <c:v>97.009994506835895</c:v>
                </c:pt>
                <c:pt idx="14471">
                  <c:v>97.009994506835895</c:v>
                </c:pt>
                <c:pt idx="14472">
                  <c:v>97.009994506835895</c:v>
                </c:pt>
                <c:pt idx="14473">
                  <c:v>97.009994506835895</c:v>
                </c:pt>
                <c:pt idx="14474">
                  <c:v>97.009994506835895</c:v>
                </c:pt>
                <c:pt idx="14475">
                  <c:v>97.009994506835895</c:v>
                </c:pt>
                <c:pt idx="14476">
                  <c:v>97.009994506835895</c:v>
                </c:pt>
                <c:pt idx="14477">
                  <c:v>97.009994506835895</c:v>
                </c:pt>
                <c:pt idx="14478">
                  <c:v>97.009994506835895</c:v>
                </c:pt>
                <c:pt idx="14479">
                  <c:v>97.009994506835895</c:v>
                </c:pt>
                <c:pt idx="14480">
                  <c:v>97.009994506835895</c:v>
                </c:pt>
                <c:pt idx="14481">
                  <c:v>97.009994506835895</c:v>
                </c:pt>
                <c:pt idx="14482">
                  <c:v>97.009994506835895</c:v>
                </c:pt>
                <c:pt idx="14483">
                  <c:v>97.009994506835895</c:v>
                </c:pt>
                <c:pt idx="14484">
                  <c:v>97.009994506835895</c:v>
                </c:pt>
                <c:pt idx="14485">
                  <c:v>97.009994506835895</c:v>
                </c:pt>
                <c:pt idx="14486">
                  <c:v>96.996316063435799</c:v>
                </c:pt>
                <c:pt idx="14487">
                  <c:v>97.009636521402996</c:v>
                </c:pt>
                <c:pt idx="14488">
                  <c:v>97.0066366434733</c:v>
                </c:pt>
                <c:pt idx="14489">
                  <c:v>97.003636765543604</c:v>
                </c:pt>
                <c:pt idx="14490">
                  <c:v>97.000636887613894</c:v>
                </c:pt>
                <c:pt idx="14491">
                  <c:v>96.997637009684198</c:v>
                </c:pt>
                <c:pt idx="14492">
                  <c:v>96.994637131754502</c:v>
                </c:pt>
                <c:pt idx="14493">
                  <c:v>96.991637253824805</c:v>
                </c:pt>
                <c:pt idx="14494">
                  <c:v>96.988637375895095</c:v>
                </c:pt>
                <c:pt idx="14495">
                  <c:v>96.985637497965499</c:v>
                </c:pt>
                <c:pt idx="14496">
                  <c:v>97.009994506835895</c:v>
                </c:pt>
                <c:pt idx="14497">
                  <c:v>96.980353712972004</c:v>
                </c:pt>
                <c:pt idx="14498">
                  <c:v>96.983353590901601</c:v>
                </c:pt>
                <c:pt idx="14499">
                  <c:v>96.986353468831297</c:v>
                </c:pt>
                <c:pt idx="14500">
                  <c:v>96.989353346761007</c:v>
                </c:pt>
                <c:pt idx="14501">
                  <c:v>96.992353224690703</c:v>
                </c:pt>
                <c:pt idx="14502">
                  <c:v>96.995353102620399</c:v>
                </c:pt>
                <c:pt idx="14503">
                  <c:v>96.998352980550095</c:v>
                </c:pt>
                <c:pt idx="14504">
                  <c:v>97.001352858479805</c:v>
                </c:pt>
                <c:pt idx="14505">
                  <c:v>97.004352736409501</c:v>
                </c:pt>
                <c:pt idx="14506">
                  <c:v>96.993665171888196</c:v>
                </c:pt>
                <c:pt idx="14507">
                  <c:v>97.009994506835895</c:v>
                </c:pt>
                <c:pt idx="14508">
                  <c:v>97.009994506835895</c:v>
                </c:pt>
                <c:pt idx="14509">
                  <c:v>97.009994506835895</c:v>
                </c:pt>
                <c:pt idx="14510">
                  <c:v>97.009994506835895</c:v>
                </c:pt>
                <c:pt idx="14511">
                  <c:v>97.009994506835895</c:v>
                </c:pt>
                <c:pt idx="14512">
                  <c:v>97.009994506835895</c:v>
                </c:pt>
                <c:pt idx="14513">
                  <c:v>97.009994506835895</c:v>
                </c:pt>
                <c:pt idx="14514">
                  <c:v>97.009994506835895</c:v>
                </c:pt>
                <c:pt idx="14515">
                  <c:v>97.009994506835895</c:v>
                </c:pt>
                <c:pt idx="14516">
                  <c:v>97.023673009359896</c:v>
                </c:pt>
                <c:pt idx="14517">
                  <c:v>97.010313335251396</c:v>
                </c:pt>
                <c:pt idx="14518">
                  <c:v>97.013316428646803</c:v>
                </c:pt>
                <c:pt idx="14519">
                  <c:v>97.016319522042195</c:v>
                </c:pt>
                <c:pt idx="14520">
                  <c:v>97.019322615437602</c:v>
                </c:pt>
                <c:pt idx="14521">
                  <c:v>97.022325708832994</c:v>
                </c:pt>
                <c:pt idx="14522">
                  <c:v>97.025328802228401</c:v>
                </c:pt>
                <c:pt idx="14523">
                  <c:v>97.028331895623893</c:v>
                </c:pt>
                <c:pt idx="14524">
                  <c:v>97.0313349890193</c:v>
                </c:pt>
                <c:pt idx="14525">
                  <c:v>97.034338082414706</c:v>
                </c:pt>
                <c:pt idx="14526">
                  <c:v>97.037174260747804</c:v>
                </c:pt>
                <c:pt idx="14527">
                  <c:v>97.040340102674506</c:v>
                </c:pt>
                <c:pt idx="14528">
                  <c:v>97.043306754108201</c:v>
                </c:pt>
                <c:pt idx="14529">
                  <c:v>97.046273405541797</c:v>
                </c:pt>
                <c:pt idx="14530">
                  <c:v>97.049240056975407</c:v>
                </c:pt>
                <c:pt idx="14531">
                  <c:v>97.052206708409102</c:v>
                </c:pt>
                <c:pt idx="14532">
                  <c:v>97.055173359842698</c:v>
                </c:pt>
                <c:pt idx="14533">
                  <c:v>97.058140011276294</c:v>
                </c:pt>
                <c:pt idx="14534">
                  <c:v>97.061106662710003</c:v>
                </c:pt>
                <c:pt idx="14535">
                  <c:v>97.064073314143599</c:v>
                </c:pt>
                <c:pt idx="14536">
                  <c:v>97.053654678247796</c:v>
                </c:pt>
                <c:pt idx="14537">
                  <c:v>97.069999694824205</c:v>
                </c:pt>
                <c:pt idx="14538">
                  <c:v>97.069999694824205</c:v>
                </c:pt>
                <c:pt idx="14539">
                  <c:v>97.069999694824205</c:v>
                </c:pt>
                <c:pt idx="14540">
                  <c:v>97.069999694824205</c:v>
                </c:pt>
                <c:pt idx="14541">
                  <c:v>97.069999694824205</c:v>
                </c:pt>
                <c:pt idx="14542">
                  <c:v>97.069999694824205</c:v>
                </c:pt>
                <c:pt idx="14543">
                  <c:v>97.069999694824205</c:v>
                </c:pt>
                <c:pt idx="14544">
                  <c:v>97.069999694824205</c:v>
                </c:pt>
                <c:pt idx="14545">
                  <c:v>97.069999694824205</c:v>
                </c:pt>
                <c:pt idx="14546">
                  <c:v>97.083531400239394</c:v>
                </c:pt>
                <c:pt idx="14547">
                  <c:v>97.070266003305306</c:v>
                </c:pt>
                <c:pt idx="14548">
                  <c:v>97.073252640476895</c:v>
                </c:pt>
                <c:pt idx="14549">
                  <c:v>97.076239277648398</c:v>
                </c:pt>
                <c:pt idx="14550">
                  <c:v>97.07922591482</c:v>
                </c:pt>
                <c:pt idx="14551">
                  <c:v>97.082212551991503</c:v>
                </c:pt>
                <c:pt idx="14552">
                  <c:v>97.085199189163106</c:v>
                </c:pt>
                <c:pt idx="14553">
                  <c:v>97.088185826334694</c:v>
                </c:pt>
                <c:pt idx="14554">
                  <c:v>97.091172463506197</c:v>
                </c:pt>
                <c:pt idx="14555">
                  <c:v>97.0941591006778</c:v>
                </c:pt>
                <c:pt idx="14556">
                  <c:v>97.110927930312897</c:v>
                </c:pt>
                <c:pt idx="14557">
                  <c:v>97.100269041485006</c:v>
                </c:pt>
                <c:pt idx="14558">
                  <c:v>97.106304001276499</c:v>
                </c:pt>
                <c:pt idx="14559">
                  <c:v>97.112338961068005</c:v>
                </c:pt>
                <c:pt idx="14560">
                  <c:v>97.118373920859497</c:v>
                </c:pt>
                <c:pt idx="14561">
                  <c:v>97.124408880651004</c:v>
                </c:pt>
                <c:pt idx="14562">
                  <c:v>97.130443840442496</c:v>
                </c:pt>
                <c:pt idx="14563">
                  <c:v>97.136478800234002</c:v>
                </c:pt>
                <c:pt idx="14564">
                  <c:v>97.142513760025494</c:v>
                </c:pt>
                <c:pt idx="14565">
                  <c:v>97.148548719817001</c:v>
                </c:pt>
                <c:pt idx="14566">
                  <c:v>97.154465250524694</c:v>
                </c:pt>
                <c:pt idx="14567">
                  <c:v>97.160615943781195</c:v>
                </c:pt>
                <c:pt idx="14568">
                  <c:v>97.166624774796205</c:v>
                </c:pt>
                <c:pt idx="14569">
                  <c:v>97.172633605811299</c:v>
                </c:pt>
                <c:pt idx="14570">
                  <c:v>97.178642436826394</c:v>
                </c:pt>
                <c:pt idx="14571">
                  <c:v>97.184651267841403</c:v>
                </c:pt>
                <c:pt idx="14572">
                  <c:v>97.190660098856497</c:v>
                </c:pt>
                <c:pt idx="14573">
                  <c:v>97.196668929871606</c:v>
                </c:pt>
                <c:pt idx="14574">
                  <c:v>97.202677760886601</c:v>
                </c:pt>
                <c:pt idx="14575">
                  <c:v>97.208686591901696</c:v>
                </c:pt>
                <c:pt idx="14576">
                  <c:v>97.200980189793697</c:v>
                </c:pt>
                <c:pt idx="14577">
                  <c:v>97.220352031015693</c:v>
                </c:pt>
                <c:pt idx="14578">
                  <c:v>97.223350409755994</c:v>
                </c:pt>
                <c:pt idx="14579">
                  <c:v>97.226348788496296</c:v>
                </c:pt>
                <c:pt idx="14580">
                  <c:v>97.229347167236696</c:v>
                </c:pt>
                <c:pt idx="14581">
                  <c:v>97.232345545976997</c:v>
                </c:pt>
                <c:pt idx="14582">
                  <c:v>97.235343924717299</c:v>
                </c:pt>
                <c:pt idx="14583">
                  <c:v>97.2383423034576</c:v>
                </c:pt>
                <c:pt idx="14584">
                  <c:v>97.241340682197901</c:v>
                </c:pt>
                <c:pt idx="14585">
                  <c:v>97.244339060938202</c:v>
                </c:pt>
                <c:pt idx="14586">
                  <c:v>97.261019556760601</c:v>
                </c:pt>
                <c:pt idx="14587">
                  <c:v>97.250672095873796</c:v>
                </c:pt>
                <c:pt idx="14588">
                  <c:v>97.256672951890096</c:v>
                </c:pt>
                <c:pt idx="14589">
                  <c:v>97.262673807906395</c:v>
                </c:pt>
                <c:pt idx="14590">
                  <c:v>97.268674663922695</c:v>
                </c:pt>
                <c:pt idx="14591">
                  <c:v>97.274675519938995</c:v>
                </c:pt>
                <c:pt idx="14592">
                  <c:v>97.280676375955295</c:v>
                </c:pt>
                <c:pt idx="14593">
                  <c:v>97.286677231971694</c:v>
                </c:pt>
                <c:pt idx="14594">
                  <c:v>97.292678087987994</c:v>
                </c:pt>
                <c:pt idx="14595">
                  <c:v>97.298678944004294</c:v>
                </c:pt>
                <c:pt idx="14596">
                  <c:v>97.318183305393802</c:v>
                </c:pt>
                <c:pt idx="14597">
                  <c:v>97.311017209430602</c:v>
                </c:pt>
                <c:pt idx="14598">
                  <c:v>97.319974610633395</c:v>
                </c:pt>
                <c:pt idx="14599">
                  <c:v>97.328932011836102</c:v>
                </c:pt>
                <c:pt idx="14600">
                  <c:v>97.337889413038894</c:v>
                </c:pt>
                <c:pt idx="14601">
                  <c:v>97.346846814241601</c:v>
                </c:pt>
                <c:pt idx="14602">
                  <c:v>97.355804215444294</c:v>
                </c:pt>
                <c:pt idx="14603">
                  <c:v>97.364761616647101</c:v>
                </c:pt>
                <c:pt idx="14604">
                  <c:v>97.373719017849794</c:v>
                </c:pt>
                <c:pt idx="14605">
                  <c:v>97.382676419052601</c:v>
                </c:pt>
                <c:pt idx="14606">
                  <c:v>97.392029717274298</c:v>
                </c:pt>
                <c:pt idx="14607">
                  <c:v>97.400596969061795</c:v>
                </c:pt>
                <c:pt idx="14608">
                  <c:v>97.409641675638696</c:v>
                </c:pt>
                <c:pt idx="14609">
                  <c:v>97.418686382215498</c:v>
                </c:pt>
                <c:pt idx="14610">
                  <c:v>97.427731088792399</c:v>
                </c:pt>
                <c:pt idx="14611">
                  <c:v>97.436775795369201</c:v>
                </c:pt>
                <c:pt idx="14612">
                  <c:v>97.445820501946002</c:v>
                </c:pt>
                <c:pt idx="14613">
                  <c:v>97.454865208522904</c:v>
                </c:pt>
                <c:pt idx="14614">
                  <c:v>97.463909915099705</c:v>
                </c:pt>
                <c:pt idx="14615">
                  <c:v>97.472954621676493</c:v>
                </c:pt>
                <c:pt idx="14616">
                  <c:v>97.486112993091297</c:v>
                </c:pt>
                <c:pt idx="14617">
                  <c:v>97.491154547631496</c:v>
                </c:pt>
                <c:pt idx="14618">
                  <c:v>97.501154696294293</c:v>
                </c:pt>
                <c:pt idx="14619">
                  <c:v>97.511154844957005</c:v>
                </c:pt>
                <c:pt idx="14620">
                  <c:v>97.521154993619803</c:v>
                </c:pt>
                <c:pt idx="14621">
                  <c:v>97.5311551422826</c:v>
                </c:pt>
                <c:pt idx="14622">
                  <c:v>97.541155290945298</c:v>
                </c:pt>
                <c:pt idx="14623">
                  <c:v>97.551155439608095</c:v>
                </c:pt>
                <c:pt idx="14624">
                  <c:v>97.561155588270907</c:v>
                </c:pt>
                <c:pt idx="14625">
                  <c:v>97.538638809412603</c:v>
                </c:pt>
                <c:pt idx="14626">
                  <c:v>97.580627346005599</c:v>
                </c:pt>
                <c:pt idx="14627">
                  <c:v>97.550942106088399</c:v>
                </c:pt>
                <c:pt idx="14628">
                  <c:v>97.559943853079005</c:v>
                </c:pt>
                <c:pt idx="14629">
                  <c:v>97.568945600069497</c:v>
                </c:pt>
                <c:pt idx="14630">
                  <c:v>97.577947347060103</c:v>
                </c:pt>
                <c:pt idx="14631">
                  <c:v>97.586949094050695</c:v>
                </c:pt>
                <c:pt idx="14632">
                  <c:v>97.595950841041201</c:v>
                </c:pt>
                <c:pt idx="14633">
                  <c:v>97.604952588031793</c:v>
                </c:pt>
                <c:pt idx="14634">
                  <c:v>97.613954335022399</c:v>
                </c:pt>
                <c:pt idx="14635">
                  <c:v>97.622956082012905</c:v>
                </c:pt>
                <c:pt idx="14636">
                  <c:v>97.631101933024098</c:v>
                </c:pt>
                <c:pt idx="14637">
                  <c:v>97.640939728841403</c:v>
                </c:pt>
                <c:pt idx="14638">
                  <c:v>97.649755408775803</c:v>
                </c:pt>
                <c:pt idx="14639">
                  <c:v>97.658571088710303</c:v>
                </c:pt>
                <c:pt idx="14640">
                  <c:v>97.667386768644704</c:v>
                </c:pt>
                <c:pt idx="14641">
                  <c:v>97.676202448579104</c:v>
                </c:pt>
                <c:pt idx="14642">
                  <c:v>97.685018128513505</c:v>
                </c:pt>
                <c:pt idx="14643">
                  <c:v>97.693833808448005</c:v>
                </c:pt>
                <c:pt idx="14644">
                  <c:v>97.702649488382406</c:v>
                </c:pt>
                <c:pt idx="14645">
                  <c:v>97.711465168316806</c:v>
                </c:pt>
                <c:pt idx="14646">
                  <c:v>97.720280848251306</c:v>
                </c:pt>
                <c:pt idx="14647">
                  <c:v>97.746113621290306</c:v>
                </c:pt>
                <c:pt idx="14648">
                  <c:v>97.741000506763996</c:v>
                </c:pt>
                <c:pt idx="14649">
                  <c:v>97.753255272047895</c:v>
                </c:pt>
                <c:pt idx="14650">
                  <c:v>97.765510037331893</c:v>
                </c:pt>
                <c:pt idx="14651">
                  <c:v>97.777764802615806</c:v>
                </c:pt>
                <c:pt idx="14652">
                  <c:v>97.790019567899705</c:v>
                </c:pt>
                <c:pt idx="14653">
                  <c:v>97.802274333183703</c:v>
                </c:pt>
                <c:pt idx="14654">
                  <c:v>97.814529098467602</c:v>
                </c:pt>
                <c:pt idx="14655">
                  <c:v>97.826783863751501</c:v>
                </c:pt>
                <c:pt idx="14656">
                  <c:v>97.837685948653103</c:v>
                </c:pt>
                <c:pt idx="14657">
                  <c:v>97.851261660927193</c:v>
                </c:pt>
                <c:pt idx="14658">
                  <c:v>97.863216110196504</c:v>
                </c:pt>
                <c:pt idx="14659">
                  <c:v>97.8751705594659</c:v>
                </c:pt>
                <c:pt idx="14660">
                  <c:v>97.887125008735197</c:v>
                </c:pt>
                <c:pt idx="14661">
                  <c:v>97.899079458004493</c:v>
                </c:pt>
                <c:pt idx="14662">
                  <c:v>97.911033907273904</c:v>
                </c:pt>
                <c:pt idx="14663">
                  <c:v>97.9229883565432</c:v>
                </c:pt>
                <c:pt idx="14664">
                  <c:v>97.934942805812497</c:v>
                </c:pt>
                <c:pt idx="14665">
                  <c:v>97.946897255081893</c:v>
                </c:pt>
                <c:pt idx="14666">
                  <c:v>97.966377212253605</c:v>
                </c:pt>
                <c:pt idx="14667">
                  <c:v>97.970925721100599</c:v>
                </c:pt>
                <c:pt idx="14668">
                  <c:v>97.984655925023901</c:v>
                </c:pt>
                <c:pt idx="14669">
                  <c:v>97.998386128947104</c:v>
                </c:pt>
                <c:pt idx="14670">
                  <c:v>98.012116332870406</c:v>
                </c:pt>
                <c:pt idx="14671">
                  <c:v>98.025846536793694</c:v>
                </c:pt>
                <c:pt idx="14672">
                  <c:v>98.039576740716996</c:v>
                </c:pt>
                <c:pt idx="14673">
                  <c:v>98.053306944640298</c:v>
                </c:pt>
                <c:pt idx="14674">
                  <c:v>98.0670371485635</c:v>
                </c:pt>
                <c:pt idx="14675">
                  <c:v>98.066411605836194</c:v>
                </c:pt>
                <c:pt idx="14676">
                  <c:v>98.094355352803206</c:v>
                </c:pt>
                <c:pt idx="14677">
                  <c:v>98.0903946385355</c:v>
                </c:pt>
                <c:pt idx="14678">
                  <c:v>98.105424851549401</c:v>
                </c:pt>
                <c:pt idx="14679">
                  <c:v>98.120455064563302</c:v>
                </c:pt>
                <c:pt idx="14680">
                  <c:v>98.135485277577203</c:v>
                </c:pt>
                <c:pt idx="14681">
                  <c:v>98.150515490591104</c:v>
                </c:pt>
                <c:pt idx="14682">
                  <c:v>98.165545703605005</c:v>
                </c:pt>
                <c:pt idx="14683">
                  <c:v>98.180575916619006</c:v>
                </c:pt>
                <c:pt idx="14684">
                  <c:v>98.195606129632907</c:v>
                </c:pt>
                <c:pt idx="14685">
                  <c:v>98.210636342646794</c:v>
                </c:pt>
                <c:pt idx="14686">
                  <c:v>98.198752021681003</c:v>
                </c:pt>
                <c:pt idx="14687">
                  <c:v>98.240418901033394</c:v>
                </c:pt>
                <c:pt idx="14688">
                  <c:v>98.249473465848993</c:v>
                </c:pt>
                <c:pt idx="14689">
                  <c:v>98.258528030664607</c:v>
                </c:pt>
                <c:pt idx="14690">
                  <c:v>98.267582595480206</c:v>
                </c:pt>
                <c:pt idx="14691">
                  <c:v>98.276637160295905</c:v>
                </c:pt>
                <c:pt idx="14692">
                  <c:v>98.285691725111505</c:v>
                </c:pt>
                <c:pt idx="14693">
                  <c:v>98.294746289927104</c:v>
                </c:pt>
                <c:pt idx="14694">
                  <c:v>98.303800854742704</c:v>
                </c:pt>
                <c:pt idx="14695">
                  <c:v>98.312855419558304</c:v>
                </c:pt>
                <c:pt idx="14696">
                  <c:v>98.348865169319893</c:v>
                </c:pt>
                <c:pt idx="14697">
                  <c:v>98.331601128805801</c:v>
                </c:pt>
                <c:pt idx="14698">
                  <c:v>98.346595783353706</c:v>
                </c:pt>
                <c:pt idx="14699">
                  <c:v>98.361590437901597</c:v>
                </c:pt>
                <c:pt idx="14700">
                  <c:v>98.376585092449503</c:v>
                </c:pt>
                <c:pt idx="14701">
                  <c:v>98.391579746997394</c:v>
                </c:pt>
                <c:pt idx="14702">
                  <c:v>98.406574401545299</c:v>
                </c:pt>
                <c:pt idx="14703">
                  <c:v>98.421569056093205</c:v>
                </c:pt>
                <c:pt idx="14704">
                  <c:v>98.436563710641096</c:v>
                </c:pt>
                <c:pt idx="14705">
                  <c:v>98.451558365188902</c:v>
                </c:pt>
                <c:pt idx="14706">
                  <c:v>98.473742006643505</c:v>
                </c:pt>
                <c:pt idx="14707">
                  <c:v>98.481744447605394</c:v>
                </c:pt>
                <c:pt idx="14708">
                  <c:v>98.498640293657004</c:v>
                </c:pt>
                <c:pt idx="14709">
                  <c:v>98.515536139708701</c:v>
                </c:pt>
                <c:pt idx="14710">
                  <c:v>98.532431985760397</c:v>
                </c:pt>
                <c:pt idx="14711">
                  <c:v>98.549327831812107</c:v>
                </c:pt>
                <c:pt idx="14712">
                  <c:v>98.566223677863704</c:v>
                </c:pt>
                <c:pt idx="14713">
                  <c:v>98.571540004431498</c:v>
                </c:pt>
                <c:pt idx="14714">
                  <c:v>98.600008823880998</c:v>
                </c:pt>
                <c:pt idx="14715">
                  <c:v>98.610358583859295</c:v>
                </c:pt>
                <c:pt idx="14716">
                  <c:v>98.627936055421799</c:v>
                </c:pt>
                <c:pt idx="14717">
                  <c:v>98.631535717777894</c:v>
                </c:pt>
                <c:pt idx="14718">
                  <c:v>98.646545126167595</c:v>
                </c:pt>
                <c:pt idx="14719">
                  <c:v>98.661554534557297</c:v>
                </c:pt>
                <c:pt idx="14720">
                  <c:v>98.676563942947098</c:v>
                </c:pt>
                <c:pt idx="14721">
                  <c:v>98.6915733513368</c:v>
                </c:pt>
                <c:pt idx="14722">
                  <c:v>98.706582759726501</c:v>
                </c:pt>
                <c:pt idx="14723">
                  <c:v>98.721592168116302</c:v>
                </c:pt>
                <c:pt idx="14724">
                  <c:v>98.736601576506004</c:v>
                </c:pt>
                <c:pt idx="14725">
                  <c:v>98.751610984895706</c:v>
                </c:pt>
                <c:pt idx="14726">
                  <c:v>98.766451995258393</c:v>
                </c:pt>
                <c:pt idx="14727">
                  <c:v>98.781625785915793</c:v>
                </c:pt>
                <c:pt idx="14728">
                  <c:v>98.796598239464601</c:v>
                </c:pt>
                <c:pt idx="14729">
                  <c:v>98.811570693013493</c:v>
                </c:pt>
                <c:pt idx="14730">
                  <c:v>98.826543146562301</c:v>
                </c:pt>
                <c:pt idx="14731">
                  <c:v>98.841515600111094</c:v>
                </c:pt>
                <c:pt idx="14732">
                  <c:v>98.856488053659902</c:v>
                </c:pt>
                <c:pt idx="14733">
                  <c:v>98.871460507208795</c:v>
                </c:pt>
                <c:pt idx="14734">
                  <c:v>98.886432960757602</c:v>
                </c:pt>
                <c:pt idx="14735">
                  <c:v>98.901405414306396</c:v>
                </c:pt>
                <c:pt idx="14736">
                  <c:v>98.916605065159899</c:v>
                </c:pt>
                <c:pt idx="14737">
                  <c:v>98.931354827075893</c:v>
                </c:pt>
                <c:pt idx="14738">
                  <c:v>98.946377251107904</c:v>
                </c:pt>
                <c:pt idx="14739">
                  <c:v>98.961399675139901</c:v>
                </c:pt>
                <c:pt idx="14740">
                  <c:v>98.976422099171799</c:v>
                </c:pt>
                <c:pt idx="14741">
                  <c:v>98.991444523203796</c:v>
                </c:pt>
                <c:pt idx="14742">
                  <c:v>99.006466947235694</c:v>
                </c:pt>
                <c:pt idx="14743">
                  <c:v>99.021489371267705</c:v>
                </c:pt>
                <c:pt idx="14744">
                  <c:v>99.036511795299603</c:v>
                </c:pt>
                <c:pt idx="14745">
                  <c:v>99.0515342193316</c:v>
                </c:pt>
                <c:pt idx="14746">
                  <c:v>99.084286685157096</c:v>
                </c:pt>
                <c:pt idx="14747">
                  <c:v>99.081893363143195</c:v>
                </c:pt>
                <c:pt idx="14748">
                  <c:v>99.117757260884105</c:v>
                </c:pt>
                <c:pt idx="14749">
                  <c:v>99.133750354765695</c:v>
                </c:pt>
                <c:pt idx="14750">
                  <c:v>99.1497434486473</c:v>
                </c:pt>
                <c:pt idx="14751">
                  <c:v>99.165736542528904</c:v>
                </c:pt>
                <c:pt idx="14752">
                  <c:v>99.181729636410594</c:v>
                </c:pt>
                <c:pt idx="14753">
                  <c:v>99.197722730292199</c:v>
                </c:pt>
                <c:pt idx="14754">
                  <c:v>99.213715824173804</c:v>
                </c:pt>
                <c:pt idx="14755">
                  <c:v>99.229708918055394</c:v>
                </c:pt>
                <c:pt idx="14756">
                  <c:v>99.241308090620393</c:v>
                </c:pt>
                <c:pt idx="14757">
                  <c:v>99.261588433877606</c:v>
                </c:pt>
                <c:pt idx="14758">
                  <c:v>99.276578343360697</c:v>
                </c:pt>
                <c:pt idx="14759">
                  <c:v>99.291568252843703</c:v>
                </c:pt>
                <c:pt idx="14760">
                  <c:v>99.306558162326795</c:v>
                </c:pt>
                <c:pt idx="14761">
                  <c:v>99.3215480718099</c:v>
                </c:pt>
                <c:pt idx="14762">
                  <c:v>99.336537981293006</c:v>
                </c:pt>
                <c:pt idx="14763">
                  <c:v>99.351527890776097</c:v>
                </c:pt>
                <c:pt idx="14764">
                  <c:v>99.366517800259103</c:v>
                </c:pt>
                <c:pt idx="14765">
                  <c:v>99.381507709742195</c:v>
                </c:pt>
                <c:pt idx="14766">
                  <c:v>99.396508987663594</c:v>
                </c:pt>
                <c:pt idx="14767">
                  <c:v>99.411487777162705</c:v>
                </c:pt>
                <c:pt idx="14768">
                  <c:v>99.426480183673903</c:v>
                </c:pt>
                <c:pt idx="14769">
                  <c:v>99.4414725901851</c:v>
                </c:pt>
                <c:pt idx="14770">
                  <c:v>99.456464996696198</c:v>
                </c:pt>
                <c:pt idx="14771">
                  <c:v>99.471457403207395</c:v>
                </c:pt>
                <c:pt idx="14772">
                  <c:v>99.486449809718593</c:v>
                </c:pt>
                <c:pt idx="14773">
                  <c:v>99.501442216229805</c:v>
                </c:pt>
                <c:pt idx="14774">
                  <c:v>99.516434622741002</c:v>
                </c:pt>
                <c:pt idx="14775">
                  <c:v>99.5314270292522</c:v>
                </c:pt>
                <c:pt idx="14776">
                  <c:v>99.566493535034596</c:v>
                </c:pt>
                <c:pt idx="14777">
                  <c:v>99.562564153572495</c:v>
                </c:pt>
                <c:pt idx="14778">
                  <c:v>99.589771874195407</c:v>
                </c:pt>
                <c:pt idx="14779">
                  <c:v>99.597579119668396</c:v>
                </c:pt>
                <c:pt idx="14780">
                  <c:v>99.633629759994705</c:v>
                </c:pt>
                <c:pt idx="14781">
                  <c:v>99.648963941221297</c:v>
                </c:pt>
                <c:pt idx="14782">
                  <c:v>99.664298122447804</c:v>
                </c:pt>
                <c:pt idx="14783">
                  <c:v>99.679632303674296</c:v>
                </c:pt>
                <c:pt idx="14784">
                  <c:v>99.694966484900903</c:v>
                </c:pt>
                <c:pt idx="14785">
                  <c:v>99.710300666127395</c:v>
                </c:pt>
                <c:pt idx="14786">
                  <c:v>99.701333899367398</c:v>
                </c:pt>
                <c:pt idx="14787">
                  <c:v>99.740570100912805</c:v>
                </c:pt>
                <c:pt idx="14788">
                  <c:v>99.749605424229003</c:v>
                </c:pt>
                <c:pt idx="14789">
                  <c:v>99.758640747545201</c:v>
                </c:pt>
                <c:pt idx="14790">
                  <c:v>99.767676070861299</c:v>
                </c:pt>
                <c:pt idx="14791">
                  <c:v>99.776711394177497</c:v>
                </c:pt>
                <c:pt idx="14792">
                  <c:v>99.785746717493694</c:v>
                </c:pt>
                <c:pt idx="14793">
                  <c:v>99.794782040809807</c:v>
                </c:pt>
                <c:pt idx="14794">
                  <c:v>99.803817364126004</c:v>
                </c:pt>
                <c:pt idx="14795">
                  <c:v>99.812852687442103</c:v>
                </c:pt>
                <c:pt idx="14796">
                  <c:v>99.780857816635205</c:v>
                </c:pt>
                <c:pt idx="14797">
                  <c:v>99.829994201660099</c:v>
                </c:pt>
                <c:pt idx="14798">
                  <c:v>99.829994201660099</c:v>
                </c:pt>
                <c:pt idx="14799">
                  <c:v>99.829994201660099</c:v>
                </c:pt>
                <c:pt idx="14800">
                  <c:v>99.829994201660099</c:v>
                </c:pt>
                <c:pt idx="14801">
                  <c:v>99.829994201660099</c:v>
                </c:pt>
                <c:pt idx="14802">
                  <c:v>99.829994201660099</c:v>
                </c:pt>
                <c:pt idx="14803">
                  <c:v>99.829994201660099</c:v>
                </c:pt>
                <c:pt idx="14804">
                  <c:v>99.829994201660099</c:v>
                </c:pt>
                <c:pt idx="14805">
                  <c:v>99.829994201660099</c:v>
                </c:pt>
                <c:pt idx="14806">
                  <c:v>99.829994201660099</c:v>
                </c:pt>
                <c:pt idx="14807">
                  <c:v>99.829994201660099</c:v>
                </c:pt>
                <c:pt idx="14808">
                  <c:v>99.829994201660099</c:v>
                </c:pt>
                <c:pt idx="14809">
                  <c:v>99.829994201660099</c:v>
                </c:pt>
                <c:pt idx="14810">
                  <c:v>99.829994201660099</c:v>
                </c:pt>
                <c:pt idx="14811">
                  <c:v>99.829994201660099</c:v>
                </c:pt>
                <c:pt idx="14812">
                  <c:v>99.829994201660099</c:v>
                </c:pt>
                <c:pt idx="14813">
                  <c:v>99.829994201660099</c:v>
                </c:pt>
                <c:pt idx="14814">
                  <c:v>99.829994201660099</c:v>
                </c:pt>
                <c:pt idx="14815">
                  <c:v>99.829994201660099</c:v>
                </c:pt>
                <c:pt idx="14816">
                  <c:v>99.829994201660099</c:v>
                </c:pt>
                <c:pt idx="14817">
                  <c:v>99.829994201660099</c:v>
                </c:pt>
                <c:pt idx="14818">
                  <c:v>99.829994201660099</c:v>
                </c:pt>
                <c:pt idx="14819">
                  <c:v>99.829994201660099</c:v>
                </c:pt>
                <c:pt idx="14820">
                  <c:v>99.829994201660099</c:v>
                </c:pt>
                <c:pt idx="14821">
                  <c:v>99.829994201660099</c:v>
                </c:pt>
                <c:pt idx="14822">
                  <c:v>99.829994201660099</c:v>
                </c:pt>
                <c:pt idx="14823">
                  <c:v>99.829994201660099</c:v>
                </c:pt>
                <c:pt idx="14824">
                  <c:v>99.829994201660099</c:v>
                </c:pt>
                <c:pt idx="14825">
                  <c:v>99.829994201660099</c:v>
                </c:pt>
                <c:pt idx="14826">
                  <c:v>99.829994201660099</c:v>
                </c:pt>
                <c:pt idx="14827">
                  <c:v>99.829994201660099</c:v>
                </c:pt>
                <c:pt idx="14828">
                  <c:v>99.829994201660099</c:v>
                </c:pt>
                <c:pt idx="14829">
                  <c:v>99.829994201660099</c:v>
                </c:pt>
                <c:pt idx="14830">
                  <c:v>99.829994201660099</c:v>
                </c:pt>
                <c:pt idx="14831">
                  <c:v>99.829994201660099</c:v>
                </c:pt>
                <c:pt idx="14832">
                  <c:v>99.829994201660099</c:v>
                </c:pt>
                <c:pt idx="14833">
                  <c:v>99.829994201660099</c:v>
                </c:pt>
                <c:pt idx="14834">
                  <c:v>99.829994201660099</c:v>
                </c:pt>
                <c:pt idx="14835">
                  <c:v>99.829994201660099</c:v>
                </c:pt>
                <c:pt idx="14836">
                  <c:v>99.829994201660099</c:v>
                </c:pt>
                <c:pt idx="14837">
                  <c:v>99.829994201660099</c:v>
                </c:pt>
                <c:pt idx="14838">
                  <c:v>99.829994201660099</c:v>
                </c:pt>
                <c:pt idx="14839">
                  <c:v>99.829994201660099</c:v>
                </c:pt>
                <c:pt idx="14840">
                  <c:v>99.829994201660099</c:v>
                </c:pt>
                <c:pt idx="14841">
                  <c:v>99.829994201660099</c:v>
                </c:pt>
                <c:pt idx="14842">
                  <c:v>99.829994201660099</c:v>
                </c:pt>
                <c:pt idx="14843">
                  <c:v>99.829994201660099</c:v>
                </c:pt>
                <c:pt idx="14844">
                  <c:v>99.829994201660099</c:v>
                </c:pt>
                <c:pt idx="14845">
                  <c:v>99.829994201660099</c:v>
                </c:pt>
                <c:pt idx="14846">
                  <c:v>99.829994201660099</c:v>
                </c:pt>
                <c:pt idx="14847">
                  <c:v>99.829994201660099</c:v>
                </c:pt>
                <c:pt idx="14848">
                  <c:v>99.829994201660099</c:v>
                </c:pt>
                <c:pt idx="14849">
                  <c:v>99.829994201660099</c:v>
                </c:pt>
                <c:pt idx="14850">
                  <c:v>99.829994201660099</c:v>
                </c:pt>
                <c:pt idx="14851">
                  <c:v>99.829994201660099</c:v>
                </c:pt>
                <c:pt idx="14852">
                  <c:v>99.829994201660099</c:v>
                </c:pt>
                <c:pt idx="14853">
                  <c:v>99.829994201660099</c:v>
                </c:pt>
                <c:pt idx="14854">
                  <c:v>99.829994201660099</c:v>
                </c:pt>
                <c:pt idx="14855">
                  <c:v>99.829994201660099</c:v>
                </c:pt>
                <c:pt idx="14856">
                  <c:v>99.829994201660099</c:v>
                </c:pt>
                <c:pt idx="14857">
                  <c:v>99.829994201660099</c:v>
                </c:pt>
                <c:pt idx="14858">
                  <c:v>99.829994201660099</c:v>
                </c:pt>
                <c:pt idx="14859">
                  <c:v>99.829994201660099</c:v>
                </c:pt>
                <c:pt idx="14860">
                  <c:v>99.829994201660099</c:v>
                </c:pt>
                <c:pt idx="14861">
                  <c:v>99.829994201660099</c:v>
                </c:pt>
                <c:pt idx="14862">
                  <c:v>99.829994201660099</c:v>
                </c:pt>
                <c:pt idx="14863">
                  <c:v>99.829994201660099</c:v>
                </c:pt>
                <c:pt idx="14864">
                  <c:v>99.829994201660099</c:v>
                </c:pt>
                <c:pt idx="14865">
                  <c:v>99.829994201660099</c:v>
                </c:pt>
                <c:pt idx="14866">
                  <c:v>99.829994201660099</c:v>
                </c:pt>
                <c:pt idx="14867">
                  <c:v>99.829994201660099</c:v>
                </c:pt>
                <c:pt idx="14868">
                  <c:v>99.829994201660099</c:v>
                </c:pt>
                <c:pt idx="14869">
                  <c:v>99.829994201660099</c:v>
                </c:pt>
                <c:pt idx="14870">
                  <c:v>99.829994201660099</c:v>
                </c:pt>
                <c:pt idx="14871">
                  <c:v>99.829994201660099</c:v>
                </c:pt>
                <c:pt idx="14872">
                  <c:v>99.829994201660099</c:v>
                </c:pt>
                <c:pt idx="14873">
                  <c:v>99.829994201660099</c:v>
                </c:pt>
                <c:pt idx="14874">
                  <c:v>99.829994201660099</c:v>
                </c:pt>
                <c:pt idx="14875">
                  <c:v>99.829994201660099</c:v>
                </c:pt>
                <c:pt idx="14876">
                  <c:v>99.829994201660099</c:v>
                </c:pt>
                <c:pt idx="14877">
                  <c:v>99.829994201660099</c:v>
                </c:pt>
                <c:pt idx="14878">
                  <c:v>99.829994201660099</c:v>
                </c:pt>
                <c:pt idx="14879">
                  <c:v>99.829994201660099</c:v>
                </c:pt>
                <c:pt idx="14880">
                  <c:v>99.829994201660099</c:v>
                </c:pt>
                <c:pt idx="14881">
                  <c:v>99.829994201660099</c:v>
                </c:pt>
                <c:pt idx="14882">
                  <c:v>99.829994201660099</c:v>
                </c:pt>
                <c:pt idx="14883">
                  <c:v>99.829994201660099</c:v>
                </c:pt>
                <c:pt idx="14884">
                  <c:v>99.829994201660099</c:v>
                </c:pt>
                <c:pt idx="14885">
                  <c:v>99.829994201660099</c:v>
                </c:pt>
                <c:pt idx="14886">
                  <c:v>99.829994201660099</c:v>
                </c:pt>
                <c:pt idx="14887">
                  <c:v>99.829994201660099</c:v>
                </c:pt>
                <c:pt idx="14888">
                  <c:v>99.829994201660099</c:v>
                </c:pt>
                <c:pt idx="14889">
                  <c:v>99.829994201660099</c:v>
                </c:pt>
                <c:pt idx="14890">
                  <c:v>99.829994201660099</c:v>
                </c:pt>
                <c:pt idx="14891">
                  <c:v>99.829994201660099</c:v>
                </c:pt>
                <c:pt idx="14892">
                  <c:v>99.829994201660099</c:v>
                </c:pt>
                <c:pt idx="14893">
                  <c:v>99.829994201660099</c:v>
                </c:pt>
                <c:pt idx="14894">
                  <c:v>99.829994201660099</c:v>
                </c:pt>
                <c:pt idx="14895">
                  <c:v>99.829994201660099</c:v>
                </c:pt>
                <c:pt idx="14896">
                  <c:v>99.829994201660099</c:v>
                </c:pt>
                <c:pt idx="14897">
                  <c:v>99.829994201660099</c:v>
                </c:pt>
                <c:pt idx="14898">
                  <c:v>99.829994201660099</c:v>
                </c:pt>
                <c:pt idx="14899">
                  <c:v>99.829994201660099</c:v>
                </c:pt>
                <c:pt idx="14900">
                  <c:v>99.829994201660099</c:v>
                </c:pt>
                <c:pt idx="14901">
                  <c:v>99.829994201660099</c:v>
                </c:pt>
                <c:pt idx="14902">
                  <c:v>99.829994201660099</c:v>
                </c:pt>
                <c:pt idx="14903">
                  <c:v>99.829994201660099</c:v>
                </c:pt>
                <c:pt idx="14904">
                  <c:v>99.829994201660099</c:v>
                </c:pt>
                <c:pt idx="14905">
                  <c:v>99.829994201660099</c:v>
                </c:pt>
                <c:pt idx="14906">
                  <c:v>99.829994201660099</c:v>
                </c:pt>
                <c:pt idx="14907">
                  <c:v>99.829994201660099</c:v>
                </c:pt>
                <c:pt idx="14908">
                  <c:v>99.829994201660099</c:v>
                </c:pt>
                <c:pt idx="14909">
                  <c:v>99.829994201660099</c:v>
                </c:pt>
                <c:pt idx="14910">
                  <c:v>99.829994201660099</c:v>
                </c:pt>
                <c:pt idx="14911">
                  <c:v>99.829994201660099</c:v>
                </c:pt>
                <c:pt idx="14912">
                  <c:v>99.829994201660099</c:v>
                </c:pt>
                <c:pt idx="14913">
                  <c:v>99.829994201660099</c:v>
                </c:pt>
                <c:pt idx="14914">
                  <c:v>99.829994201660099</c:v>
                </c:pt>
                <c:pt idx="14915">
                  <c:v>99.829994201660099</c:v>
                </c:pt>
                <c:pt idx="14916">
                  <c:v>99.829994201660099</c:v>
                </c:pt>
                <c:pt idx="14917">
                  <c:v>99.829994201660099</c:v>
                </c:pt>
                <c:pt idx="14918">
                  <c:v>99.829994201660099</c:v>
                </c:pt>
                <c:pt idx="14919">
                  <c:v>99.829994201660099</c:v>
                </c:pt>
                <c:pt idx="14920">
                  <c:v>99.829994201660099</c:v>
                </c:pt>
                <c:pt idx="14921">
                  <c:v>99.829994201660099</c:v>
                </c:pt>
                <c:pt idx="14922">
                  <c:v>99.829994201660099</c:v>
                </c:pt>
                <c:pt idx="14923">
                  <c:v>99.829994201660099</c:v>
                </c:pt>
                <c:pt idx="14924">
                  <c:v>99.829994201660099</c:v>
                </c:pt>
                <c:pt idx="14925">
                  <c:v>99.829994201660099</c:v>
                </c:pt>
                <c:pt idx="14926">
                  <c:v>99.829994201660099</c:v>
                </c:pt>
                <c:pt idx="14927">
                  <c:v>99.829994201660099</c:v>
                </c:pt>
                <c:pt idx="14928">
                  <c:v>99.829994201660099</c:v>
                </c:pt>
                <c:pt idx="14929">
                  <c:v>99.829994201660099</c:v>
                </c:pt>
                <c:pt idx="14930">
                  <c:v>99.829994201660099</c:v>
                </c:pt>
                <c:pt idx="14931">
                  <c:v>99.829994201660099</c:v>
                </c:pt>
                <c:pt idx="14932">
                  <c:v>99.829994201660099</c:v>
                </c:pt>
                <c:pt idx="14933">
                  <c:v>99.829994201660099</c:v>
                </c:pt>
                <c:pt idx="14934">
                  <c:v>99.829994201660099</c:v>
                </c:pt>
                <c:pt idx="14935">
                  <c:v>99.829994201660099</c:v>
                </c:pt>
                <c:pt idx="14936">
                  <c:v>99.829994201660099</c:v>
                </c:pt>
                <c:pt idx="14937">
                  <c:v>99.829994201660099</c:v>
                </c:pt>
                <c:pt idx="14938">
                  <c:v>99.829994201660099</c:v>
                </c:pt>
                <c:pt idx="14939">
                  <c:v>99.829994201660099</c:v>
                </c:pt>
                <c:pt idx="14940">
                  <c:v>99.829994201660099</c:v>
                </c:pt>
                <c:pt idx="14941">
                  <c:v>99.829994201660099</c:v>
                </c:pt>
                <c:pt idx="14942">
                  <c:v>99.829994201660099</c:v>
                </c:pt>
                <c:pt idx="14943">
                  <c:v>99.829994201660099</c:v>
                </c:pt>
                <c:pt idx="14944">
                  <c:v>99.829994201660099</c:v>
                </c:pt>
                <c:pt idx="14945">
                  <c:v>99.829994201660099</c:v>
                </c:pt>
                <c:pt idx="14946">
                  <c:v>99.829994201660099</c:v>
                </c:pt>
                <c:pt idx="14947">
                  <c:v>99.829994201660099</c:v>
                </c:pt>
                <c:pt idx="14948">
                  <c:v>99.829994201660099</c:v>
                </c:pt>
                <c:pt idx="14949">
                  <c:v>99.829994201660099</c:v>
                </c:pt>
                <c:pt idx="14950">
                  <c:v>99.829994201660099</c:v>
                </c:pt>
                <c:pt idx="14951">
                  <c:v>99.829994201660099</c:v>
                </c:pt>
                <c:pt idx="14952">
                  <c:v>99.829994201660099</c:v>
                </c:pt>
                <c:pt idx="14953">
                  <c:v>99.829994201660099</c:v>
                </c:pt>
                <c:pt idx="14954">
                  <c:v>99.829994201660099</c:v>
                </c:pt>
                <c:pt idx="14955">
                  <c:v>99.829994201660099</c:v>
                </c:pt>
                <c:pt idx="14956">
                  <c:v>99.829994201660099</c:v>
                </c:pt>
                <c:pt idx="14957">
                  <c:v>99.829994201660099</c:v>
                </c:pt>
                <c:pt idx="14958">
                  <c:v>99.829994201660099</c:v>
                </c:pt>
                <c:pt idx="14959">
                  <c:v>99.829994201660099</c:v>
                </c:pt>
                <c:pt idx="14960">
                  <c:v>99.829994201660099</c:v>
                </c:pt>
                <c:pt idx="14961">
                  <c:v>99.829994201660099</c:v>
                </c:pt>
                <c:pt idx="14962">
                  <c:v>99.829994201660099</c:v>
                </c:pt>
                <c:pt idx="14963">
                  <c:v>99.829994201660099</c:v>
                </c:pt>
                <c:pt idx="14964">
                  <c:v>99.829994201660099</c:v>
                </c:pt>
                <c:pt idx="14965">
                  <c:v>99.829994201660099</c:v>
                </c:pt>
                <c:pt idx="14966">
                  <c:v>99.829994201660099</c:v>
                </c:pt>
                <c:pt idx="14967">
                  <c:v>99.829994201660099</c:v>
                </c:pt>
                <c:pt idx="14968">
                  <c:v>99.829994201660099</c:v>
                </c:pt>
                <c:pt idx="14969">
                  <c:v>99.829994201660099</c:v>
                </c:pt>
                <c:pt idx="14970">
                  <c:v>99.829994201660099</c:v>
                </c:pt>
                <c:pt idx="14971">
                  <c:v>99.829994201660099</c:v>
                </c:pt>
                <c:pt idx="14972">
                  <c:v>99.829994201660099</c:v>
                </c:pt>
                <c:pt idx="14973">
                  <c:v>99.829994201660099</c:v>
                </c:pt>
                <c:pt idx="14974">
                  <c:v>99.829994201660099</c:v>
                </c:pt>
                <c:pt idx="14975">
                  <c:v>99.829994201660099</c:v>
                </c:pt>
                <c:pt idx="14976">
                  <c:v>99.829994201660099</c:v>
                </c:pt>
                <c:pt idx="14977">
                  <c:v>99.829994201660099</c:v>
                </c:pt>
                <c:pt idx="14978">
                  <c:v>99.829994201660099</c:v>
                </c:pt>
                <c:pt idx="14979">
                  <c:v>99.829994201660099</c:v>
                </c:pt>
                <c:pt idx="14980">
                  <c:v>99.829994201660099</c:v>
                </c:pt>
                <c:pt idx="14981">
                  <c:v>99.829994201660099</c:v>
                </c:pt>
                <c:pt idx="14982">
                  <c:v>99.829994201660099</c:v>
                </c:pt>
                <c:pt idx="14983">
                  <c:v>99.829994201660099</c:v>
                </c:pt>
                <c:pt idx="14984">
                  <c:v>99.829994201660099</c:v>
                </c:pt>
                <c:pt idx="14985">
                  <c:v>99.829994201660099</c:v>
                </c:pt>
                <c:pt idx="14986">
                  <c:v>99.829994201660099</c:v>
                </c:pt>
                <c:pt idx="14987">
                  <c:v>99.829994201660099</c:v>
                </c:pt>
                <c:pt idx="14988">
                  <c:v>99.829994201660099</c:v>
                </c:pt>
                <c:pt idx="14989">
                  <c:v>99.829994201660099</c:v>
                </c:pt>
                <c:pt idx="14990">
                  <c:v>99.829994201660099</c:v>
                </c:pt>
                <c:pt idx="14991">
                  <c:v>99.829994201660099</c:v>
                </c:pt>
                <c:pt idx="14992">
                  <c:v>99.829994201660099</c:v>
                </c:pt>
                <c:pt idx="14993">
                  <c:v>99.829994201660099</c:v>
                </c:pt>
                <c:pt idx="14994">
                  <c:v>99.829994201660099</c:v>
                </c:pt>
                <c:pt idx="14995">
                  <c:v>99.829994201660099</c:v>
                </c:pt>
                <c:pt idx="14996">
                  <c:v>99.829994201660099</c:v>
                </c:pt>
                <c:pt idx="14997">
                  <c:v>99.829994201660099</c:v>
                </c:pt>
                <c:pt idx="14998">
                  <c:v>99.829994201660099</c:v>
                </c:pt>
                <c:pt idx="14999">
                  <c:v>99.829994201660099</c:v>
                </c:pt>
                <c:pt idx="15000">
                  <c:v>99.829994201660099</c:v>
                </c:pt>
                <c:pt idx="15001">
                  <c:v>99.829994201660099</c:v>
                </c:pt>
                <c:pt idx="15002">
                  <c:v>99.829994201660099</c:v>
                </c:pt>
                <c:pt idx="15003">
                  <c:v>99.829994201660099</c:v>
                </c:pt>
                <c:pt idx="15004">
                  <c:v>99.829994201660099</c:v>
                </c:pt>
                <c:pt idx="15005">
                  <c:v>99.829994201660099</c:v>
                </c:pt>
                <c:pt idx="15006">
                  <c:v>99.829994201660099</c:v>
                </c:pt>
                <c:pt idx="15007">
                  <c:v>99.829994201660099</c:v>
                </c:pt>
                <c:pt idx="15008">
                  <c:v>99.829994201660099</c:v>
                </c:pt>
                <c:pt idx="15009">
                  <c:v>99.829994201660099</c:v>
                </c:pt>
                <c:pt idx="15010">
                  <c:v>99.829994201660099</c:v>
                </c:pt>
                <c:pt idx="15011">
                  <c:v>99.829994201660099</c:v>
                </c:pt>
                <c:pt idx="15012">
                  <c:v>99.829994201660099</c:v>
                </c:pt>
                <c:pt idx="15013">
                  <c:v>99.829994201660099</c:v>
                </c:pt>
                <c:pt idx="15014">
                  <c:v>99.829994201660099</c:v>
                </c:pt>
                <c:pt idx="15015">
                  <c:v>99.829994201660099</c:v>
                </c:pt>
                <c:pt idx="15016">
                  <c:v>99.829994201660099</c:v>
                </c:pt>
                <c:pt idx="15017">
                  <c:v>99.829994201660099</c:v>
                </c:pt>
                <c:pt idx="15018">
                  <c:v>99.829994201660099</c:v>
                </c:pt>
                <c:pt idx="15019">
                  <c:v>99.829994201660099</c:v>
                </c:pt>
                <c:pt idx="15020">
                  <c:v>99.829994201660099</c:v>
                </c:pt>
                <c:pt idx="15021">
                  <c:v>99.829994201660099</c:v>
                </c:pt>
                <c:pt idx="15022">
                  <c:v>99.829994201660099</c:v>
                </c:pt>
                <c:pt idx="15023">
                  <c:v>99.829994201660099</c:v>
                </c:pt>
                <c:pt idx="15024">
                  <c:v>99.829994201660099</c:v>
                </c:pt>
                <c:pt idx="15025">
                  <c:v>99.829994201660099</c:v>
                </c:pt>
                <c:pt idx="15026">
                  <c:v>99.829994201660099</c:v>
                </c:pt>
                <c:pt idx="15027">
                  <c:v>99.829994201660099</c:v>
                </c:pt>
                <c:pt idx="15028">
                  <c:v>99.829994201660099</c:v>
                </c:pt>
                <c:pt idx="15029">
                  <c:v>99.829994201660099</c:v>
                </c:pt>
                <c:pt idx="15030">
                  <c:v>99.829994201660099</c:v>
                </c:pt>
                <c:pt idx="15031">
                  <c:v>99.829994201660099</c:v>
                </c:pt>
                <c:pt idx="15032">
                  <c:v>99.829994201660099</c:v>
                </c:pt>
                <c:pt idx="15033">
                  <c:v>99.829994201660099</c:v>
                </c:pt>
                <c:pt idx="15034">
                  <c:v>99.829994201660099</c:v>
                </c:pt>
                <c:pt idx="15035">
                  <c:v>99.829994201660099</c:v>
                </c:pt>
                <c:pt idx="15036">
                  <c:v>99.829994201660099</c:v>
                </c:pt>
                <c:pt idx="15037">
                  <c:v>99.829994201660099</c:v>
                </c:pt>
                <c:pt idx="15038">
                  <c:v>99.829994201660099</c:v>
                </c:pt>
                <c:pt idx="15039">
                  <c:v>99.829994201660099</c:v>
                </c:pt>
                <c:pt idx="15040">
                  <c:v>99.829994201660099</c:v>
                </c:pt>
                <c:pt idx="15041">
                  <c:v>99.829994201660099</c:v>
                </c:pt>
                <c:pt idx="15042">
                  <c:v>99.829994201660099</c:v>
                </c:pt>
                <c:pt idx="15043">
                  <c:v>99.829994201660099</c:v>
                </c:pt>
                <c:pt idx="15044">
                  <c:v>99.829994201660099</c:v>
                </c:pt>
                <c:pt idx="15045">
                  <c:v>99.829994201660099</c:v>
                </c:pt>
                <c:pt idx="15046">
                  <c:v>99.829994201660099</c:v>
                </c:pt>
                <c:pt idx="15047">
                  <c:v>99.829994201660099</c:v>
                </c:pt>
                <c:pt idx="15048">
                  <c:v>99.829994201660099</c:v>
                </c:pt>
                <c:pt idx="15049">
                  <c:v>99.829994201660099</c:v>
                </c:pt>
                <c:pt idx="15050">
                  <c:v>99.829994201660099</c:v>
                </c:pt>
                <c:pt idx="15051">
                  <c:v>99.829994201660099</c:v>
                </c:pt>
                <c:pt idx="15052">
                  <c:v>99.829994201660099</c:v>
                </c:pt>
                <c:pt idx="15053">
                  <c:v>99.829994201660099</c:v>
                </c:pt>
                <c:pt idx="15054">
                  <c:v>99.829994201660099</c:v>
                </c:pt>
                <c:pt idx="15055">
                  <c:v>99.829994201660099</c:v>
                </c:pt>
                <c:pt idx="15056">
                  <c:v>99.829994201660099</c:v>
                </c:pt>
                <c:pt idx="15057">
                  <c:v>99.829994201660099</c:v>
                </c:pt>
                <c:pt idx="15058">
                  <c:v>99.829994201660099</c:v>
                </c:pt>
                <c:pt idx="15059">
                  <c:v>99.829994201660099</c:v>
                </c:pt>
                <c:pt idx="15060">
                  <c:v>99.829994201660099</c:v>
                </c:pt>
                <c:pt idx="15061">
                  <c:v>99.829994201660099</c:v>
                </c:pt>
                <c:pt idx="15062">
                  <c:v>99.829994201660099</c:v>
                </c:pt>
                <c:pt idx="15063">
                  <c:v>99.829994201660099</c:v>
                </c:pt>
                <c:pt idx="15064">
                  <c:v>99.829994201660099</c:v>
                </c:pt>
                <c:pt idx="15065">
                  <c:v>99.829994201660099</c:v>
                </c:pt>
                <c:pt idx="15066">
                  <c:v>99.829994201660099</c:v>
                </c:pt>
                <c:pt idx="15067">
                  <c:v>99.829994201660099</c:v>
                </c:pt>
                <c:pt idx="15068">
                  <c:v>99.829994201660099</c:v>
                </c:pt>
                <c:pt idx="15069">
                  <c:v>99.829994201660099</c:v>
                </c:pt>
                <c:pt idx="15070">
                  <c:v>99.829994201660099</c:v>
                </c:pt>
                <c:pt idx="15071">
                  <c:v>99.829994201660099</c:v>
                </c:pt>
                <c:pt idx="15072">
                  <c:v>99.829994201660099</c:v>
                </c:pt>
                <c:pt idx="15073">
                  <c:v>99.829994201660099</c:v>
                </c:pt>
                <c:pt idx="15074">
                  <c:v>99.829994201660099</c:v>
                </c:pt>
                <c:pt idx="15075">
                  <c:v>99.829994201660099</c:v>
                </c:pt>
                <c:pt idx="15076">
                  <c:v>99.829994201660099</c:v>
                </c:pt>
                <c:pt idx="15077">
                  <c:v>99.829994201660099</c:v>
                </c:pt>
                <c:pt idx="15078">
                  <c:v>99.829994201660099</c:v>
                </c:pt>
                <c:pt idx="15079">
                  <c:v>99.829994201660099</c:v>
                </c:pt>
                <c:pt idx="15080">
                  <c:v>99.829994201660099</c:v>
                </c:pt>
                <c:pt idx="15081">
                  <c:v>99.829994201660099</c:v>
                </c:pt>
                <c:pt idx="15082">
                  <c:v>99.829994201660099</c:v>
                </c:pt>
                <c:pt idx="15083">
                  <c:v>99.829994201660099</c:v>
                </c:pt>
                <c:pt idx="15084">
                  <c:v>99.829994201660099</c:v>
                </c:pt>
                <c:pt idx="15085">
                  <c:v>99.829994201660099</c:v>
                </c:pt>
                <c:pt idx="15086">
                  <c:v>99.829994201660099</c:v>
                </c:pt>
                <c:pt idx="15087">
                  <c:v>99.829994201660099</c:v>
                </c:pt>
                <c:pt idx="15088">
                  <c:v>99.829994201660099</c:v>
                </c:pt>
                <c:pt idx="15089">
                  <c:v>99.829994201660099</c:v>
                </c:pt>
                <c:pt idx="15090">
                  <c:v>99.829994201660099</c:v>
                </c:pt>
                <c:pt idx="15091">
                  <c:v>99.829994201660099</c:v>
                </c:pt>
                <c:pt idx="15092">
                  <c:v>99.829994201660099</c:v>
                </c:pt>
                <c:pt idx="15093">
                  <c:v>99.829994201660099</c:v>
                </c:pt>
                <c:pt idx="15094">
                  <c:v>99.829994201660099</c:v>
                </c:pt>
                <c:pt idx="15095">
                  <c:v>99.829994201660099</c:v>
                </c:pt>
                <c:pt idx="15096">
                  <c:v>99.829994201660099</c:v>
                </c:pt>
                <c:pt idx="15097">
                  <c:v>99.829994201660099</c:v>
                </c:pt>
                <c:pt idx="15098">
                  <c:v>99.829994201660099</c:v>
                </c:pt>
                <c:pt idx="15099">
                  <c:v>99.829994201660099</c:v>
                </c:pt>
                <c:pt idx="15100">
                  <c:v>99.829994201660099</c:v>
                </c:pt>
                <c:pt idx="15101">
                  <c:v>99.829994201660099</c:v>
                </c:pt>
                <c:pt idx="15102">
                  <c:v>99.829994201660099</c:v>
                </c:pt>
                <c:pt idx="15103">
                  <c:v>99.829994201660099</c:v>
                </c:pt>
                <c:pt idx="15104">
                  <c:v>99.829994201660099</c:v>
                </c:pt>
                <c:pt idx="15105">
                  <c:v>99.829994201660099</c:v>
                </c:pt>
                <c:pt idx="15106">
                  <c:v>99.829994201660099</c:v>
                </c:pt>
                <c:pt idx="15107">
                  <c:v>99.829994201660099</c:v>
                </c:pt>
                <c:pt idx="15108">
                  <c:v>99.829994201660099</c:v>
                </c:pt>
                <c:pt idx="15109">
                  <c:v>99.829994201660099</c:v>
                </c:pt>
                <c:pt idx="15110">
                  <c:v>99.829994201660099</c:v>
                </c:pt>
                <c:pt idx="15111">
                  <c:v>99.829994201660099</c:v>
                </c:pt>
                <c:pt idx="15112">
                  <c:v>99.829994201660099</c:v>
                </c:pt>
                <c:pt idx="15113">
                  <c:v>99.829994201660099</c:v>
                </c:pt>
                <c:pt idx="15114">
                  <c:v>99.829994201660099</c:v>
                </c:pt>
                <c:pt idx="15115">
                  <c:v>99.829994201660099</c:v>
                </c:pt>
                <c:pt idx="15116">
                  <c:v>99.829994201660099</c:v>
                </c:pt>
                <c:pt idx="15117">
                  <c:v>99.829994201660099</c:v>
                </c:pt>
                <c:pt idx="15118">
                  <c:v>99.829994201660099</c:v>
                </c:pt>
                <c:pt idx="15119">
                  <c:v>99.829994201660099</c:v>
                </c:pt>
                <c:pt idx="15120">
                  <c:v>99.829994201660099</c:v>
                </c:pt>
                <c:pt idx="15121">
                  <c:v>99.829994201660099</c:v>
                </c:pt>
                <c:pt idx="15122">
                  <c:v>99.829994201660099</c:v>
                </c:pt>
                <c:pt idx="15123">
                  <c:v>99.829994201660099</c:v>
                </c:pt>
                <c:pt idx="15124">
                  <c:v>99.829994201660099</c:v>
                </c:pt>
                <c:pt idx="15125">
                  <c:v>99.829994201660099</c:v>
                </c:pt>
                <c:pt idx="15126">
                  <c:v>99.829994201660099</c:v>
                </c:pt>
                <c:pt idx="15127">
                  <c:v>99.829994201660099</c:v>
                </c:pt>
                <c:pt idx="15128">
                  <c:v>99.829994201660099</c:v>
                </c:pt>
                <c:pt idx="15129">
                  <c:v>99.829994201660099</c:v>
                </c:pt>
                <c:pt idx="15130">
                  <c:v>99.829994201660099</c:v>
                </c:pt>
                <c:pt idx="15131">
                  <c:v>99.829994201660099</c:v>
                </c:pt>
                <c:pt idx="15132">
                  <c:v>99.829994201660099</c:v>
                </c:pt>
                <c:pt idx="15133">
                  <c:v>99.829994201660099</c:v>
                </c:pt>
                <c:pt idx="15134">
                  <c:v>99.829994201660099</c:v>
                </c:pt>
                <c:pt idx="15135">
                  <c:v>99.829994201660099</c:v>
                </c:pt>
                <c:pt idx="15136">
                  <c:v>99.829994201660099</c:v>
                </c:pt>
                <c:pt idx="15137">
                  <c:v>99.829994201660099</c:v>
                </c:pt>
                <c:pt idx="15138">
                  <c:v>99.829994201660099</c:v>
                </c:pt>
                <c:pt idx="15139">
                  <c:v>99.829994201660099</c:v>
                </c:pt>
                <c:pt idx="15140">
                  <c:v>99.829994201660099</c:v>
                </c:pt>
                <c:pt idx="15141">
                  <c:v>99.829994201660099</c:v>
                </c:pt>
                <c:pt idx="15142">
                  <c:v>99.829994201660099</c:v>
                </c:pt>
                <c:pt idx="15143">
                  <c:v>99.829994201660099</c:v>
                </c:pt>
                <c:pt idx="15144">
                  <c:v>99.829994201660099</c:v>
                </c:pt>
                <c:pt idx="15145">
                  <c:v>99.829994201660099</c:v>
                </c:pt>
                <c:pt idx="15146">
                  <c:v>99.829994201660099</c:v>
                </c:pt>
                <c:pt idx="15147">
                  <c:v>99.829994201660099</c:v>
                </c:pt>
                <c:pt idx="15148">
                  <c:v>99.829994201660099</c:v>
                </c:pt>
                <c:pt idx="15149">
                  <c:v>99.829994201660099</c:v>
                </c:pt>
                <c:pt idx="15150">
                  <c:v>99.829994201660099</c:v>
                </c:pt>
                <c:pt idx="15151">
                  <c:v>99.829994201660099</c:v>
                </c:pt>
                <c:pt idx="15152">
                  <c:v>99.829994201660099</c:v>
                </c:pt>
                <c:pt idx="15153">
                  <c:v>99.829994201660099</c:v>
                </c:pt>
                <c:pt idx="15154">
                  <c:v>99.829994201660099</c:v>
                </c:pt>
                <c:pt idx="15155">
                  <c:v>99.829994201660099</c:v>
                </c:pt>
                <c:pt idx="15156">
                  <c:v>99.829994201660099</c:v>
                </c:pt>
                <c:pt idx="15157">
                  <c:v>99.829994201660099</c:v>
                </c:pt>
                <c:pt idx="15158">
                  <c:v>99.829994201660099</c:v>
                </c:pt>
                <c:pt idx="15159">
                  <c:v>99.829994201660099</c:v>
                </c:pt>
                <c:pt idx="15160">
                  <c:v>99.829994201660099</c:v>
                </c:pt>
                <c:pt idx="15161">
                  <c:v>99.829994201660099</c:v>
                </c:pt>
                <c:pt idx="15162">
                  <c:v>99.829994201660099</c:v>
                </c:pt>
                <c:pt idx="15163">
                  <c:v>99.829994201660099</c:v>
                </c:pt>
                <c:pt idx="15164">
                  <c:v>99.829994201660099</c:v>
                </c:pt>
                <c:pt idx="15165">
                  <c:v>99.829994201660099</c:v>
                </c:pt>
                <c:pt idx="15166">
                  <c:v>99.829994201660099</c:v>
                </c:pt>
                <c:pt idx="15167">
                  <c:v>99.829994201660099</c:v>
                </c:pt>
                <c:pt idx="15168">
                  <c:v>99.829994201660099</c:v>
                </c:pt>
                <c:pt idx="15169">
                  <c:v>99.829994201660099</c:v>
                </c:pt>
                <c:pt idx="15170">
                  <c:v>99.829994201660099</c:v>
                </c:pt>
                <c:pt idx="15171">
                  <c:v>99.829994201660099</c:v>
                </c:pt>
                <c:pt idx="15172">
                  <c:v>99.829994201660099</c:v>
                </c:pt>
                <c:pt idx="15173">
                  <c:v>99.829994201660099</c:v>
                </c:pt>
                <c:pt idx="15174">
                  <c:v>99.829994201660099</c:v>
                </c:pt>
                <c:pt idx="15175">
                  <c:v>99.829994201660099</c:v>
                </c:pt>
                <c:pt idx="15176">
                  <c:v>99.829994201660099</c:v>
                </c:pt>
                <c:pt idx="15177">
                  <c:v>99.829994201660099</c:v>
                </c:pt>
                <c:pt idx="15178">
                  <c:v>99.829994201660099</c:v>
                </c:pt>
                <c:pt idx="15179">
                  <c:v>99.829994201660099</c:v>
                </c:pt>
                <c:pt idx="15180">
                  <c:v>99.829994201660099</c:v>
                </c:pt>
                <c:pt idx="15181">
                  <c:v>99.829994201660099</c:v>
                </c:pt>
                <c:pt idx="15182">
                  <c:v>99.829994201660099</c:v>
                </c:pt>
                <c:pt idx="15183">
                  <c:v>99.829994201660099</c:v>
                </c:pt>
                <c:pt idx="15184">
                  <c:v>99.829994201660099</c:v>
                </c:pt>
                <c:pt idx="15185">
                  <c:v>99.829994201660099</c:v>
                </c:pt>
                <c:pt idx="15186">
                  <c:v>99.829994201660099</c:v>
                </c:pt>
                <c:pt idx="15187">
                  <c:v>99.829994201660099</c:v>
                </c:pt>
                <c:pt idx="15188">
                  <c:v>99.829994201660099</c:v>
                </c:pt>
                <c:pt idx="15189">
                  <c:v>99.829994201660099</c:v>
                </c:pt>
                <c:pt idx="15190">
                  <c:v>99.829994201660099</c:v>
                </c:pt>
                <c:pt idx="15191">
                  <c:v>99.829994201660099</c:v>
                </c:pt>
                <c:pt idx="15192">
                  <c:v>99.829994201660099</c:v>
                </c:pt>
                <c:pt idx="15193">
                  <c:v>99.829994201660099</c:v>
                </c:pt>
                <c:pt idx="15194">
                  <c:v>99.829994201660099</c:v>
                </c:pt>
                <c:pt idx="15195">
                  <c:v>99.829994201660099</c:v>
                </c:pt>
                <c:pt idx="15196">
                  <c:v>99.829994201660099</c:v>
                </c:pt>
                <c:pt idx="15197">
                  <c:v>99.829994201660099</c:v>
                </c:pt>
                <c:pt idx="15198">
                  <c:v>99.829994201660099</c:v>
                </c:pt>
                <c:pt idx="15199">
                  <c:v>99.829994201660099</c:v>
                </c:pt>
                <c:pt idx="15200">
                  <c:v>99.829994201660099</c:v>
                </c:pt>
                <c:pt idx="15201">
                  <c:v>99.829994201660099</c:v>
                </c:pt>
                <c:pt idx="15202">
                  <c:v>99.829994201660099</c:v>
                </c:pt>
                <c:pt idx="15203">
                  <c:v>99.829994201660099</c:v>
                </c:pt>
                <c:pt idx="15204">
                  <c:v>99.829994201660099</c:v>
                </c:pt>
                <c:pt idx="15205">
                  <c:v>99.829994201660099</c:v>
                </c:pt>
                <c:pt idx="15206">
                  <c:v>99.829994201660099</c:v>
                </c:pt>
                <c:pt idx="15207">
                  <c:v>99.829994201660099</c:v>
                </c:pt>
                <c:pt idx="15208">
                  <c:v>99.829994201660099</c:v>
                </c:pt>
                <c:pt idx="15209">
                  <c:v>99.829994201660099</c:v>
                </c:pt>
                <c:pt idx="15210">
                  <c:v>99.829994201660099</c:v>
                </c:pt>
                <c:pt idx="15211">
                  <c:v>99.829994201660099</c:v>
                </c:pt>
                <c:pt idx="15212">
                  <c:v>99.829994201660099</c:v>
                </c:pt>
                <c:pt idx="15213">
                  <c:v>99.829994201660099</c:v>
                </c:pt>
                <c:pt idx="15214">
                  <c:v>99.829994201660099</c:v>
                </c:pt>
                <c:pt idx="15215">
                  <c:v>99.829994201660099</c:v>
                </c:pt>
                <c:pt idx="15216">
                  <c:v>99.829994201660099</c:v>
                </c:pt>
                <c:pt idx="15217">
                  <c:v>99.829994201660099</c:v>
                </c:pt>
                <c:pt idx="15218">
                  <c:v>99.829994201660099</c:v>
                </c:pt>
                <c:pt idx="15219">
                  <c:v>99.829994201660099</c:v>
                </c:pt>
                <c:pt idx="15220">
                  <c:v>99.829994201660099</c:v>
                </c:pt>
                <c:pt idx="15221">
                  <c:v>99.829994201660099</c:v>
                </c:pt>
                <c:pt idx="15222">
                  <c:v>99.829994201660099</c:v>
                </c:pt>
                <c:pt idx="15223">
                  <c:v>99.829994201660099</c:v>
                </c:pt>
                <c:pt idx="15224">
                  <c:v>99.829994201660099</c:v>
                </c:pt>
                <c:pt idx="15225">
                  <c:v>99.829994201660099</c:v>
                </c:pt>
                <c:pt idx="15226">
                  <c:v>99.829994201660099</c:v>
                </c:pt>
                <c:pt idx="15227">
                  <c:v>99.829994201660099</c:v>
                </c:pt>
                <c:pt idx="15228">
                  <c:v>99.829994201660099</c:v>
                </c:pt>
                <c:pt idx="15229">
                  <c:v>99.829994201660099</c:v>
                </c:pt>
                <c:pt idx="15230">
                  <c:v>99.829994201660099</c:v>
                </c:pt>
                <c:pt idx="15231">
                  <c:v>99.829994201660099</c:v>
                </c:pt>
                <c:pt idx="15232">
                  <c:v>99.829994201660099</c:v>
                </c:pt>
                <c:pt idx="15233">
                  <c:v>99.829994201660099</c:v>
                </c:pt>
                <c:pt idx="15234">
                  <c:v>99.829994201660099</c:v>
                </c:pt>
                <c:pt idx="15235">
                  <c:v>99.829994201660099</c:v>
                </c:pt>
                <c:pt idx="15236">
                  <c:v>99.829994201660099</c:v>
                </c:pt>
                <c:pt idx="15237">
                  <c:v>99.829994201660099</c:v>
                </c:pt>
                <c:pt idx="15238">
                  <c:v>99.829994201660099</c:v>
                </c:pt>
                <c:pt idx="15239">
                  <c:v>99.829994201660099</c:v>
                </c:pt>
                <c:pt idx="15240">
                  <c:v>99.829994201660099</c:v>
                </c:pt>
                <c:pt idx="15241">
                  <c:v>99.829994201660099</c:v>
                </c:pt>
                <c:pt idx="15242">
                  <c:v>99.829994201660099</c:v>
                </c:pt>
                <c:pt idx="15243">
                  <c:v>99.829994201660099</c:v>
                </c:pt>
                <c:pt idx="15244">
                  <c:v>99.829994201660099</c:v>
                </c:pt>
                <c:pt idx="15245">
                  <c:v>99.829994201660099</c:v>
                </c:pt>
                <c:pt idx="15246">
                  <c:v>99.829994201660099</c:v>
                </c:pt>
                <c:pt idx="15247">
                  <c:v>99.829994201660099</c:v>
                </c:pt>
                <c:pt idx="15248">
                  <c:v>99.829994201660099</c:v>
                </c:pt>
                <c:pt idx="15249">
                  <c:v>99.829994201660099</c:v>
                </c:pt>
                <c:pt idx="15250">
                  <c:v>99.829994201660099</c:v>
                </c:pt>
                <c:pt idx="15251">
                  <c:v>99.829994201660099</c:v>
                </c:pt>
                <c:pt idx="15252">
                  <c:v>99.829994201660099</c:v>
                </c:pt>
                <c:pt idx="15253">
                  <c:v>99.829994201660099</c:v>
                </c:pt>
                <c:pt idx="15254">
                  <c:v>99.829994201660099</c:v>
                </c:pt>
                <c:pt idx="15255">
                  <c:v>99.829994201660099</c:v>
                </c:pt>
                <c:pt idx="15256">
                  <c:v>99.829994201660099</c:v>
                </c:pt>
                <c:pt idx="15257">
                  <c:v>99.829994201660099</c:v>
                </c:pt>
                <c:pt idx="15258">
                  <c:v>99.829994201660099</c:v>
                </c:pt>
                <c:pt idx="15259">
                  <c:v>99.829994201660099</c:v>
                </c:pt>
                <c:pt idx="15260">
                  <c:v>99.829994201660099</c:v>
                </c:pt>
                <c:pt idx="15261">
                  <c:v>99.829994201660099</c:v>
                </c:pt>
                <c:pt idx="15262">
                  <c:v>99.829994201660099</c:v>
                </c:pt>
                <c:pt idx="15263">
                  <c:v>99.829994201660099</c:v>
                </c:pt>
                <c:pt idx="15264">
                  <c:v>99.829994201660099</c:v>
                </c:pt>
                <c:pt idx="15265">
                  <c:v>99.829994201660099</c:v>
                </c:pt>
                <c:pt idx="15266">
                  <c:v>99.829994201660099</c:v>
                </c:pt>
                <c:pt idx="15267">
                  <c:v>99.829994201660099</c:v>
                </c:pt>
                <c:pt idx="15268">
                  <c:v>99.829994201660099</c:v>
                </c:pt>
                <c:pt idx="15269">
                  <c:v>99.829994201660099</c:v>
                </c:pt>
                <c:pt idx="15270">
                  <c:v>99.829994201660099</c:v>
                </c:pt>
                <c:pt idx="15271">
                  <c:v>99.829994201660099</c:v>
                </c:pt>
                <c:pt idx="15272">
                  <c:v>99.829994201660099</c:v>
                </c:pt>
                <c:pt idx="15273">
                  <c:v>99.829994201660099</c:v>
                </c:pt>
                <c:pt idx="15274">
                  <c:v>99.829994201660099</c:v>
                </c:pt>
                <c:pt idx="15275">
                  <c:v>99.829994201660099</c:v>
                </c:pt>
                <c:pt idx="15276">
                  <c:v>99.829994201660099</c:v>
                </c:pt>
                <c:pt idx="15277">
                  <c:v>99.829994201660099</c:v>
                </c:pt>
                <c:pt idx="15278">
                  <c:v>99.829994201660099</c:v>
                </c:pt>
                <c:pt idx="15279">
                  <c:v>99.829994201660099</c:v>
                </c:pt>
                <c:pt idx="15280">
                  <c:v>99.829994201660099</c:v>
                </c:pt>
                <c:pt idx="15281">
                  <c:v>99.829994201660099</c:v>
                </c:pt>
                <c:pt idx="15282">
                  <c:v>99.829994201660099</c:v>
                </c:pt>
                <c:pt idx="15283">
                  <c:v>99.829994201660099</c:v>
                </c:pt>
                <c:pt idx="15284">
                  <c:v>99.829994201660099</c:v>
                </c:pt>
                <c:pt idx="15285">
                  <c:v>99.829994201660099</c:v>
                </c:pt>
                <c:pt idx="15286">
                  <c:v>99.829994201660099</c:v>
                </c:pt>
                <c:pt idx="15287">
                  <c:v>99.829994201660099</c:v>
                </c:pt>
                <c:pt idx="15288">
                  <c:v>99.829994201660099</c:v>
                </c:pt>
                <c:pt idx="15289">
                  <c:v>99.829994201660099</c:v>
                </c:pt>
                <c:pt idx="15290">
                  <c:v>99.829994201660099</c:v>
                </c:pt>
                <c:pt idx="15291">
                  <c:v>99.829994201660099</c:v>
                </c:pt>
                <c:pt idx="15292">
                  <c:v>99.829994201660099</c:v>
                </c:pt>
                <c:pt idx="15293">
                  <c:v>99.829994201660099</c:v>
                </c:pt>
                <c:pt idx="15294">
                  <c:v>99.829994201660099</c:v>
                </c:pt>
                <c:pt idx="15295">
                  <c:v>99.829994201660099</c:v>
                </c:pt>
                <c:pt idx="15296">
                  <c:v>99.829994201660099</c:v>
                </c:pt>
                <c:pt idx="15297">
                  <c:v>99.829994201660099</c:v>
                </c:pt>
                <c:pt idx="15298">
                  <c:v>99.829994201660099</c:v>
                </c:pt>
                <c:pt idx="15299">
                  <c:v>99.829994201660099</c:v>
                </c:pt>
                <c:pt idx="15300">
                  <c:v>99.829994201660099</c:v>
                </c:pt>
                <c:pt idx="15301">
                  <c:v>99.829994201660099</c:v>
                </c:pt>
                <c:pt idx="15302">
                  <c:v>99.829994201660099</c:v>
                </c:pt>
                <c:pt idx="15303">
                  <c:v>99.829994201660099</c:v>
                </c:pt>
                <c:pt idx="15304">
                  <c:v>99.829994201660099</c:v>
                </c:pt>
                <c:pt idx="15305">
                  <c:v>99.829994201660099</c:v>
                </c:pt>
                <c:pt idx="15306">
                  <c:v>99.829994201660099</c:v>
                </c:pt>
                <c:pt idx="15307">
                  <c:v>99.829994201660099</c:v>
                </c:pt>
                <c:pt idx="15308">
                  <c:v>99.829994201660099</c:v>
                </c:pt>
                <c:pt idx="15309">
                  <c:v>99.829994201660099</c:v>
                </c:pt>
                <c:pt idx="15310">
                  <c:v>99.829994201660099</c:v>
                </c:pt>
                <c:pt idx="15311">
                  <c:v>99.829994201660099</c:v>
                </c:pt>
                <c:pt idx="15312">
                  <c:v>99.829994201660099</c:v>
                </c:pt>
                <c:pt idx="15313">
                  <c:v>99.829994201660099</c:v>
                </c:pt>
                <c:pt idx="15314">
                  <c:v>99.829994201660099</c:v>
                </c:pt>
                <c:pt idx="15315">
                  <c:v>99.829994201660099</c:v>
                </c:pt>
                <c:pt idx="15316">
                  <c:v>99.829994201660099</c:v>
                </c:pt>
                <c:pt idx="15317">
                  <c:v>99.829994201660099</c:v>
                </c:pt>
                <c:pt idx="15318">
                  <c:v>99.829994201660099</c:v>
                </c:pt>
                <c:pt idx="15319">
                  <c:v>99.829994201660099</c:v>
                </c:pt>
                <c:pt idx="15320">
                  <c:v>99.829994201660099</c:v>
                </c:pt>
                <c:pt idx="15321">
                  <c:v>99.829994201660099</c:v>
                </c:pt>
                <c:pt idx="15322">
                  <c:v>99.829994201660099</c:v>
                </c:pt>
                <c:pt idx="15323">
                  <c:v>99.829994201660099</c:v>
                </c:pt>
                <c:pt idx="15324">
                  <c:v>99.829994201660099</c:v>
                </c:pt>
                <c:pt idx="15325">
                  <c:v>99.829994201660099</c:v>
                </c:pt>
                <c:pt idx="15326">
                  <c:v>99.829994201660099</c:v>
                </c:pt>
                <c:pt idx="15327">
                  <c:v>99.829994201660099</c:v>
                </c:pt>
                <c:pt idx="15328">
                  <c:v>99.829994201660099</c:v>
                </c:pt>
                <c:pt idx="15329">
                  <c:v>99.829994201660099</c:v>
                </c:pt>
                <c:pt idx="15330">
                  <c:v>99.829994201660099</c:v>
                </c:pt>
                <c:pt idx="15331">
                  <c:v>99.829994201660099</c:v>
                </c:pt>
                <c:pt idx="15332">
                  <c:v>99.829994201660099</c:v>
                </c:pt>
                <c:pt idx="15333">
                  <c:v>99.829994201660099</c:v>
                </c:pt>
                <c:pt idx="15334">
                  <c:v>99.829994201660099</c:v>
                </c:pt>
                <c:pt idx="15335">
                  <c:v>99.829994201660099</c:v>
                </c:pt>
                <c:pt idx="15336">
                  <c:v>99.829994201660099</c:v>
                </c:pt>
                <c:pt idx="15337">
                  <c:v>99.829994201660099</c:v>
                </c:pt>
                <c:pt idx="15338">
                  <c:v>99.829994201660099</c:v>
                </c:pt>
                <c:pt idx="15339">
                  <c:v>99.829994201660099</c:v>
                </c:pt>
                <c:pt idx="15340">
                  <c:v>99.829994201660099</c:v>
                </c:pt>
                <c:pt idx="15341">
                  <c:v>99.829994201660099</c:v>
                </c:pt>
                <c:pt idx="15342">
                  <c:v>99.829994201660099</c:v>
                </c:pt>
                <c:pt idx="15343">
                  <c:v>99.829994201660099</c:v>
                </c:pt>
                <c:pt idx="15344">
                  <c:v>99.829994201660099</c:v>
                </c:pt>
                <c:pt idx="15345">
                  <c:v>99.829994201660099</c:v>
                </c:pt>
                <c:pt idx="15346">
                  <c:v>99.829994201660099</c:v>
                </c:pt>
                <c:pt idx="15347">
                  <c:v>99.829994201660099</c:v>
                </c:pt>
                <c:pt idx="15348">
                  <c:v>99.829994201660099</c:v>
                </c:pt>
                <c:pt idx="15349">
                  <c:v>99.829994201660099</c:v>
                </c:pt>
                <c:pt idx="15350">
                  <c:v>99.829994201660099</c:v>
                </c:pt>
                <c:pt idx="15351">
                  <c:v>99.829994201660099</c:v>
                </c:pt>
                <c:pt idx="15352">
                  <c:v>99.829994201660099</c:v>
                </c:pt>
                <c:pt idx="15353">
                  <c:v>99.829994201660099</c:v>
                </c:pt>
                <c:pt idx="15354">
                  <c:v>99.829994201660099</c:v>
                </c:pt>
                <c:pt idx="15355">
                  <c:v>99.829994201660099</c:v>
                </c:pt>
                <c:pt idx="15356">
                  <c:v>99.829994201660099</c:v>
                </c:pt>
                <c:pt idx="15357">
                  <c:v>99.829994201660099</c:v>
                </c:pt>
                <c:pt idx="15358">
                  <c:v>99.829994201660099</c:v>
                </c:pt>
                <c:pt idx="15359">
                  <c:v>99.829994201660099</c:v>
                </c:pt>
                <c:pt idx="15360">
                  <c:v>99.829994201660099</c:v>
                </c:pt>
                <c:pt idx="15361">
                  <c:v>99.829994201660099</c:v>
                </c:pt>
                <c:pt idx="15362">
                  <c:v>99.829994201660099</c:v>
                </c:pt>
                <c:pt idx="15363">
                  <c:v>99.829994201660099</c:v>
                </c:pt>
                <c:pt idx="15364">
                  <c:v>99.829994201660099</c:v>
                </c:pt>
                <c:pt idx="15365">
                  <c:v>99.829994201660099</c:v>
                </c:pt>
                <c:pt idx="15366">
                  <c:v>99.829994201660099</c:v>
                </c:pt>
                <c:pt idx="15367">
                  <c:v>99.829994201660099</c:v>
                </c:pt>
                <c:pt idx="15368">
                  <c:v>99.829994201660099</c:v>
                </c:pt>
                <c:pt idx="15369">
                  <c:v>99.829994201660099</c:v>
                </c:pt>
                <c:pt idx="15370">
                  <c:v>99.829994201660099</c:v>
                </c:pt>
                <c:pt idx="15371">
                  <c:v>99.829994201660099</c:v>
                </c:pt>
                <c:pt idx="15372">
                  <c:v>99.829994201660099</c:v>
                </c:pt>
                <c:pt idx="15373">
                  <c:v>99.829994201660099</c:v>
                </c:pt>
                <c:pt idx="15374">
                  <c:v>99.829994201660099</c:v>
                </c:pt>
                <c:pt idx="15375">
                  <c:v>99.829994201660099</c:v>
                </c:pt>
                <c:pt idx="15376">
                  <c:v>99.829994201660099</c:v>
                </c:pt>
                <c:pt idx="15377">
                  <c:v>99.829994201660099</c:v>
                </c:pt>
                <c:pt idx="15378">
                  <c:v>99.829994201660099</c:v>
                </c:pt>
                <c:pt idx="15379">
                  <c:v>99.829994201660099</c:v>
                </c:pt>
                <c:pt idx="15380">
                  <c:v>99.829994201660099</c:v>
                </c:pt>
                <c:pt idx="15381">
                  <c:v>99.829994201660099</c:v>
                </c:pt>
                <c:pt idx="15382">
                  <c:v>99.829994201660099</c:v>
                </c:pt>
                <c:pt idx="15383">
                  <c:v>99.829994201660099</c:v>
                </c:pt>
                <c:pt idx="15384">
                  <c:v>99.829994201660099</c:v>
                </c:pt>
                <c:pt idx="15385">
                  <c:v>99.829994201660099</c:v>
                </c:pt>
                <c:pt idx="15386">
                  <c:v>99.829994201660099</c:v>
                </c:pt>
                <c:pt idx="15387">
                  <c:v>99.829994201660099</c:v>
                </c:pt>
                <c:pt idx="15388">
                  <c:v>99.829994201660099</c:v>
                </c:pt>
                <c:pt idx="15389">
                  <c:v>99.829994201660099</c:v>
                </c:pt>
                <c:pt idx="15390">
                  <c:v>99.829994201660099</c:v>
                </c:pt>
                <c:pt idx="15391">
                  <c:v>99.829994201660099</c:v>
                </c:pt>
                <c:pt idx="15392">
                  <c:v>99.829994201660099</c:v>
                </c:pt>
                <c:pt idx="15393">
                  <c:v>99.829994201660099</c:v>
                </c:pt>
                <c:pt idx="15394">
                  <c:v>99.829994201660099</c:v>
                </c:pt>
                <c:pt idx="15395">
                  <c:v>99.829994201660099</c:v>
                </c:pt>
                <c:pt idx="15396">
                  <c:v>99.829994201660099</c:v>
                </c:pt>
                <c:pt idx="15397">
                  <c:v>99.829994201660099</c:v>
                </c:pt>
                <c:pt idx="15398">
                  <c:v>99.829994201660099</c:v>
                </c:pt>
                <c:pt idx="15399">
                  <c:v>99.829994201660099</c:v>
                </c:pt>
                <c:pt idx="15400">
                  <c:v>99.829994201660099</c:v>
                </c:pt>
                <c:pt idx="15401">
                  <c:v>99.829994201660099</c:v>
                </c:pt>
                <c:pt idx="15402">
                  <c:v>99.829994201660099</c:v>
                </c:pt>
                <c:pt idx="15403">
                  <c:v>99.829994201660099</c:v>
                </c:pt>
                <c:pt idx="15404">
                  <c:v>99.829994201660099</c:v>
                </c:pt>
                <c:pt idx="15405">
                  <c:v>99.829994201660099</c:v>
                </c:pt>
                <c:pt idx="15406">
                  <c:v>99.829994201660099</c:v>
                </c:pt>
                <c:pt idx="15407">
                  <c:v>99.829994201660099</c:v>
                </c:pt>
                <c:pt idx="15408">
                  <c:v>99.829994201660099</c:v>
                </c:pt>
                <c:pt idx="15409">
                  <c:v>99.829994201660099</c:v>
                </c:pt>
                <c:pt idx="15410">
                  <c:v>99.829994201660099</c:v>
                </c:pt>
                <c:pt idx="15411">
                  <c:v>99.829994201660099</c:v>
                </c:pt>
                <c:pt idx="15412">
                  <c:v>99.829994201660099</c:v>
                </c:pt>
                <c:pt idx="15413">
                  <c:v>99.829994201660099</c:v>
                </c:pt>
                <c:pt idx="15414">
                  <c:v>99.829994201660099</c:v>
                </c:pt>
                <c:pt idx="15415">
                  <c:v>99.829994201660099</c:v>
                </c:pt>
                <c:pt idx="15416">
                  <c:v>99.829994201660099</c:v>
                </c:pt>
                <c:pt idx="15417">
                  <c:v>99.829994201660099</c:v>
                </c:pt>
                <c:pt idx="15418">
                  <c:v>99.829994201660099</c:v>
                </c:pt>
                <c:pt idx="15419">
                  <c:v>99.829994201660099</c:v>
                </c:pt>
                <c:pt idx="15420">
                  <c:v>99.829994201660099</c:v>
                </c:pt>
                <c:pt idx="15421">
                  <c:v>99.829994201660099</c:v>
                </c:pt>
                <c:pt idx="15422">
                  <c:v>99.829994201660099</c:v>
                </c:pt>
                <c:pt idx="15423">
                  <c:v>99.829994201660099</c:v>
                </c:pt>
                <c:pt idx="15424">
                  <c:v>99.829994201660099</c:v>
                </c:pt>
                <c:pt idx="15425">
                  <c:v>99.829994201660099</c:v>
                </c:pt>
                <c:pt idx="15426">
                  <c:v>99.829994201660099</c:v>
                </c:pt>
                <c:pt idx="15427">
                  <c:v>99.829994201660099</c:v>
                </c:pt>
                <c:pt idx="15428">
                  <c:v>99.829994201660099</c:v>
                </c:pt>
                <c:pt idx="15429">
                  <c:v>99.829994201660099</c:v>
                </c:pt>
                <c:pt idx="15430">
                  <c:v>99.829994201660099</c:v>
                </c:pt>
                <c:pt idx="15431">
                  <c:v>99.829994201660099</c:v>
                </c:pt>
                <c:pt idx="15432">
                  <c:v>99.829994201660099</c:v>
                </c:pt>
                <c:pt idx="15433">
                  <c:v>99.829994201660099</c:v>
                </c:pt>
                <c:pt idx="15434">
                  <c:v>99.829994201660099</c:v>
                </c:pt>
                <c:pt idx="15435">
                  <c:v>99.829994201660099</c:v>
                </c:pt>
                <c:pt idx="15436">
                  <c:v>99.829994201660099</c:v>
                </c:pt>
                <c:pt idx="15437">
                  <c:v>99.829994201660099</c:v>
                </c:pt>
                <c:pt idx="15438">
                  <c:v>99.829994201660099</c:v>
                </c:pt>
                <c:pt idx="15439">
                  <c:v>99.829994201660099</c:v>
                </c:pt>
                <c:pt idx="15440">
                  <c:v>99.829994201660099</c:v>
                </c:pt>
                <c:pt idx="15441">
                  <c:v>99.829994201660099</c:v>
                </c:pt>
                <c:pt idx="15442">
                  <c:v>99.829994201660099</c:v>
                </c:pt>
                <c:pt idx="15443">
                  <c:v>99.829994201660099</c:v>
                </c:pt>
                <c:pt idx="15444">
                  <c:v>99.829994201660099</c:v>
                </c:pt>
                <c:pt idx="15445">
                  <c:v>99.829994201660099</c:v>
                </c:pt>
                <c:pt idx="15446">
                  <c:v>99.843595809135493</c:v>
                </c:pt>
                <c:pt idx="15447">
                  <c:v>99.830034952781006</c:v>
                </c:pt>
                <c:pt idx="15448">
                  <c:v>99.833053554329396</c:v>
                </c:pt>
                <c:pt idx="15449">
                  <c:v>99.836072155877702</c:v>
                </c:pt>
                <c:pt idx="15450">
                  <c:v>99.839090757426106</c:v>
                </c:pt>
                <c:pt idx="15451">
                  <c:v>99.842109358974398</c:v>
                </c:pt>
                <c:pt idx="15452">
                  <c:v>99.845127960522802</c:v>
                </c:pt>
                <c:pt idx="15453">
                  <c:v>99.848146562071094</c:v>
                </c:pt>
                <c:pt idx="15454">
                  <c:v>99.851165163619498</c:v>
                </c:pt>
                <c:pt idx="15455">
                  <c:v>99.854183765167804</c:v>
                </c:pt>
                <c:pt idx="15456">
                  <c:v>99.843557918015193</c:v>
                </c:pt>
                <c:pt idx="15457">
                  <c:v>99.860000610351506</c:v>
                </c:pt>
                <c:pt idx="15458">
                  <c:v>99.860000610351506</c:v>
                </c:pt>
                <c:pt idx="15459">
                  <c:v>99.860000610351506</c:v>
                </c:pt>
                <c:pt idx="15460">
                  <c:v>99.860000610351506</c:v>
                </c:pt>
                <c:pt idx="15461">
                  <c:v>99.860000610351506</c:v>
                </c:pt>
                <c:pt idx="15462">
                  <c:v>99.860000610351506</c:v>
                </c:pt>
                <c:pt idx="15463">
                  <c:v>99.860000610351506</c:v>
                </c:pt>
                <c:pt idx="15464">
                  <c:v>99.860000610351506</c:v>
                </c:pt>
                <c:pt idx="15465">
                  <c:v>99.860000610351506</c:v>
                </c:pt>
                <c:pt idx="15466">
                  <c:v>99.860000610351506</c:v>
                </c:pt>
                <c:pt idx="15467">
                  <c:v>99.860000610351506</c:v>
                </c:pt>
                <c:pt idx="15468">
                  <c:v>99.860000610351506</c:v>
                </c:pt>
                <c:pt idx="15469">
                  <c:v>99.860000610351506</c:v>
                </c:pt>
                <c:pt idx="15470">
                  <c:v>99.860000610351506</c:v>
                </c:pt>
                <c:pt idx="15471">
                  <c:v>99.860000610351506</c:v>
                </c:pt>
                <c:pt idx="15472">
                  <c:v>99.860000610351506</c:v>
                </c:pt>
                <c:pt idx="15473">
                  <c:v>99.860000610351506</c:v>
                </c:pt>
                <c:pt idx="15474">
                  <c:v>99.860000610351506</c:v>
                </c:pt>
                <c:pt idx="15475">
                  <c:v>99.860000610351506</c:v>
                </c:pt>
                <c:pt idx="15476">
                  <c:v>99.860000610351506</c:v>
                </c:pt>
                <c:pt idx="15477">
                  <c:v>99.860000610351506</c:v>
                </c:pt>
                <c:pt idx="15478">
                  <c:v>99.860000610351506</c:v>
                </c:pt>
                <c:pt idx="15479">
                  <c:v>99.860000610351506</c:v>
                </c:pt>
                <c:pt idx="15480">
                  <c:v>99.860000610351506</c:v>
                </c:pt>
                <c:pt idx="15481">
                  <c:v>99.860000610351506</c:v>
                </c:pt>
                <c:pt idx="15482">
                  <c:v>99.860000610351506</c:v>
                </c:pt>
                <c:pt idx="15483">
                  <c:v>99.860000610351506</c:v>
                </c:pt>
                <c:pt idx="15484">
                  <c:v>99.860000610351506</c:v>
                </c:pt>
                <c:pt idx="15485">
                  <c:v>99.860000610351506</c:v>
                </c:pt>
                <c:pt idx="15486">
                  <c:v>99.860000610351506</c:v>
                </c:pt>
                <c:pt idx="15487">
                  <c:v>99.860000610351506</c:v>
                </c:pt>
                <c:pt idx="15488">
                  <c:v>99.860000610351506</c:v>
                </c:pt>
                <c:pt idx="15489">
                  <c:v>99.860000610351506</c:v>
                </c:pt>
                <c:pt idx="15490">
                  <c:v>99.860000610351506</c:v>
                </c:pt>
                <c:pt idx="15491">
                  <c:v>99.860000610351506</c:v>
                </c:pt>
                <c:pt idx="15492">
                  <c:v>99.860000610351506</c:v>
                </c:pt>
                <c:pt idx="15493">
                  <c:v>99.860000610351506</c:v>
                </c:pt>
                <c:pt idx="15494">
                  <c:v>99.860000610351506</c:v>
                </c:pt>
                <c:pt idx="15495">
                  <c:v>99.860000610351506</c:v>
                </c:pt>
                <c:pt idx="15496">
                  <c:v>99.860000610351506</c:v>
                </c:pt>
                <c:pt idx="15497">
                  <c:v>99.860000610351506</c:v>
                </c:pt>
                <c:pt idx="15498">
                  <c:v>99.860000610351506</c:v>
                </c:pt>
                <c:pt idx="15499">
                  <c:v>99.860000610351506</c:v>
                </c:pt>
                <c:pt idx="15500">
                  <c:v>99.860000610351506</c:v>
                </c:pt>
                <c:pt idx="15501">
                  <c:v>99.860000610351506</c:v>
                </c:pt>
                <c:pt idx="15502">
                  <c:v>99.860000610351506</c:v>
                </c:pt>
                <c:pt idx="15503">
                  <c:v>99.860000610351506</c:v>
                </c:pt>
                <c:pt idx="15504">
                  <c:v>99.860000610351506</c:v>
                </c:pt>
                <c:pt idx="15505">
                  <c:v>99.860000610351506</c:v>
                </c:pt>
                <c:pt idx="15506">
                  <c:v>99.860000610351506</c:v>
                </c:pt>
                <c:pt idx="15507">
                  <c:v>99.860000610351506</c:v>
                </c:pt>
                <c:pt idx="15508">
                  <c:v>99.860000610351506</c:v>
                </c:pt>
                <c:pt idx="15509">
                  <c:v>99.860000610351506</c:v>
                </c:pt>
                <c:pt idx="15510">
                  <c:v>99.860000610351506</c:v>
                </c:pt>
                <c:pt idx="15511">
                  <c:v>99.860000610351506</c:v>
                </c:pt>
                <c:pt idx="15512">
                  <c:v>99.860000610351506</c:v>
                </c:pt>
                <c:pt idx="15513">
                  <c:v>99.860000610351506</c:v>
                </c:pt>
                <c:pt idx="15514">
                  <c:v>99.860000610351506</c:v>
                </c:pt>
                <c:pt idx="15515">
                  <c:v>99.860000610351506</c:v>
                </c:pt>
                <c:pt idx="15516">
                  <c:v>99.860000610351506</c:v>
                </c:pt>
                <c:pt idx="15517">
                  <c:v>99.860000610351506</c:v>
                </c:pt>
                <c:pt idx="15518">
                  <c:v>99.860000610351506</c:v>
                </c:pt>
                <c:pt idx="15519">
                  <c:v>99.860000610351506</c:v>
                </c:pt>
                <c:pt idx="15520">
                  <c:v>99.860000610351506</c:v>
                </c:pt>
                <c:pt idx="15521">
                  <c:v>99.860000610351506</c:v>
                </c:pt>
                <c:pt idx="15522">
                  <c:v>99.860000610351506</c:v>
                </c:pt>
                <c:pt idx="15523">
                  <c:v>99.860000610351506</c:v>
                </c:pt>
                <c:pt idx="15524">
                  <c:v>99.860000610351506</c:v>
                </c:pt>
                <c:pt idx="15525">
                  <c:v>99.860000610351506</c:v>
                </c:pt>
                <c:pt idx="15526">
                  <c:v>99.860000610351506</c:v>
                </c:pt>
                <c:pt idx="15527">
                  <c:v>99.860000610351506</c:v>
                </c:pt>
                <c:pt idx="15528">
                  <c:v>99.860000610351506</c:v>
                </c:pt>
                <c:pt idx="15529">
                  <c:v>99.860000610351506</c:v>
                </c:pt>
                <c:pt idx="15530">
                  <c:v>99.860000610351506</c:v>
                </c:pt>
                <c:pt idx="15531">
                  <c:v>99.860000610351506</c:v>
                </c:pt>
                <c:pt idx="15532">
                  <c:v>99.860000610351506</c:v>
                </c:pt>
                <c:pt idx="15533">
                  <c:v>99.860000610351506</c:v>
                </c:pt>
                <c:pt idx="15534">
                  <c:v>99.860000610351506</c:v>
                </c:pt>
                <c:pt idx="15535">
                  <c:v>99.860000610351506</c:v>
                </c:pt>
                <c:pt idx="15536">
                  <c:v>99.860000610351506</c:v>
                </c:pt>
                <c:pt idx="15537">
                  <c:v>99.860000610351506</c:v>
                </c:pt>
                <c:pt idx="15538">
                  <c:v>99.860000610351506</c:v>
                </c:pt>
                <c:pt idx="15539">
                  <c:v>99.860000610351506</c:v>
                </c:pt>
                <c:pt idx="15540">
                  <c:v>99.860000610351506</c:v>
                </c:pt>
                <c:pt idx="15541">
                  <c:v>99.860000610351506</c:v>
                </c:pt>
                <c:pt idx="15542">
                  <c:v>99.860000610351506</c:v>
                </c:pt>
                <c:pt idx="15543">
                  <c:v>99.860000610351506</c:v>
                </c:pt>
                <c:pt idx="15544">
                  <c:v>99.860000610351506</c:v>
                </c:pt>
                <c:pt idx="15545">
                  <c:v>99.860000610351506</c:v>
                </c:pt>
                <c:pt idx="15546">
                  <c:v>99.860000610351506</c:v>
                </c:pt>
                <c:pt idx="15547">
                  <c:v>99.860000610351506</c:v>
                </c:pt>
                <c:pt idx="15548">
                  <c:v>99.860000610351506</c:v>
                </c:pt>
                <c:pt idx="15549">
                  <c:v>99.860000610351506</c:v>
                </c:pt>
                <c:pt idx="15550">
                  <c:v>99.860000610351506</c:v>
                </c:pt>
                <c:pt idx="15551">
                  <c:v>99.860000610351506</c:v>
                </c:pt>
                <c:pt idx="15552">
                  <c:v>99.860000610351506</c:v>
                </c:pt>
                <c:pt idx="15553">
                  <c:v>99.860000610351506</c:v>
                </c:pt>
                <c:pt idx="15554">
                  <c:v>99.860000610351506</c:v>
                </c:pt>
                <c:pt idx="15555">
                  <c:v>99.860000610351506</c:v>
                </c:pt>
                <c:pt idx="15556">
                  <c:v>99.860000610351506</c:v>
                </c:pt>
                <c:pt idx="15557">
                  <c:v>99.860000610351506</c:v>
                </c:pt>
                <c:pt idx="15558">
                  <c:v>99.860000610351506</c:v>
                </c:pt>
                <c:pt idx="15559">
                  <c:v>99.860000610351506</c:v>
                </c:pt>
                <c:pt idx="15560">
                  <c:v>99.860000610351506</c:v>
                </c:pt>
                <c:pt idx="15561">
                  <c:v>99.860000610351506</c:v>
                </c:pt>
                <c:pt idx="15562">
                  <c:v>99.860000610351506</c:v>
                </c:pt>
                <c:pt idx="15563">
                  <c:v>99.860000610351506</c:v>
                </c:pt>
                <c:pt idx="15564">
                  <c:v>99.860000610351506</c:v>
                </c:pt>
                <c:pt idx="15565">
                  <c:v>99.860000610351506</c:v>
                </c:pt>
                <c:pt idx="15566">
                  <c:v>99.860000610351506</c:v>
                </c:pt>
                <c:pt idx="15567">
                  <c:v>99.860000610351506</c:v>
                </c:pt>
                <c:pt idx="15568">
                  <c:v>99.860000610351506</c:v>
                </c:pt>
                <c:pt idx="15569">
                  <c:v>99.860000610351506</c:v>
                </c:pt>
                <c:pt idx="15570">
                  <c:v>99.860000610351506</c:v>
                </c:pt>
                <c:pt idx="15571">
                  <c:v>99.860000610351506</c:v>
                </c:pt>
                <c:pt idx="15572">
                  <c:v>99.860000610351506</c:v>
                </c:pt>
                <c:pt idx="15573">
                  <c:v>99.860000610351506</c:v>
                </c:pt>
                <c:pt idx="15574">
                  <c:v>99.860000610351506</c:v>
                </c:pt>
                <c:pt idx="15575">
                  <c:v>99.860000610351506</c:v>
                </c:pt>
                <c:pt idx="15576">
                  <c:v>99.860000610351506</c:v>
                </c:pt>
                <c:pt idx="15577">
                  <c:v>99.860000610351506</c:v>
                </c:pt>
                <c:pt idx="15578">
                  <c:v>99.860000610351506</c:v>
                </c:pt>
                <c:pt idx="15579">
                  <c:v>99.860000610351506</c:v>
                </c:pt>
                <c:pt idx="15580">
                  <c:v>99.860000610351506</c:v>
                </c:pt>
                <c:pt idx="15581">
                  <c:v>99.860000610351506</c:v>
                </c:pt>
                <c:pt idx="15582">
                  <c:v>99.860000610351506</c:v>
                </c:pt>
                <c:pt idx="15583">
                  <c:v>99.860000610351506</c:v>
                </c:pt>
                <c:pt idx="15584">
                  <c:v>99.860000610351506</c:v>
                </c:pt>
                <c:pt idx="15585">
                  <c:v>99.860000610351506</c:v>
                </c:pt>
                <c:pt idx="15586">
                  <c:v>98.670758126543205</c:v>
                </c:pt>
                <c:pt idx="15587">
                  <c:v>99.807285194396897</c:v>
                </c:pt>
                <c:pt idx="15588">
                  <c:v>96.994789584056093</c:v>
                </c:pt>
                <c:pt idx="15589">
                  <c:v>99.610415244282393</c:v>
                </c:pt>
                <c:pt idx="15590">
                  <c:v>83.625864930503994</c:v>
                </c:pt>
                <c:pt idx="15591">
                  <c:v>99.475982924626507</c:v>
                </c:pt>
                <c:pt idx="15592">
                  <c:v>99.537347289640707</c:v>
                </c:pt>
                <c:pt idx="15593">
                  <c:v>99.598711654654906</c:v>
                </c:pt>
                <c:pt idx="15594">
                  <c:v>99.660076019669006</c:v>
                </c:pt>
                <c:pt idx="15595">
                  <c:v>99.721440384683206</c:v>
                </c:pt>
                <c:pt idx="15596">
                  <c:v>99.567342483404403</c:v>
                </c:pt>
                <c:pt idx="15597">
                  <c:v>99.839996337890597</c:v>
                </c:pt>
                <c:pt idx="15598">
                  <c:v>99.839996337890597</c:v>
                </c:pt>
                <c:pt idx="15599">
                  <c:v>99.839996337890597</c:v>
                </c:pt>
                <c:pt idx="15600">
                  <c:v>99.839996337890597</c:v>
                </c:pt>
                <c:pt idx="15601">
                  <c:v>99.839996337890597</c:v>
                </c:pt>
                <c:pt idx="15602">
                  <c:v>99.839996337890597</c:v>
                </c:pt>
                <c:pt idx="15603">
                  <c:v>99.839996337890597</c:v>
                </c:pt>
                <c:pt idx="15604">
                  <c:v>99.839996337890597</c:v>
                </c:pt>
                <c:pt idx="15605">
                  <c:v>99.839996337890597</c:v>
                </c:pt>
                <c:pt idx="15606">
                  <c:v>99.839996337890597</c:v>
                </c:pt>
                <c:pt idx="15607">
                  <c:v>99.839996337890597</c:v>
                </c:pt>
                <c:pt idx="15608">
                  <c:v>99.839996337890597</c:v>
                </c:pt>
                <c:pt idx="15609">
                  <c:v>99.839996337890597</c:v>
                </c:pt>
                <c:pt idx="15610">
                  <c:v>99.839996337890597</c:v>
                </c:pt>
                <c:pt idx="15611">
                  <c:v>99.839996337890597</c:v>
                </c:pt>
                <c:pt idx="15612">
                  <c:v>99.839996337890597</c:v>
                </c:pt>
                <c:pt idx="15613">
                  <c:v>99.839996337890597</c:v>
                </c:pt>
                <c:pt idx="15614">
                  <c:v>99.839996337890597</c:v>
                </c:pt>
                <c:pt idx="15615">
                  <c:v>99.839996337890597</c:v>
                </c:pt>
                <c:pt idx="15616">
                  <c:v>99.839996337890597</c:v>
                </c:pt>
                <c:pt idx="15617">
                  <c:v>99.839996337890597</c:v>
                </c:pt>
                <c:pt idx="15618">
                  <c:v>99.839996337890597</c:v>
                </c:pt>
                <c:pt idx="15619">
                  <c:v>99.839996337890597</c:v>
                </c:pt>
                <c:pt idx="15620">
                  <c:v>99.839996337890597</c:v>
                </c:pt>
                <c:pt idx="15621">
                  <c:v>99.839996337890597</c:v>
                </c:pt>
                <c:pt idx="15622">
                  <c:v>99.839996337890597</c:v>
                </c:pt>
                <c:pt idx="15623">
                  <c:v>99.839996337890597</c:v>
                </c:pt>
                <c:pt idx="15624">
                  <c:v>99.839996337890597</c:v>
                </c:pt>
                <c:pt idx="15625">
                  <c:v>99.839996337890597</c:v>
                </c:pt>
                <c:pt idx="15626">
                  <c:v>99.839996337890597</c:v>
                </c:pt>
                <c:pt idx="15627">
                  <c:v>99.839996337890597</c:v>
                </c:pt>
                <c:pt idx="15628">
                  <c:v>99.839996337890597</c:v>
                </c:pt>
                <c:pt idx="15629">
                  <c:v>99.839996337890597</c:v>
                </c:pt>
                <c:pt idx="15630">
                  <c:v>99.839996337890597</c:v>
                </c:pt>
                <c:pt idx="15631">
                  <c:v>99.839996337890597</c:v>
                </c:pt>
                <c:pt idx="15632">
                  <c:v>99.839996337890597</c:v>
                </c:pt>
                <c:pt idx="15633">
                  <c:v>99.839996337890597</c:v>
                </c:pt>
                <c:pt idx="15634">
                  <c:v>99.839996337890597</c:v>
                </c:pt>
                <c:pt idx="15635">
                  <c:v>99.839996337890597</c:v>
                </c:pt>
                <c:pt idx="15636">
                  <c:v>99.839996337890597</c:v>
                </c:pt>
                <c:pt idx="15637">
                  <c:v>99.839996337890597</c:v>
                </c:pt>
                <c:pt idx="15638">
                  <c:v>99.839996337890597</c:v>
                </c:pt>
                <c:pt idx="15639">
                  <c:v>99.839996337890597</c:v>
                </c:pt>
                <c:pt idx="15640">
                  <c:v>99.839996337890597</c:v>
                </c:pt>
                <c:pt idx="15641">
                  <c:v>99.839996337890597</c:v>
                </c:pt>
                <c:pt idx="15642">
                  <c:v>99.839996337890597</c:v>
                </c:pt>
                <c:pt idx="15643">
                  <c:v>99.839996337890597</c:v>
                </c:pt>
                <c:pt idx="15644">
                  <c:v>99.839996337890597</c:v>
                </c:pt>
                <c:pt idx="15645">
                  <c:v>99.839996337890597</c:v>
                </c:pt>
                <c:pt idx="15646">
                  <c:v>99.839996337890597</c:v>
                </c:pt>
                <c:pt idx="15647">
                  <c:v>99.839996337890597</c:v>
                </c:pt>
                <c:pt idx="15648">
                  <c:v>99.839996337890597</c:v>
                </c:pt>
                <c:pt idx="15649">
                  <c:v>99.839996337890597</c:v>
                </c:pt>
                <c:pt idx="15650">
                  <c:v>99.839996337890597</c:v>
                </c:pt>
                <c:pt idx="15651">
                  <c:v>99.839996337890597</c:v>
                </c:pt>
                <c:pt idx="15652">
                  <c:v>99.839996337890597</c:v>
                </c:pt>
                <c:pt idx="15653">
                  <c:v>99.839996337890597</c:v>
                </c:pt>
                <c:pt idx="15654">
                  <c:v>99.839996337890597</c:v>
                </c:pt>
                <c:pt idx="15655">
                  <c:v>99.839996337890597</c:v>
                </c:pt>
                <c:pt idx="15656">
                  <c:v>99.839996337890597</c:v>
                </c:pt>
                <c:pt idx="15657">
                  <c:v>99.839996337890597</c:v>
                </c:pt>
                <c:pt idx="15658">
                  <c:v>99.839996337890597</c:v>
                </c:pt>
                <c:pt idx="15659">
                  <c:v>99.839996337890597</c:v>
                </c:pt>
                <c:pt idx="15660">
                  <c:v>99.839996337890597</c:v>
                </c:pt>
                <c:pt idx="15661">
                  <c:v>99.839996337890597</c:v>
                </c:pt>
                <c:pt idx="15662">
                  <c:v>99.839996337890597</c:v>
                </c:pt>
                <c:pt idx="15663">
                  <c:v>99.839996337890597</c:v>
                </c:pt>
                <c:pt idx="15664">
                  <c:v>99.839996337890597</c:v>
                </c:pt>
                <c:pt idx="15665">
                  <c:v>99.839996337890597</c:v>
                </c:pt>
                <c:pt idx="15666">
                  <c:v>99.839996337890597</c:v>
                </c:pt>
                <c:pt idx="15667">
                  <c:v>99.839996337890597</c:v>
                </c:pt>
                <c:pt idx="15668">
                  <c:v>99.839996337890597</c:v>
                </c:pt>
                <c:pt idx="15669">
                  <c:v>99.839996337890597</c:v>
                </c:pt>
                <c:pt idx="15670">
                  <c:v>99.839996337890597</c:v>
                </c:pt>
                <c:pt idx="15671">
                  <c:v>99.839996337890597</c:v>
                </c:pt>
                <c:pt idx="15672">
                  <c:v>99.839996337890597</c:v>
                </c:pt>
                <c:pt idx="15673">
                  <c:v>99.839996337890597</c:v>
                </c:pt>
                <c:pt idx="15674">
                  <c:v>99.839996337890597</c:v>
                </c:pt>
                <c:pt idx="15675">
                  <c:v>99.839996337890597</c:v>
                </c:pt>
                <c:pt idx="15676">
                  <c:v>99.839996337890597</c:v>
                </c:pt>
                <c:pt idx="15677">
                  <c:v>99.839996337890597</c:v>
                </c:pt>
                <c:pt idx="15678">
                  <c:v>99.839996337890597</c:v>
                </c:pt>
                <c:pt idx="15679">
                  <c:v>99.839996337890597</c:v>
                </c:pt>
                <c:pt idx="15680">
                  <c:v>99.839996337890597</c:v>
                </c:pt>
                <c:pt idx="15681">
                  <c:v>99.839996337890597</c:v>
                </c:pt>
                <c:pt idx="15682">
                  <c:v>99.839996337890597</c:v>
                </c:pt>
                <c:pt idx="15683">
                  <c:v>99.839996337890597</c:v>
                </c:pt>
                <c:pt idx="15684">
                  <c:v>99.839996337890597</c:v>
                </c:pt>
                <c:pt idx="15685">
                  <c:v>99.839996337890597</c:v>
                </c:pt>
                <c:pt idx="15686">
                  <c:v>99.839996337890597</c:v>
                </c:pt>
                <c:pt idx="15687">
                  <c:v>99.839996337890597</c:v>
                </c:pt>
                <c:pt idx="15688">
                  <c:v>99.839996337890597</c:v>
                </c:pt>
                <c:pt idx="15689">
                  <c:v>99.839996337890597</c:v>
                </c:pt>
                <c:pt idx="15690">
                  <c:v>99.839996337890597</c:v>
                </c:pt>
                <c:pt idx="15691">
                  <c:v>99.839996337890597</c:v>
                </c:pt>
                <c:pt idx="15692">
                  <c:v>99.839996337890597</c:v>
                </c:pt>
                <c:pt idx="15693">
                  <c:v>99.839996337890597</c:v>
                </c:pt>
                <c:pt idx="15694">
                  <c:v>99.839996337890597</c:v>
                </c:pt>
                <c:pt idx="15695">
                  <c:v>99.839996337890597</c:v>
                </c:pt>
                <c:pt idx="15696">
                  <c:v>99.839996337890597</c:v>
                </c:pt>
                <c:pt idx="15697">
                  <c:v>99.839996337890597</c:v>
                </c:pt>
                <c:pt idx="15698">
                  <c:v>99.839996337890597</c:v>
                </c:pt>
                <c:pt idx="15699">
                  <c:v>99.839996337890597</c:v>
                </c:pt>
                <c:pt idx="15700">
                  <c:v>99.839996337890597</c:v>
                </c:pt>
                <c:pt idx="15701">
                  <c:v>99.839996337890597</c:v>
                </c:pt>
                <c:pt idx="15702">
                  <c:v>99.839996337890597</c:v>
                </c:pt>
                <c:pt idx="15703">
                  <c:v>99.839996337890597</c:v>
                </c:pt>
                <c:pt idx="15704">
                  <c:v>99.839996337890597</c:v>
                </c:pt>
                <c:pt idx="15705">
                  <c:v>99.839996337890597</c:v>
                </c:pt>
                <c:pt idx="15706">
                  <c:v>99.839996337890597</c:v>
                </c:pt>
                <c:pt idx="15707">
                  <c:v>99.839996337890597</c:v>
                </c:pt>
                <c:pt idx="15708">
                  <c:v>99.839996337890597</c:v>
                </c:pt>
                <c:pt idx="15709">
                  <c:v>99.839996337890597</c:v>
                </c:pt>
                <c:pt idx="15710">
                  <c:v>99.839996337890597</c:v>
                </c:pt>
                <c:pt idx="15711">
                  <c:v>99.839996337890597</c:v>
                </c:pt>
                <c:pt idx="15712">
                  <c:v>99.839996337890597</c:v>
                </c:pt>
                <c:pt idx="15713">
                  <c:v>99.839996337890597</c:v>
                </c:pt>
                <c:pt idx="15714">
                  <c:v>99.839996337890597</c:v>
                </c:pt>
                <c:pt idx="15715">
                  <c:v>99.839996337890597</c:v>
                </c:pt>
                <c:pt idx="15716">
                  <c:v>99.839996337890597</c:v>
                </c:pt>
                <c:pt idx="15717">
                  <c:v>99.839996337890597</c:v>
                </c:pt>
                <c:pt idx="15718">
                  <c:v>99.839996337890597</c:v>
                </c:pt>
                <c:pt idx="15719">
                  <c:v>99.839996337890597</c:v>
                </c:pt>
                <c:pt idx="15720">
                  <c:v>99.839996337890597</c:v>
                </c:pt>
                <c:pt idx="15721">
                  <c:v>99.839996337890597</c:v>
                </c:pt>
                <c:pt idx="15722">
                  <c:v>99.839996337890597</c:v>
                </c:pt>
                <c:pt idx="15723">
                  <c:v>99.839996337890597</c:v>
                </c:pt>
                <c:pt idx="15724">
                  <c:v>99.839996337890597</c:v>
                </c:pt>
                <c:pt idx="15725">
                  <c:v>99.839996337890597</c:v>
                </c:pt>
                <c:pt idx="15726">
                  <c:v>99.839996337890597</c:v>
                </c:pt>
                <c:pt idx="15727">
                  <c:v>99.839996337890597</c:v>
                </c:pt>
                <c:pt idx="15728">
                  <c:v>99.839996337890597</c:v>
                </c:pt>
                <c:pt idx="15729">
                  <c:v>99.839996337890597</c:v>
                </c:pt>
                <c:pt idx="15730">
                  <c:v>99.839996337890597</c:v>
                </c:pt>
                <c:pt idx="15731">
                  <c:v>99.839996337890597</c:v>
                </c:pt>
                <c:pt idx="15732">
                  <c:v>99.839996337890597</c:v>
                </c:pt>
                <c:pt idx="15733">
                  <c:v>99.839996337890597</c:v>
                </c:pt>
                <c:pt idx="15734">
                  <c:v>99.839996337890597</c:v>
                </c:pt>
                <c:pt idx="15735">
                  <c:v>99.839996337890597</c:v>
                </c:pt>
                <c:pt idx="15736">
                  <c:v>99.839996337890597</c:v>
                </c:pt>
                <c:pt idx="15737">
                  <c:v>99.839996337890597</c:v>
                </c:pt>
                <c:pt idx="15738">
                  <c:v>99.839996337890597</c:v>
                </c:pt>
                <c:pt idx="15739">
                  <c:v>99.839996337890597</c:v>
                </c:pt>
                <c:pt idx="15740">
                  <c:v>99.839996337890597</c:v>
                </c:pt>
                <c:pt idx="15741">
                  <c:v>99.839996337890597</c:v>
                </c:pt>
                <c:pt idx="15742">
                  <c:v>99.839996337890597</c:v>
                </c:pt>
                <c:pt idx="15743">
                  <c:v>99.839996337890597</c:v>
                </c:pt>
                <c:pt idx="15744">
                  <c:v>99.839996337890597</c:v>
                </c:pt>
                <c:pt idx="15745">
                  <c:v>99.839996337890597</c:v>
                </c:pt>
                <c:pt idx="15746">
                  <c:v>99.839996337890597</c:v>
                </c:pt>
                <c:pt idx="15747">
                  <c:v>99.839996337890597</c:v>
                </c:pt>
                <c:pt idx="15748">
                  <c:v>99.839996337890597</c:v>
                </c:pt>
                <c:pt idx="15749">
                  <c:v>99.839996337890597</c:v>
                </c:pt>
                <c:pt idx="15750">
                  <c:v>99.839996337890597</c:v>
                </c:pt>
                <c:pt idx="15751">
                  <c:v>99.839996337890597</c:v>
                </c:pt>
                <c:pt idx="15752">
                  <c:v>99.839996337890597</c:v>
                </c:pt>
                <c:pt idx="15753">
                  <c:v>99.839996337890597</c:v>
                </c:pt>
                <c:pt idx="15754">
                  <c:v>99.839996337890597</c:v>
                </c:pt>
                <c:pt idx="15755">
                  <c:v>99.839996337890597</c:v>
                </c:pt>
                <c:pt idx="15756">
                  <c:v>99.839996337890597</c:v>
                </c:pt>
                <c:pt idx="15757">
                  <c:v>99.839996337890597</c:v>
                </c:pt>
                <c:pt idx="15758">
                  <c:v>99.839996337890597</c:v>
                </c:pt>
                <c:pt idx="15759">
                  <c:v>99.839996337890597</c:v>
                </c:pt>
                <c:pt idx="15760">
                  <c:v>99.839996337890597</c:v>
                </c:pt>
                <c:pt idx="15761">
                  <c:v>99.839996337890597</c:v>
                </c:pt>
                <c:pt idx="15762">
                  <c:v>99.839996337890597</c:v>
                </c:pt>
                <c:pt idx="15763">
                  <c:v>99.839996337890597</c:v>
                </c:pt>
                <c:pt idx="15764">
                  <c:v>99.839996337890597</c:v>
                </c:pt>
                <c:pt idx="15765">
                  <c:v>99.839996337890597</c:v>
                </c:pt>
                <c:pt idx="15766">
                  <c:v>99.839996337890597</c:v>
                </c:pt>
                <c:pt idx="15767">
                  <c:v>99.839996337890597</c:v>
                </c:pt>
                <c:pt idx="15768">
                  <c:v>99.839996337890597</c:v>
                </c:pt>
                <c:pt idx="15769">
                  <c:v>99.839996337890597</c:v>
                </c:pt>
                <c:pt idx="15770">
                  <c:v>99.839996337890597</c:v>
                </c:pt>
                <c:pt idx="15771">
                  <c:v>99.839996337890597</c:v>
                </c:pt>
                <c:pt idx="15772">
                  <c:v>99.839996337890597</c:v>
                </c:pt>
                <c:pt idx="15773">
                  <c:v>99.839996337890597</c:v>
                </c:pt>
                <c:pt idx="15774">
                  <c:v>99.839996337890597</c:v>
                </c:pt>
                <c:pt idx="15775">
                  <c:v>99.839996337890597</c:v>
                </c:pt>
                <c:pt idx="15776">
                  <c:v>99.839996337890597</c:v>
                </c:pt>
                <c:pt idx="15777">
                  <c:v>99.839996337890597</c:v>
                </c:pt>
                <c:pt idx="15778">
                  <c:v>99.839996337890597</c:v>
                </c:pt>
                <c:pt idx="15779">
                  <c:v>99.839996337890597</c:v>
                </c:pt>
                <c:pt idx="15780">
                  <c:v>99.839996337890597</c:v>
                </c:pt>
                <c:pt idx="15781">
                  <c:v>99.839996337890597</c:v>
                </c:pt>
                <c:pt idx="15782">
                  <c:v>99.839996337890597</c:v>
                </c:pt>
                <c:pt idx="15783">
                  <c:v>99.839996337890597</c:v>
                </c:pt>
                <c:pt idx="15784">
                  <c:v>99.839996337890597</c:v>
                </c:pt>
                <c:pt idx="15785">
                  <c:v>99.839996337890597</c:v>
                </c:pt>
                <c:pt idx="15786">
                  <c:v>99.839996337890597</c:v>
                </c:pt>
                <c:pt idx="15787">
                  <c:v>99.839996337890597</c:v>
                </c:pt>
                <c:pt idx="15788">
                  <c:v>99.839996337890597</c:v>
                </c:pt>
                <c:pt idx="15789">
                  <c:v>99.839996337890597</c:v>
                </c:pt>
                <c:pt idx="15790">
                  <c:v>99.839996337890597</c:v>
                </c:pt>
                <c:pt idx="15791">
                  <c:v>99.839996337890597</c:v>
                </c:pt>
                <c:pt idx="15792">
                  <c:v>99.839996337890597</c:v>
                </c:pt>
                <c:pt idx="15793">
                  <c:v>99.839996337890597</c:v>
                </c:pt>
                <c:pt idx="15794">
                  <c:v>99.839996337890597</c:v>
                </c:pt>
                <c:pt idx="15795">
                  <c:v>99.839996337890597</c:v>
                </c:pt>
                <c:pt idx="15796">
                  <c:v>99.839996337890597</c:v>
                </c:pt>
                <c:pt idx="15797">
                  <c:v>99.839996337890597</c:v>
                </c:pt>
                <c:pt idx="15798">
                  <c:v>99.839996337890597</c:v>
                </c:pt>
                <c:pt idx="15799">
                  <c:v>99.839996337890597</c:v>
                </c:pt>
                <c:pt idx="15800">
                  <c:v>99.839996337890597</c:v>
                </c:pt>
                <c:pt idx="15801">
                  <c:v>99.839996337890597</c:v>
                </c:pt>
                <c:pt idx="15802">
                  <c:v>99.839996337890597</c:v>
                </c:pt>
                <c:pt idx="15803">
                  <c:v>99.839996337890597</c:v>
                </c:pt>
                <c:pt idx="15804">
                  <c:v>99.839996337890597</c:v>
                </c:pt>
                <c:pt idx="15805">
                  <c:v>99.839996337890597</c:v>
                </c:pt>
                <c:pt idx="15806">
                  <c:v>99.839996337890597</c:v>
                </c:pt>
                <c:pt idx="15807">
                  <c:v>99.839996337890597</c:v>
                </c:pt>
                <c:pt idx="15808">
                  <c:v>99.839996337890597</c:v>
                </c:pt>
                <c:pt idx="15809">
                  <c:v>99.839996337890597</c:v>
                </c:pt>
                <c:pt idx="15810">
                  <c:v>99.839996337890597</c:v>
                </c:pt>
                <c:pt idx="15811">
                  <c:v>99.839996337890597</c:v>
                </c:pt>
                <c:pt idx="15812">
                  <c:v>99.839996337890597</c:v>
                </c:pt>
                <c:pt idx="15813">
                  <c:v>99.839996337890597</c:v>
                </c:pt>
                <c:pt idx="15814">
                  <c:v>99.839996337890597</c:v>
                </c:pt>
                <c:pt idx="15815">
                  <c:v>99.839996337890597</c:v>
                </c:pt>
                <c:pt idx="15816">
                  <c:v>99.839996337890597</c:v>
                </c:pt>
                <c:pt idx="15817">
                  <c:v>99.839996337890597</c:v>
                </c:pt>
                <c:pt idx="15818">
                  <c:v>99.839996337890597</c:v>
                </c:pt>
                <c:pt idx="15819">
                  <c:v>99.839996337890597</c:v>
                </c:pt>
                <c:pt idx="15820">
                  <c:v>99.839996337890597</c:v>
                </c:pt>
                <c:pt idx="15821">
                  <c:v>99.839996337890597</c:v>
                </c:pt>
                <c:pt idx="15822">
                  <c:v>99.839996337890597</c:v>
                </c:pt>
                <c:pt idx="15823">
                  <c:v>99.839996337890597</c:v>
                </c:pt>
                <c:pt idx="15824">
                  <c:v>99.839996337890597</c:v>
                </c:pt>
                <c:pt idx="15825">
                  <c:v>99.839996337890597</c:v>
                </c:pt>
                <c:pt idx="15826">
                  <c:v>99.839996337890597</c:v>
                </c:pt>
                <c:pt idx="15827">
                  <c:v>99.839996337890597</c:v>
                </c:pt>
                <c:pt idx="15828">
                  <c:v>99.839996337890597</c:v>
                </c:pt>
                <c:pt idx="15829">
                  <c:v>99.839996337890597</c:v>
                </c:pt>
                <c:pt idx="15830">
                  <c:v>99.839996337890597</c:v>
                </c:pt>
                <c:pt idx="15831">
                  <c:v>99.839996337890597</c:v>
                </c:pt>
                <c:pt idx="15832">
                  <c:v>99.839996337890597</c:v>
                </c:pt>
                <c:pt idx="15833">
                  <c:v>99.839996337890597</c:v>
                </c:pt>
                <c:pt idx="15834">
                  <c:v>99.839996337890597</c:v>
                </c:pt>
                <c:pt idx="15835">
                  <c:v>99.839996337890597</c:v>
                </c:pt>
                <c:pt idx="15836">
                  <c:v>99.839996337890597</c:v>
                </c:pt>
                <c:pt idx="15837">
                  <c:v>99.839996337890597</c:v>
                </c:pt>
                <c:pt idx="15838">
                  <c:v>99.839996337890597</c:v>
                </c:pt>
                <c:pt idx="15839">
                  <c:v>99.839996337890597</c:v>
                </c:pt>
                <c:pt idx="15840">
                  <c:v>99.839996337890597</c:v>
                </c:pt>
                <c:pt idx="15841">
                  <c:v>99.839996337890597</c:v>
                </c:pt>
                <c:pt idx="15842">
                  <c:v>99.839996337890597</c:v>
                </c:pt>
                <c:pt idx="15843">
                  <c:v>99.839996337890597</c:v>
                </c:pt>
                <c:pt idx="15844">
                  <c:v>99.839996337890597</c:v>
                </c:pt>
                <c:pt idx="15845">
                  <c:v>99.839996337890597</c:v>
                </c:pt>
                <c:pt idx="15846">
                  <c:v>99.839996337890597</c:v>
                </c:pt>
                <c:pt idx="15847">
                  <c:v>99.839996337890597</c:v>
                </c:pt>
                <c:pt idx="15848">
                  <c:v>99.839996337890597</c:v>
                </c:pt>
                <c:pt idx="15849">
                  <c:v>99.839996337890597</c:v>
                </c:pt>
                <c:pt idx="15850">
                  <c:v>99.839996337890597</c:v>
                </c:pt>
                <c:pt idx="15851">
                  <c:v>99.839996337890597</c:v>
                </c:pt>
                <c:pt idx="15852">
                  <c:v>99.839996337890597</c:v>
                </c:pt>
                <c:pt idx="15853">
                  <c:v>99.839996337890597</c:v>
                </c:pt>
                <c:pt idx="15854">
                  <c:v>99.839996337890597</c:v>
                </c:pt>
                <c:pt idx="15855">
                  <c:v>99.839996337890597</c:v>
                </c:pt>
                <c:pt idx="15856">
                  <c:v>99.839996337890597</c:v>
                </c:pt>
                <c:pt idx="15857">
                  <c:v>99.839996337890597</c:v>
                </c:pt>
                <c:pt idx="15858">
                  <c:v>99.839996337890597</c:v>
                </c:pt>
                <c:pt idx="15859">
                  <c:v>99.839996337890597</c:v>
                </c:pt>
                <c:pt idx="15860">
                  <c:v>99.839996337890597</c:v>
                </c:pt>
                <c:pt idx="15861">
                  <c:v>99.839996337890597</c:v>
                </c:pt>
                <c:pt idx="15862">
                  <c:v>99.839996337890597</c:v>
                </c:pt>
                <c:pt idx="15863">
                  <c:v>99.839996337890597</c:v>
                </c:pt>
                <c:pt idx="15864">
                  <c:v>99.839996337890597</c:v>
                </c:pt>
                <c:pt idx="15865">
                  <c:v>99.839996337890597</c:v>
                </c:pt>
                <c:pt idx="15866">
                  <c:v>99.839996337890597</c:v>
                </c:pt>
                <c:pt idx="15867">
                  <c:v>99.839996337890597</c:v>
                </c:pt>
                <c:pt idx="15868">
                  <c:v>99.839996337890597</c:v>
                </c:pt>
                <c:pt idx="15869">
                  <c:v>99.839996337890597</c:v>
                </c:pt>
                <c:pt idx="15870">
                  <c:v>99.839996337890597</c:v>
                </c:pt>
                <c:pt idx="15871">
                  <c:v>99.839996337890597</c:v>
                </c:pt>
                <c:pt idx="15872">
                  <c:v>99.839996337890597</c:v>
                </c:pt>
                <c:pt idx="15873">
                  <c:v>99.839996337890597</c:v>
                </c:pt>
                <c:pt idx="15874">
                  <c:v>99.839996337890597</c:v>
                </c:pt>
                <c:pt idx="15875">
                  <c:v>99.839996337890597</c:v>
                </c:pt>
                <c:pt idx="15876">
                  <c:v>99.839996337890597</c:v>
                </c:pt>
                <c:pt idx="15877">
                  <c:v>99.839996337890597</c:v>
                </c:pt>
                <c:pt idx="15878">
                  <c:v>99.839996337890597</c:v>
                </c:pt>
                <c:pt idx="15879">
                  <c:v>99.839996337890597</c:v>
                </c:pt>
                <c:pt idx="15880">
                  <c:v>99.839996337890597</c:v>
                </c:pt>
                <c:pt idx="15881">
                  <c:v>99.839996337890597</c:v>
                </c:pt>
                <c:pt idx="15882">
                  <c:v>99.839996337890597</c:v>
                </c:pt>
                <c:pt idx="15883">
                  <c:v>99.839996337890597</c:v>
                </c:pt>
                <c:pt idx="15884">
                  <c:v>99.839996337890597</c:v>
                </c:pt>
                <c:pt idx="15885">
                  <c:v>99.839996337890597</c:v>
                </c:pt>
                <c:pt idx="15886">
                  <c:v>99.839996337890597</c:v>
                </c:pt>
                <c:pt idx="15887">
                  <c:v>99.839996337890597</c:v>
                </c:pt>
                <c:pt idx="15888">
                  <c:v>99.839996337890597</c:v>
                </c:pt>
                <c:pt idx="15889">
                  <c:v>99.839996337890597</c:v>
                </c:pt>
                <c:pt idx="15890">
                  <c:v>99.839996337890597</c:v>
                </c:pt>
                <c:pt idx="15891">
                  <c:v>99.839996337890597</c:v>
                </c:pt>
                <c:pt idx="15892">
                  <c:v>99.839996337890597</c:v>
                </c:pt>
                <c:pt idx="15893">
                  <c:v>99.839996337890597</c:v>
                </c:pt>
                <c:pt idx="15894">
                  <c:v>99.839996337890597</c:v>
                </c:pt>
                <c:pt idx="15895">
                  <c:v>99.839996337890597</c:v>
                </c:pt>
                <c:pt idx="15896">
                  <c:v>99.839996337890597</c:v>
                </c:pt>
                <c:pt idx="15897">
                  <c:v>99.839996337890597</c:v>
                </c:pt>
                <c:pt idx="15898">
                  <c:v>99.839996337890597</c:v>
                </c:pt>
                <c:pt idx="15899">
                  <c:v>99.839996337890597</c:v>
                </c:pt>
                <c:pt idx="15900">
                  <c:v>99.839996337890597</c:v>
                </c:pt>
                <c:pt idx="15901">
                  <c:v>99.839996337890597</c:v>
                </c:pt>
                <c:pt idx="15902">
                  <c:v>99.839996337890597</c:v>
                </c:pt>
                <c:pt idx="15903">
                  <c:v>99.839996337890597</c:v>
                </c:pt>
                <c:pt idx="15904">
                  <c:v>99.839996337890597</c:v>
                </c:pt>
                <c:pt idx="15905">
                  <c:v>99.839996337890597</c:v>
                </c:pt>
                <c:pt idx="15906">
                  <c:v>99.839996337890597</c:v>
                </c:pt>
                <c:pt idx="15907">
                  <c:v>99.839996337890597</c:v>
                </c:pt>
                <c:pt idx="15908">
                  <c:v>99.839996337890597</c:v>
                </c:pt>
                <c:pt idx="15909">
                  <c:v>99.839996337890597</c:v>
                </c:pt>
                <c:pt idx="15910">
                  <c:v>99.839996337890597</c:v>
                </c:pt>
                <c:pt idx="15911">
                  <c:v>99.839996337890597</c:v>
                </c:pt>
                <c:pt idx="15912">
                  <c:v>99.839996337890597</c:v>
                </c:pt>
                <c:pt idx="15913">
                  <c:v>99.839996337890597</c:v>
                </c:pt>
                <c:pt idx="15914">
                  <c:v>99.839996337890597</c:v>
                </c:pt>
                <c:pt idx="15915">
                  <c:v>99.839996337890597</c:v>
                </c:pt>
                <c:pt idx="15916">
                  <c:v>99.839996337890597</c:v>
                </c:pt>
                <c:pt idx="15917">
                  <c:v>99.839996337890597</c:v>
                </c:pt>
                <c:pt idx="15918">
                  <c:v>99.839996337890597</c:v>
                </c:pt>
                <c:pt idx="15919">
                  <c:v>99.839996337890597</c:v>
                </c:pt>
                <c:pt idx="15920">
                  <c:v>99.839996337890597</c:v>
                </c:pt>
                <c:pt idx="15921">
                  <c:v>99.839996337890597</c:v>
                </c:pt>
                <c:pt idx="15922">
                  <c:v>99.839996337890597</c:v>
                </c:pt>
                <c:pt idx="15923">
                  <c:v>99.839996337890597</c:v>
                </c:pt>
                <c:pt idx="15924">
                  <c:v>99.839996337890597</c:v>
                </c:pt>
                <c:pt idx="15925">
                  <c:v>99.839996337890597</c:v>
                </c:pt>
                <c:pt idx="15926">
                  <c:v>99.839996337890597</c:v>
                </c:pt>
                <c:pt idx="15927">
                  <c:v>99.839996337890597</c:v>
                </c:pt>
                <c:pt idx="15928">
                  <c:v>99.839996337890597</c:v>
                </c:pt>
                <c:pt idx="15929">
                  <c:v>99.839996337890597</c:v>
                </c:pt>
                <c:pt idx="15930">
                  <c:v>99.839996337890597</c:v>
                </c:pt>
                <c:pt idx="15931">
                  <c:v>99.839996337890597</c:v>
                </c:pt>
                <c:pt idx="15932">
                  <c:v>99.839996337890597</c:v>
                </c:pt>
                <c:pt idx="15933">
                  <c:v>99.839996337890597</c:v>
                </c:pt>
                <c:pt idx="15934">
                  <c:v>99.839996337890597</c:v>
                </c:pt>
                <c:pt idx="15935">
                  <c:v>99.839996337890597</c:v>
                </c:pt>
                <c:pt idx="15936">
                  <c:v>99.839996337890597</c:v>
                </c:pt>
                <c:pt idx="15937">
                  <c:v>99.839996337890597</c:v>
                </c:pt>
                <c:pt idx="15938">
                  <c:v>99.839996337890597</c:v>
                </c:pt>
                <c:pt idx="15939">
                  <c:v>99.839996337890597</c:v>
                </c:pt>
                <c:pt idx="15940">
                  <c:v>99.839996337890597</c:v>
                </c:pt>
                <c:pt idx="15941">
                  <c:v>99.839996337890597</c:v>
                </c:pt>
                <c:pt idx="15942">
                  <c:v>99.839996337890597</c:v>
                </c:pt>
                <c:pt idx="15943">
                  <c:v>99.839996337890597</c:v>
                </c:pt>
                <c:pt idx="15944">
                  <c:v>99.839996337890597</c:v>
                </c:pt>
                <c:pt idx="15945">
                  <c:v>99.839996337890597</c:v>
                </c:pt>
                <c:pt idx="15946">
                  <c:v>99.839996337890597</c:v>
                </c:pt>
                <c:pt idx="15947">
                  <c:v>99.839996337890597</c:v>
                </c:pt>
                <c:pt idx="15948">
                  <c:v>99.839996337890597</c:v>
                </c:pt>
                <c:pt idx="15949">
                  <c:v>99.839996337890597</c:v>
                </c:pt>
                <c:pt idx="15950">
                  <c:v>99.839996337890597</c:v>
                </c:pt>
                <c:pt idx="15951">
                  <c:v>99.839996337890597</c:v>
                </c:pt>
                <c:pt idx="15952">
                  <c:v>99.839996337890597</c:v>
                </c:pt>
                <c:pt idx="15953">
                  <c:v>99.839996337890597</c:v>
                </c:pt>
                <c:pt idx="15954">
                  <c:v>99.839996337890597</c:v>
                </c:pt>
                <c:pt idx="15955">
                  <c:v>99.839996337890597</c:v>
                </c:pt>
                <c:pt idx="15956">
                  <c:v>99.839996337890597</c:v>
                </c:pt>
                <c:pt idx="15957">
                  <c:v>99.839996337890597</c:v>
                </c:pt>
                <c:pt idx="15958">
                  <c:v>99.839996337890597</c:v>
                </c:pt>
                <c:pt idx="15959">
                  <c:v>99.839996337890597</c:v>
                </c:pt>
                <c:pt idx="15960">
                  <c:v>99.839996337890597</c:v>
                </c:pt>
                <c:pt idx="15961">
                  <c:v>99.839996337890597</c:v>
                </c:pt>
                <c:pt idx="15962">
                  <c:v>99.839996337890597</c:v>
                </c:pt>
                <c:pt idx="15963">
                  <c:v>99.839996337890597</c:v>
                </c:pt>
                <c:pt idx="15964">
                  <c:v>99.839996337890597</c:v>
                </c:pt>
                <c:pt idx="15965">
                  <c:v>99.839996337890597</c:v>
                </c:pt>
                <c:pt idx="15966">
                  <c:v>99.799409239742502</c:v>
                </c:pt>
                <c:pt idx="15967">
                  <c:v>99.839704404465905</c:v>
                </c:pt>
                <c:pt idx="15968">
                  <c:v>99.830721837553995</c:v>
                </c:pt>
                <c:pt idx="15969">
                  <c:v>99.821739270642098</c:v>
                </c:pt>
                <c:pt idx="15970">
                  <c:v>99.812756703730201</c:v>
                </c:pt>
                <c:pt idx="15971">
                  <c:v>99.803774136818205</c:v>
                </c:pt>
                <c:pt idx="15972">
                  <c:v>99.794791569906295</c:v>
                </c:pt>
                <c:pt idx="15973">
                  <c:v>99.785809002994398</c:v>
                </c:pt>
                <c:pt idx="15974">
                  <c:v>99.776826436082402</c:v>
                </c:pt>
                <c:pt idx="15975">
                  <c:v>99.767843869170505</c:v>
                </c:pt>
                <c:pt idx="15976">
                  <c:v>99.745228156970995</c:v>
                </c:pt>
                <c:pt idx="15977">
                  <c:v>99.7498379368689</c:v>
                </c:pt>
                <c:pt idx="15978">
                  <c:v>99.737833260496004</c:v>
                </c:pt>
                <c:pt idx="15979">
                  <c:v>99.725828584123207</c:v>
                </c:pt>
                <c:pt idx="15980">
                  <c:v>99.713823907750296</c:v>
                </c:pt>
                <c:pt idx="15981">
                  <c:v>99.701819231377399</c:v>
                </c:pt>
                <c:pt idx="15982">
                  <c:v>99.689814555004602</c:v>
                </c:pt>
                <c:pt idx="15983">
                  <c:v>99.677809878631706</c:v>
                </c:pt>
                <c:pt idx="15984">
                  <c:v>99.665805202258795</c:v>
                </c:pt>
                <c:pt idx="15985">
                  <c:v>99.653800525885899</c:v>
                </c:pt>
                <c:pt idx="15986">
                  <c:v>99.655292367262305</c:v>
                </c:pt>
                <c:pt idx="15987">
                  <c:v>99.629842599895895</c:v>
                </c:pt>
                <c:pt idx="15988">
                  <c:v>99.620833656865699</c:v>
                </c:pt>
                <c:pt idx="15989">
                  <c:v>99.611824713835503</c:v>
                </c:pt>
                <c:pt idx="15990">
                  <c:v>99.602815770805293</c:v>
                </c:pt>
                <c:pt idx="15991">
                  <c:v>99.593806827775097</c:v>
                </c:pt>
                <c:pt idx="15992">
                  <c:v>99.584797884744901</c:v>
                </c:pt>
                <c:pt idx="15993">
                  <c:v>99.575788941714706</c:v>
                </c:pt>
                <c:pt idx="15994">
                  <c:v>99.566779998684595</c:v>
                </c:pt>
                <c:pt idx="15995">
                  <c:v>99.557771055654399</c:v>
                </c:pt>
                <c:pt idx="15996">
                  <c:v>99.535252674061795</c:v>
                </c:pt>
                <c:pt idx="15997">
                  <c:v>99.539670797935003</c:v>
                </c:pt>
                <c:pt idx="15998">
                  <c:v>99.527666521851401</c:v>
                </c:pt>
                <c:pt idx="15999">
                  <c:v>99.515662245767899</c:v>
                </c:pt>
                <c:pt idx="16000">
                  <c:v>99.503657969684298</c:v>
                </c:pt>
                <c:pt idx="16001">
                  <c:v>99.491653693600696</c:v>
                </c:pt>
                <c:pt idx="16002">
                  <c:v>99.479649417517194</c:v>
                </c:pt>
                <c:pt idx="16003">
                  <c:v>99.467645141433593</c:v>
                </c:pt>
                <c:pt idx="16004">
                  <c:v>99.455640865350006</c:v>
                </c:pt>
                <c:pt idx="16005">
                  <c:v>99.443636589266504</c:v>
                </c:pt>
                <c:pt idx="16006">
                  <c:v>99.445193333791906</c:v>
                </c:pt>
                <c:pt idx="16007">
                  <c:v>99.419720656712798</c:v>
                </c:pt>
                <c:pt idx="16008">
                  <c:v>99.410720259984302</c:v>
                </c:pt>
                <c:pt idx="16009">
                  <c:v>99.401719863255806</c:v>
                </c:pt>
                <c:pt idx="16010">
                  <c:v>99.392719466527296</c:v>
                </c:pt>
                <c:pt idx="16011">
                  <c:v>99.383719069798701</c:v>
                </c:pt>
                <c:pt idx="16012">
                  <c:v>99.374718673070205</c:v>
                </c:pt>
                <c:pt idx="16013">
                  <c:v>99.365718276341696</c:v>
                </c:pt>
                <c:pt idx="16014">
                  <c:v>99.3567178796132</c:v>
                </c:pt>
                <c:pt idx="16015">
                  <c:v>99.347717482884704</c:v>
                </c:pt>
                <c:pt idx="16016">
                  <c:v>99.311628230459505</c:v>
                </c:pt>
                <c:pt idx="16017">
                  <c:v>99.3295317127711</c:v>
                </c:pt>
                <c:pt idx="16018">
                  <c:v>99.314532073128703</c:v>
                </c:pt>
                <c:pt idx="16019">
                  <c:v>99.299532433486306</c:v>
                </c:pt>
                <c:pt idx="16020">
                  <c:v>99.284532793843795</c:v>
                </c:pt>
                <c:pt idx="16021">
                  <c:v>99.269533154201397</c:v>
                </c:pt>
                <c:pt idx="16022">
                  <c:v>99.254533514559</c:v>
                </c:pt>
                <c:pt idx="16023">
                  <c:v>99.239533874916503</c:v>
                </c:pt>
                <c:pt idx="16024">
                  <c:v>99.224534235274106</c:v>
                </c:pt>
                <c:pt idx="16025">
                  <c:v>99.209534595631695</c:v>
                </c:pt>
                <c:pt idx="16026">
                  <c:v>99.221624263174405</c:v>
                </c:pt>
                <c:pt idx="16027">
                  <c:v>99.179721292877204</c:v>
                </c:pt>
                <c:pt idx="16028">
                  <c:v>99.170720896148595</c:v>
                </c:pt>
                <c:pt idx="16029">
                  <c:v>99.161720499420099</c:v>
                </c:pt>
                <c:pt idx="16030">
                  <c:v>99.152720102691603</c:v>
                </c:pt>
                <c:pt idx="16031">
                  <c:v>99.143719705963093</c:v>
                </c:pt>
                <c:pt idx="16032">
                  <c:v>99.134719309234598</c:v>
                </c:pt>
                <c:pt idx="16033">
                  <c:v>99.125718912506102</c:v>
                </c:pt>
                <c:pt idx="16034">
                  <c:v>99.116718515777507</c:v>
                </c:pt>
                <c:pt idx="16035">
                  <c:v>99.107718119048997</c:v>
                </c:pt>
                <c:pt idx="16036">
                  <c:v>99.085175218582094</c:v>
                </c:pt>
                <c:pt idx="16037">
                  <c:v>99.089624353027304</c:v>
                </c:pt>
                <c:pt idx="16038">
                  <c:v>99.077624841308506</c:v>
                </c:pt>
                <c:pt idx="16039">
                  <c:v>99.065625329589807</c:v>
                </c:pt>
                <c:pt idx="16040">
                  <c:v>99.053625817871094</c:v>
                </c:pt>
                <c:pt idx="16041">
                  <c:v>99.041626306152295</c:v>
                </c:pt>
                <c:pt idx="16042">
                  <c:v>99.029626794433597</c:v>
                </c:pt>
                <c:pt idx="16043">
                  <c:v>99.017627282714798</c:v>
                </c:pt>
                <c:pt idx="16044">
                  <c:v>99.005627770996099</c:v>
                </c:pt>
                <c:pt idx="16045">
                  <c:v>98.993628259277301</c:v>
                </c:pt>
                <c:pt idx="16046">
                  <c:v>98.973024094912304</c:v>
                </c:pt>
                <c:pt idx="16047">
                  <c:v>98.969523909623803</c:v>
                </c:pt>
                <c:pt idx="16048">
                  <c:v>98.954126778035501</c:v>
                </c:pt>
                <c:pt idx="16049">
                  <c:v>98.9387296464472</c:v>
                </c:pt>
                <c:pt idx="16050">
                  <c:v>98.933634449342605</c:v>
                </c:pt>
                <c:pt idx="16051">
                  <c:v>98.908680663190907</c:v>
                </c:pt>
                <c:pt idx="16052">
                  <c:v>98.898852248317695</c:v>
                </c:pt>
                <c:pt idx="16053">
                  <c:v>98.889023833444398</c:v>
                </c:pt>
                <c:pt idx="16054">
                  <c:v>98.8791954185712</c:v>
                </c:pt>
                <c:pt idx="16055">
                  <c:v>98.869367003697903</c:v>
                </c:pt>
                <c:pt idx="16056">
                  <c:v>98.862178660921401</c:v>
                </c:pt>
                <c:pt idx="16057">
                  <c:v>98.849734466883802</c:v>
                </c:pt>
                <c:pt idx="16058">
                  <c:v>98.840734220159405</c:v>
                </c:pt>
                <c:pt idx="16059">
                  <c:v>98.831733973435007</c:v>
                </c:pt>
                <c:pt idx="16060">
                  <c:v>98.822733726710595</c:v>
                </c:pt>
                <c:pt idx="16061">
                  <c:v>98.813733479986197</c:v>
                </c:pt>
                <c:pt idx="16062">
                  <c:v>98.8047332332618</c:v>
                </c:pt>
                <c:pt idx="16063">
                  <c:v>98.795732986537402</c:v>
                </c:pt>
                <c:pt idx="16064">
                  <c:v>98.786732739813004</c:v>
                </c:pt>
                <c:pt idx="16065">
                  <c:v>98.777732493088607</c:v>
                </c:pt>
                <c:pt idx="16066">
                  <c:v>98.755190887451107</c:v>
                </c:pt>
                <c:pt idx="16067">
                  <c:v>98.759644515244204</c:v>
                </c:pt>
                <c:pt idx="16068">
                  <c:v>98.747644803530306</c:v>
                </c:pt>
                <c:pt idx="16069">
                  <c:v>98.735645091816394</c:v>
                </c:pt>
                <c:pt idx="16070">
                  <c:v>98.723645380102397</c:v>
                </c:pt>
                <c:pt idx="16071">
                  <c:v>98.711645668388499</c:v>
                </c:pt>
                <c:pt idx="16072">
                  <c:v>98.699645956674502</c:v>
                </c:pt>
                <c:pt idx="16073">
                  <c:v>98.687646244960604</c:v>
                </c:pt>
                <c:pt idx="16074">
                  <c:v>98.675646533246606</c:v>
                </c:pt>
                <c:pt idx="16075">
                  <c:v>98.663646821532694</c:v>
                </c:pt>
                <c:pt idx="16076">
                  <c:v>98.651644568338796</c:v>
                </c:pt>
                <c:pt idx="16077">
                  <c:v>98.6396473815918</c:v>
                </c:pt>
                <c:pt idx="16078">
                  <c:v>98.627647106933594</c:v>
                </c:pt>
                <c:pt idx="16079">
                  <c:v>98.615646832275303</c:v>
                </c:pt>
                <c:pt idx="16080">
                  <c:v>98.603646557617097</c:v>
                </c:pt>
                <c:pt idx="16081">
                  <c:v>98.591646282958905</c:v>
                </c:pt>
                <c:pt idx="16082">
                  <c:v>98.579646008300699</c:v>
                </c:pt>
                <c:pt idx="16083">
                  <c:v>98.567645733642493</c:v>
                </c:pt>
                <c:pt idx="16084">
                  <c:v>98.555645458984301</c:v>
                </c:pt>
                <c:pt idx="16085">
                  <c:v>98.543645184326095</c:v>
                </c:pt>
                <c:pt idx="16086">
                  <c:v>98.530316622487305</c:v>
                </c:pt>
                <c:pt idx="16087">
                  <c:v>98.519635897279102</c:v>
                </c:pt>
                <c:pt idx="16088">
                  <c:v>98.507337745439798</c:v>
                </c:pt>
                <c:pt idx="16089">
                  <c:v>98.495039593600595</c:v>
                </c:pt>
                <c:pt idx="16090">
                  <c:v>98.482741441761306</c:v>
                </c:pt>
                <c:pt idx="16091">
                  <c:v>98.470443289922102</c:v>
                </c:pt>
                <c:pt idx="16092">
                  <c:v>98.458145138082799</c:v>
                </c:pt>
                <c:pt idx="16093">
                  <c:v>98.445846986243595</c:v>
                </c:pt>
                <c:pt idx="16094">
                  <c:v>98.433548834404306</c:v>
                </c:pt>
                <c:pt idx="16095">
                  <c:v>98.421250682565102</c:v>
                </c:pt>
                <c:pt idx="16096">
                  <c:v>98.411650857683597</c:v>
                </c:pt>
                <c:pt idx="16097">
                  <c:v>98.399739097410006</c:v>
                </c:pt>
                <c:pt idx="16098">
                  <c:v>98.390741549904803</c:v>
                </c:pt>
                <c:pt idx="16099">
                  <c:v>98.381744002399699</c:v>
                </c:pt>
                <c:pt idx="16100">
                  <c:v>98.372746454894596</c:v>
                </c:pt>
                <c:pt idx="16101">
                  <c:v>98.363748907389393</c:v>
                </c:pt>
                <c:pt idx="16102">
                  <c:v>98.354751359884304</c:v>
                </c:pt>
                <c:pt idx="16103">
                  <c:v>98.345753812379101</c:v>
                </c:pt>
                <c:pt idx="16104">
                  <c:v>98.336756264873998</c:v>
                </c:pt>
                <c:pt idx="16105">
                  <c:v>98.327758717368894</c:v>
                </c:pt>
                <c:pt idx="16106">
                  <c:v>98.305208043761297</c:v>
                </c:pt>
                <c:pt idx="16107">
                  <c:v>98.309685556652596</c:v>
                </c:pt>
                <c:pt idx="16108">
                  <c:v>98.2976854819957</c:v>
                </c:pt>
                <c:pt idx="16109">
                  <c:v>98.285685407338704</c:v>
                </c:pt>
                <c:pt idx="16110">
                  <c:v>98.273685332681794</c:v>
                </c:pt>
                <c:pt idx="16111">
                  <c:v>98.261685258024798</c:v>
                </c:pt>
                <c:pt idx="16112">
                  <c:v>98.249685183367802</c:v>
                </c:pt>
                <c:pt idx="16113">
                  <c:v>98.237685108710906</c:v>
                </c:pt>
                <c:pt idx="16114">
                  <c:v>98.225685034053896</c:v>
                </c:pt>
                <c:pt idx="16115">
                  <c:v>98.213684959397</c:v>
                </c:pt>
                <c:pt idx="16116">
                  <c:v>98.201696450276103</c:v>
                </c:pt>
                <c:pt idx="16117">
                  <c:v>98.189684876281603</c:v>
                </c:pt>
                <c:pt idx="16118">
                  <c:v>98.177687364148198</c:v>
                </c:pt>
                <c:pt idx="16119">
                  <c:v>98.165689852014793</c:v>
                </c:pt>
                <c:pt idx="16120">
                  <c:v>98.153692339881403</c:v>
                </c:pt>
                <c:pt idx="16121">
                  <c:v>98.141694827747997</c:v>
                </c:pt>
                <c:pt idx="16122">
                  <c:v>98.129697315614607</c:v>
                </c:pt>
                <c:pt idx="16123">
                  <c:v>98.117699803481202</c:v>
                </c:pt>
                <c:pt idx="16124">
                  <c:v>98.105702291347797</c:v>
                </c:pt>
                <c:pt idx="16125">
                  <c:v>98.093704779214406</c:v>
                </c:pt>
                <c:pt idx="16126">
                  <c:v>98.081693898643195</c:v>
                </c:pt>
                <c:pt idx="16127">
                  <c:v>98.069709683353096</c:v>
                </c:pt>
                <c:pt idx="16128">
                  <c:v>98.057709208687001</c:v>
                </c:pt>
                <c:pt idx="16129">
                  <c:v>98.045708734020806</c:v>
                </c:pt>
                <c:pt idx="16130">
                  <c:v>98.033708259354697</c:v>
                </c:pt>
                <c:pt idx="16131">
                  <c:v>98.021707784688601</c:v>
                </c:pt>
                <c:pt idx="16132">
                  <c:v>98.009707310022506</c:v>
                </c:pt>
                <c:pt idx="16133">
                  <c:v>97.997706835356396</c:v>
                </c:pt>
                <c:pt idx="16134">
                  <c:v>97.985706360690301</c:v>
                </c:pt>
                <c:pt idx="16135">
                  <c:v>97.973705886024206</c:v>
                </c:pt>
                <c:pt idx="16136">
                  <c:v>97.962114679396095</c:v>
                </c:pt>
                <c:pt idx="16137">
                  <c:v>97.949708222721995</c:v>
                </c:pt>
                <c:pt idx="16138">
                  <c:v>97.937842790388601</c:v>
                </c:pt>
                <c:pt idx="16139">
                  <c:v>97.925977358055306</c:v>
                </c:pt>
                <c:pt idx="16140">
                  <c:v>97.914111925721897</c:v>
                </c:pt>
                <c:pt idx="16141">
                  <c:v>97.902246493388503</c:v>
                </c:pt>
                <c:pt idx="16142">
                  <c:v>97.904779788208003</c:v>
                </c:pt>
                <c:pt idx="16143">
                  <c:v>97.884126259565903</c:v>
                </c:pt>
                <c:pt idx="16144">
                  <c:v>97.878057931600495</c:v>
                </c:pt>
                <c:pt idx="16145">
                  <c:v>97.8719896036351</c:v>
                </c:pt>
                <c:pt idx="16146">
                  <c:v>97.850171075238705</c:v>
                </c:pt>
                <c:pt idx="16147">
                  <c:v>97.859708608534902</c:v>
                </c:pt>
                <c:pt idx="16148">
                  <c:v>97.847708533877906</c:v>
                </c:pt>
                <c:pt idx="16149">
                  <c:v>97.835708459220996</c:v>
                </c:pt>
                <c:pt idx="16150">
                  <c:v>97.823708384564</c:v>
                </c:pt>
                <c:pt idx="16151">
                  <c:v>97.811708309907004</c:v>
                </c:pt>
                <c:pt idx="16152">
                  <c:v>97.799708235250094</c:v>
                </c:pt>
                <c:pt idx="16153">
                  <c:v>97.787708160593098</c:v>
                </c:pt>
                <c:pt idx="16154">
                  <c:v>97.775708085936202</c:v>
                </c:pt>
                <c:pt idx="16155">
                  <c:v>97.763708011279206</c:v>
                </c:pt>
                <c:pt idx="16156">
                  <c:v>97.765245523452705</c:v>
                </c:pt>
                <c:pt idx="16157">
                  <c:v>97.739780368994701</c:v>
                </c:pt>
                <c:pt idx="16158">
                  <c:v>97.730780585209203</c:v>
                </c:pt>
                <c:pt idx="16159">
                  <c:v>97.721780801423805</c:v>
                </c:pt>
                <c:pt idx="16160">
                  <c:v>97.712781017638306</c:v>
                </c:pt>
                <c:pt idx="16161">
                  <c:v>97.703781233852794</c:v>
                </c:pt>
                <c:pt idx="16162">
                  <c:v>97.694781450067396</c:v>
                </c:pt>
                <c:pt idx="16163">
                  <c:v>97.685781666281898</c:v>
                </c:pt>
                <c:pt idx="16164">
                  <c:v>97.676781882496499</c:v>
                </c:pt>
                <c:pt idx="16165">
                  <c:v>97.667782098711001</c:v>
                </c:pt>
                <c:pt idx="16166">
                  <c:v>97.645244526863095</c:v>
                </c:pt>
                <c:pt idx="16167">
                  <c:v>97.649709524062203</c:v>
                </c:pt>
                <c:pt idx="16168">
                  <c:v>97.637709449405193</c:v>
                </c:pt>
                <c:pt idx="16169">
                  <c:v>97.625709374748297</c:v>
                </c:pt>
                <c:pt idx="16170">
                  <c:v>97.613709300091301</c:v>
                </c:pt>
                <c:pt idx="16171">
                  <c:v>97.601709225434405</c:v>
                </c:pt>
                <c:pt idx="16172">
                  <c:v>97.589709150777395</c:v>
                </c:pt>
                <c:pt idx="16173">
                  <c:v>97.577709076120499</c:v>
                </c:pt>
                <c:pt idx="16174">
                  <c:v>97.565709001463503</c:v>
                </c:pt>
                <c:pt idx="16175">
                  <c:v>97.553708926806493</c:v>
                </c:pt>
                <c:pt idx="16176">
                  <c:v>97.541710656967297</c:v>
                </c:pt>
                <c:pt idx="16177">
                  <c:v>97.529708787158896</c:v>
                </c:pt>
                <c:pt idx="16178">
                  <c:v>97.517709112484397</c:v>
                </c:pt>
                <c:pt idx="16179">
                  <c:v>97.505709437809898</c:v>
                </c:pt>
                <c:pt idx="16180">
                  <c:v>97.493709763135499</c:v>
                </c:pt>
                <c:pt idx="16181">
                  <c:v>97.481710088461</c:v>
                </c:pt>
                <c:pt idx="16182">
                  <c:v>97.469710413786501</c:v>
                </c:pt>
                <c:pt idx="16183">
                  <c:v>97.457710739112002</c:v>
                </c:pt>
                <c:pt idx="16184">
                  <c:v>97.445711064437603</c:v>
                </c:pt>
                <c:pt idx="16185">
                  <c:v>97.433711389763104</c:v>
                </c:pt>
                <c:pt idx="16186">
                  <c:v>97.413466516057696</c:v>
                </c:pt>
                <c:pt idx="16187">
                  <c:v>97.409556558180597</c:v>
                </c:pt>
                <c:pt idx="16188">
                  <c:v>97.400784328763095</c:v>
                </c:pt>
                <c:pt idx="16189">
                  <c:v>97.377076854693996</c:v>
                </c:pt>
                <c:pt idx="16190">
                  <c:v>97.369921937444701</c:v>
                </c:pt>
                <c:pt idx="16191">
                  <c:v>97.362767020195506</c:v>
                </c:pt>
                <c:pt idx="16192">
                  <c:v>97.355612102946196</c:v>
                </c:pt>
                <c:pt idx="16193">
                  <c:v>97.348457185696901</c:v>
                </c:pt>
                <c:pt idx="16194">
                  <c:v>97.341302268447706</c:v>
                </c:pt>
                <c:pt idx="16195">
                  <c:v>97.334147351198396</c:v>
                </c:pt>
                <c:pt idx="16196">
                  <c:v>97.307468779305594</c:v>
                </c:pt>
                <c:pt idx="16197">
                  <c:v>97.319727688598604</c:v>
                </c:pt>
                <c:pt idx="16198">
                  <c:v>97.307727413940398</c:v>
                </c:pt>
                <c:pt idx="16199">
                  <c:v>97.295727139282207</c:v>
                </c:pt>
                <c:pt idx="16200">
                  <c:v>97.283726864624001</c:v>
                </c:pt>
                <c:pt idx="16201">
                  <c:v>97.271726589965795</c:v>
                </c:pt>
                <c:pt idx="16202">
                  <c:v>97.259726315307603</c:v>
                </c:pt>
                <c:pt idx="16203">
                  <c:v>97.247726040649397</c:v>
                </c:pt>
                <c:pt idx="16204">
                  <c:v>97.235725765991205</c:v>
                </c:pt>
                <c:pt idx="16205">
                  <c:v>97.223725491332999</c:v>
                </c:pt>
                <c:pt idx="16206">
                  <c:v>97.225262897322395</c:v>
                </c:pt>
                <c:pt idx="16207">
                  <c:v>97.199792959942698</c:v>
                </c:pt>
                <c:pt idx="16208">
                  <c:v>97.190793476145103</c:v>
                </c:pt>
                <c:pt idx="16209">
                  <c:v>97.181793992347394</c:v>
                </c:pt>
                <c:pt idx="16210">
                  <c:v>97.1727945085497</c:v>
                </c:pt>
                <c:pt idx="16211">
                  <c:v>97.163795024752105</c:v>
                </c:pt>
                <c:pt idx="16212">
                  <c:v>97.154795540954396</c:v>
                </c:pt>
                <c:pt idx="16213">
                  <c:v>97.145796057156701</c:v>
                </c:pt>
                <c:pt idx="16214">
                  <c:v>97.136796573359106</c:v>
                </c:pt>
                <c:pt idx="16215">
                  <c:v>97.127797089561398</c:v>
                </c:pt>
                <c:pt idx="16216">
                  <c:v>97.105259361267002</c:v>
                </c:pt>
                <c:pt idx="16217">
                  <c:v>97.109730599671494</c:v>
                </c:pt>
                <c:pt idx="16218">
                  <c:v>97.097730125005398</c:v>
                </c:pt>
                <c:pt idx="16219">
                  <c:v>97.085729650339303</c:v>
                </c:pt>
                <c:pt idx="16220">
                  <c:v>97.073729175673193</c:v>
                </c:pt>
                <c:pt idx="16221">
                  <c:v>97.061728701007098</c:v>
                </c:pt>
                <c:pt idx="16222">
                  <c:v>97.049728226341003</c:v>
                </c:pt>
                <c:pt idx="16223">
                  <c:v>97.037727751674893</c:v>
                </c:pt>
                <c:pt idx="16224">
                  <c:v>97.025727277008698</c:v>
                </c:pt>
                <c:pt idx="16225">
                  <c:v>97.013726802342603</c:v>
                </c:pt>
                <c:pt idx="16226">
                  <c:v>96.993973664714503</c:v>
                </c:pt>
                <c:pt idx="16227">
                  <c:v>96.989683895713199</c:v>
                </c:pt>
                <c:pt idx="16228">
                  <c:v>96.975832363817105</c:v>
                </c:pt>
                <c:pt idx="16229">
                  <c:v>96.961980831920897</c:v>
                </c:pt>
                <c:pt idx="16230">
                  <c:v>96.948129300024803</c:v>
                </c:pt>
                <c:pt idx="16231">
                  <c:v>96.934277768128695</c:v>
                </c:pt>
                <c:pt idx="16232">
                  <c:v>96.920426236232601</c:v>
                </c:pt>
                <c:pt idx="16233">
                  <c:v>96.906574704336506</c:v>
                </c:pt>
                <c:pt idx="16234">
                  <c:v>96.892723172440299</c:v>
                </c:pt>
                <c:pt idx="16235">
                  <c:v>96.893723660278297</c:v>
                </c:pt>
                <c:pt idx="16236">
                  <c:v>96.867144285081693</c:v>
                </c:pt>
                <c:pt idx="16237">
                  <c:v>96.869791162879906</c:v>
                </c:pt>
                <c:pt idx="16238">
                  <c:v>96.860793178721195</c:v>
                </c:pt>
                <c:pt idx="16239">
                  <c:v>96.851795194562598</c:v>
                </c:pt>
                <c:pt idx="16240">
                  <c:v>96.842797210404001</c:v>
                </c:pt>
                <c:pt idx="16241">
                  <c:v>96.833799226245304</c:v>
                </c:pt>
                <c:pt idx="16242">
                  <c:v>96.824801242086707</c:v>
                </c:pt>
                <c:pt idx="16243">
                  <c:v>96.815803257928096</c:v>
                </c:pt>
                <c:pt idx="16244">
                  <c:v>96.806805273769399</c:v>
                </c:pt>
                <c:pt idx="16245">
                  <c:v>96.797807289610802</c:v>
                </c:pt>
                <c:pt idx="16246">
                  <c:v>96.775265424353407</c:v>
                </c:pt>
                <c:pt idx="16247">
                  <c:v>96.779748769408002</c:v>
                </c:pt>
                <c:pt idx="16248">
                  <c:v>96.767748294741807</c:v>
                </c:pt>
                <c:pt idx="16249">
                  <c:v>96.755747820075698</c:v>
                </c:pt>
                <c:pt idx="16250">
                  <c:v>96.743747345409602</c:v>
                </c:pt>
                <c:pt idx="16251">
                  <c:v>96.731746870743507</c:v>
                </c:pt>
                <c:pt idx="16252">
                  <c:v>96.719746396077397</c:v>
                </c:pt>
                <c:pt idx="16253">
                  <c:v>96.707745921411302</c:v>
                </c:pt>
                <c:pt idx="16254">
                  <c:v>96.695745446745093</c:v>
                </c:pt>
                <c:pt idx="16255">
                  <c:v>96.683744972078998</c:v>
                </c:pt>
                <c:pt idx="16256">
                  <c:v>96.685280442237797</c:v>
                </c:pt>
                <c:pt idx="16257">
                  <c:v>96.659807043555006</c:v>
                </c:pt>
                <c:pt idx="16258">
                  <c:v>96.650807559757396</c:v>
                </c:pt>
                <c:pt idx="16259">
                  <c:v>96.641808075959702</c:v>
                </c:pt>
                <c:pt idx="16260">
                  <c:v>96.632808592161993</c:v>
                </c:pt>
                <c:pt idx="16261">
                  <c:v>96.623809108364398</c:v>
                </c:pt>
                <c:pt idx="16262">
                  <c:v>96.614809624566703</c:v>
                </c:pt>
                <c:pt idx="16263">
                  <c:v>96.605810140769094</c:v>
                </c:pt>
                <c:pt idx="16264">
                  <c:v>96.5968106569714</c:v>
                </c:pt>
                <c:pt idx="16265">
                  <c:v>96.587811173173705</c:v>
                </c:pt>
                <c:pt idx="16266">
                  <c:v>96.565291729713906</c:v>
                </c:pt>
                <c:pt idx="16267">
                  <c:v>96.569749768245501</c:v>
                </c:pt>
                <c:pt idx="16268">
                  <c:v>96.557753292471304</c:v>
                </c:pt>
                <c:pt idx="16269">
                  <c:v>96.545756816697093</c:v>
                </c:pt>
                <c:pt idx="16270">
                  <c:v>96.533760340922896</c:v>
                </c:pt>
                <c:pt idx="16271">
                  <c:v>96.521763865148699</c:v>
                </c:pt>
                <c:pt idx="16272">
                  <c:v>96.509767389374502</c:v>
                </c:pt>
                <c:pt idx="16273">
                  <c:v>96.497770913600306</c:v>
                </c:pt>
                <c:pt idx="16274">
                  <c:v>96.485774437826095</c:v>
                </c:pt>
                <c:pt idx="16275">
                  <c:v>96.473777962051898</c:v>
                </c:pt>
                <c:pt idx="16276">
                  <c:v>96.4584504333654</c:v>
                </c:pt>
                <c:pt idx="16277">
                  <c:v>96.449769136616695</c:v>
                </c:pt>
                <c:pt idx="16278">
                  <c:v>96.436874138948795</c:v>
                </c:pt>
                <c:pt idx="16279">
                  <c:v>96.423979141280896</c:v>
                </c:pt>
                <c:pt idx="16280">
                  <c:v>96.411084143612996</c:v>
                </c:pt>
                <c:pt idx="16281">
                  <c:v>96.398189145944997</c:v>
                </c:pt>
                <c:pt idx="16282">
                  <c:v>96.385294148277097</c:v>
                </c:pt>
                <c:pt idx="16283">
                  <c:v>96.395841054575698</c:v>
                </c:pt>
                <c:pt idx="16284">
                  <c:v>96.360000610351506</c:v>
                </c:pt>
                <c:pt idx="16285">
                  <c:v>96.360000610351506</c:v>
                </c:pt>
                <c:pt idx="16286">
                  <c:v>96.341213604829093</c:v>
                </c:pt>
                <c:pt idx="16287">
                  <c:v>96.359790605545001</c:v>
                </c:pt>
                <c:pt idx="16288">
                  <c:v>96.347790330886795</c:v>
                </c:pt>
                <c:pt idx="16289">
                  <c:v>96.335790056228603</c:v>
                </c:pt>
                <c:pt idx="16290">
                  <c:v>96.323789781570397</c:v>
                </c:pt>
                <c:pt idx="16291">
                  <c:v>96.311789506912206</c:v>
                </c:pt>
                <c:pt idx="16292">
                  <c:v>96.299789232254</c:v>
                </c:pt>
                <c:pt idx="16293">
                  <c:v>96.287788957595794</c:v>
                </c:pt>
                <c:pt idx="16294">
                  <c:v>96.275788682937602</c:v>
                </c:pt>
                <c:pt idx="16295">
                  <c:v>96.263788408279396</c:v>
                </c:pt>
                <c:pt idx="16296">
                  <c:v>96.251787231842997</c:v>
                </c:pt>
                <c:pt idx="16297">
                  <c:v>96.239787855462794</c:v>
                </c:pt>
                <c:pt idx="16298">
                  <c:v>96.227787380796698</c:v>
                </c:pt>
                <c:pt idx="16299">
                  <c:v>96.215786906130603</c:v>
                </c:pt>
                <c:pt idx="16300">
                  <c:v>96.203786431464493</c:v>
                </c:pt>
                <c:pt idx="16301">
                  <c:v>96.191785956798398</c:v>
                </c:pt>
                <c:pt idx="16302">
                  <c:v>96.179785482132303</c:v>
                </c:pt>
                <c:pt idx="16303">
                  <c:v>96.167785007466193</c:v>
                </c:pt>
                <c:pt idx="16304">
                  <c:v>96.155784532799998</c:v>
                </c:pt>
                <c:pt idx="16305">
                  <c:v>96.143784058133903</c:v>
                </c:pt>
                <c:pt idx="16306">
                  <c:v>96.145322416178502</c:v>
                </c:pt>
                <c:pt idx="16307">
                  <c:v>96.119836152800701</c:v>
                </c:pt>
                <c:pt idx="16308">
                  <c:v>96.110838168642005</c:v>
                </c:pt>
                <c:pt idx="16309">
                  <c:v>96.101840184483393</c:v>
                </c:pt>
                <c:pt idx="16310">
                  <c:v>96.092842200324796</c:v>
                </c:pt>
                <c:pt idx="16311">
                  <c:v>96.083844216166099</c:v>
                </c:pt>
                <c:pt idx="16312">
                  <c:v>96.074846232007502</c:v>
                </c:pt>
                <c:pt idx="16313">
                  <c:v>96.065848247848805</c:v>
                </c:pt>
                <c:pt idx="16314">
                  <c:v>96.056850263690194</c:v>
                </c:pt>
                <c:pt idx="16315">
                  <c:v>96.047852279531597</c:v>
                </c:pt>
                <c:pt idx="16316">
                  <c:v>96.038842742286704</c:v>
                </c:pt>
                <c:pt idx="16317">
                  <c:v>96.029856270640195</c:v>
                </c:pt>
                <c:pt idx="16318">
                  <c:v>96.0208557239025</c:v>
                </c:pt>
                <c:pt idx="16319">
                  <c:v>96.011855177164904</c:v>
                </c:pt>
                <c:pt idx="16320">
                  <c:v>96.002854630427294</c:v>
                </c:pt>
                <c:pt idx="16321">
                  <c:v>95.993854083689598</c:v>
                </c:pt>
                <c:pt idx="16322">
                  <c:v>95.984853536952002</c:v>
                </c:pt>
                <c:pt idx="16323">
                  <c:v>95.975852990214406</c:v>
                </c:pt>
                <c:pt idx="16324">
                  <c:v>95.966852443476796</c:v>
                </c:pt>
                <c:pt idx="16325">
                  <c:v>95.957851896739101</c:v>
                </c:pt>
                <c:pt idx="16326">
                  <c:v>95.921235777392496</c:v>
                </c:pt>
                <c:pt idx="16327">
                  <c:v>95.939702210378002</c:v>
                </c:pt>
                <c:pt idx="16328">
                  <c:v>95.921414608273395</c:v>
                </c:pt>
                <c:pt idx="16329">
                  <c:v>95.903127006168702</c:v>
                </c:pt>
                <c:pt idx="16330">
                  <c:v>95.884839404064095</c:v>
                </c:pt>
                <c:pt idx="16331">
                  <c:v>95.891805576103096</c:v>
                </c:pt>
                <c:pt idx="16332">
                  <c:v>95.849438347277797</c:v>
                </c:pt>
                <c:pt idx="16333">
                  <c:v>95.843531913078806</c:v>
                </c:pt>
                <c:pt idx="16334">
                  <c:v>95.837625478879801</c:v>
                </c:pt>
                <c:pt idx="16335">
                  <c:v>95.831719044680796</c:v>
                </c:pt>
                <c:pt idx="16336">
                  <c:v>95.809263807543005</c:v>
                </c:pt>
                <c:pt idx="16337">
                  <c:v>95.819809687308606</c:v>
                </c:pt>
                <c:pt idx="16338">
                  <c:v>95.807809212642496</c:v>
                </c:pt>
                <c:pt idx="16339">
                  <c:v>95.795808737976401</c:v>
                </c:pt>
                <c:pt idx="16340">
                  <c:v>95.783808263310306</c:v>
                </c:pt>
                <c:pt idx="16341">
                  <c:v>95.771807788644196</c:v>
                </c:pt>
                <c:pt idx="16342">
                  <c:v>95.759807313978101</c:v>
                </c:pt>
                <c:pt idx="16343">
                  <c:v>95.747806839311906</c:v>
                </c:pt>
                <c:pt idx="16344">
                  <c:v>95.735806364645796</c:v>
                </c:pt>
                <c:pt idx="16345">
                  <c:v>95.723805889979701</c:v>
                </c:pt>
                <c:pt idx="16346">
                  <c:v>95.725333857536299</c:v>
                </c:pt>
                <c:pt idx="16347">
                  <c:v>95.699852956501402</c:v>
                </c:pt>
                <c:pt idx="16348">
                  <c:v>95.690853472703694</c:v>
                </c:pt>
                <c:pt idx="16349">
                  <c:v>95.681853988906099</c:v>
                </c:pt>
                <c:pt idx="16350">
                  <c:v>95.672854505108404</c:v>
                </c:pt>
                <c:pt idx="16351">
                  <c:v>95.663855021310695</c:v>
                </c:pt>
                <c:pt idx="16352">
                  <c:v>95.6548555375131</c:v>
                </c:pt>
                <c:pt idx="16353">
                  <c:v>95.645856053715406</c:v>
                </c:pt>
                <c:pt idx="16354">
                  <c:v>95.636856569917697</c:v>
                </c:pt>
                <c:pt idx="16355">
                  <c:v>95.627857086120102</c:v>
                </c:pt>
                <c:pt idx="16356">
                  <c:v>95.605330149851895</c:v>
                </c:pt>
                <c:pt idx="16357">
                  <c:v>95.609810606002796</c:v>
                </c:pt>
                <c:pt idx="16358">
                  <c:v>95.597810331344604</c:v>
                </c:pt>
                <c:pt idx="16359">
                  <c:v>95.585810056686398</c:v>
                </c:pt>
                <c:pt idx="16360">
                  <c:v>95.573809782028107</c:v>
                </c:pt>
                <c:pt idx="16361">
                  <c:v>95.56180950737</c:v>
                </c:pt>
                <c:pt idx="16362">
                  <c:v>95.549809232711794</c:v>
                </c:pt>
                <c:pt idx="16363">
                  <c:v>95.537808958053503</c:v>
                </c:pt>
                <c:pt idx="16364">
                  <c:v>95.525808683395297</c:v>
                </c:pt>
                <c:pt idx="16365">
                  <c:v>95.513808408737106</c:v>
                </c:pt>
                <c:pt idx="16366">
                  <c:v>95.515335561938997</c:v>
                </c:pt>
                <c:pt idx="16367">
                  <c:v>95.489855371942696</c:v>
                </c:pt>
                <c:pt idx="16368">
                  <c:v>95.480855888145001</c:v>
                </c:pt>
                <c:pt idx="16369">
                  <c:v>95.471856404347406</c:v>
                </c:pt>
                <c:pt idx="16370">
                  <c:v>95.462856920549697</c:v>
                </c:pt>
                <c:pt idx="16371">
                  <c:v>95.453857436752003</c:v>
                </c:pt>
                <c:pt idx="16372">
                  <c:v>95.444857952954393</c:v>
                </c:pt>
                <c:pt idx="16373">
                  <c:v>95.435858469156699</c:v>
                </c:pt>
                <c:pt idx="16374">
                  <c:v>95.426858985359004</c:v>
                </c:pt>
                <c:pt idx="16375">
                  <c:v>95.417859501561395</c:v>
                </c:pt>
                <c:pt idx="16376">
                  <c:v>95.393813177033493</c:v>
                </c:pt>
                <c:pt idx="16377">
                  <c:v>95.399769988270805</c:v>
                </c:pt>
                <c:pt idx="16378">
                  <c:v>95.384990992009094</c:v>
                </c:pt>
                <c:pt idx="16379">
                  <c:v>95.370211995747496</c:v>
                </c:pt>
                <c:pt idx="16380">
                  <c:v>95.355432999485899</c:v>
                </c:pt>
                <c:pt idx="16381">
                  <c:v>95.363863751119396</c:v>
                </c:pt>
                <c:pt idx="16382">
                  <c:v>95.335171724270694</c:v>
                </c:pt>
                <c:pt idx="16383">
                  <c:v>95.330122416452895</c:v>
                </c:pt>
                <c:pt idx="16384">
                  <c:v>95.325073108635095</c:v>
                </c:pt>
                <c:pt idx="16385">
                  <c:v>95.320023800817296</c:v>
                </c:pt>
                <c:pt idx="16386">
                  <c:v>95.293366591333395</c:v>
                </c:pt>
                <c:pt idx="16387">
                  <c:v>95.309825554656896</c:v>
                </c:pt>
                <c:pt idx="16388">
                  <c:v>95.297825279998705</c:v>
                </c:pt>
                <c:pt idx="16389">
                  <c:v>95.285825005340499</c:v>
                </c:pt>
                <c:pt idx="16390">
                  <c:v>95.273824730682307</c:v>
                </c:pt>
                <c:pt idx="16391">
                  <c:v>95.261824456024101</c:v>
                </c:pt>
                <c:pt idx="16392">
                  <c:v>95.249824181365895</c:v>
                </c:pt>
                <c:pt idx="16393">
                  <c:v>95.237823906707703</c:v>
                </c:pt>
                <c:pt idx="16394">
                  <c:v>95.225823632049497</c:v>
                </c:pt>
                <c:pt idx="16395">
                  <c:v>95.213823357391306</c:v>
                </c:pt>
                <c:pt idx="16396">
                  <c:v>95.201827422846193</c:v>
                </c:pt>
                <c:pt idx="16397">
                  <c:v>95.189822821876902</c:v>
                </c:pt>
                <c:pt idx="16398">
                  <c:v>95.177823510146695</c:v>
                </c:pt>
                <c:pt idx="16399">
                  <c:v>95.165824198416402</c:v>
                </c:pt>
                <c:pt idx="16400">
                  <c:v>95.153824886686195</c:v>
                </c:pt>
                <c:pt idx="16401">
                  <c:v>95.141825574956002</c:v>
                </c:pt>
                <c:pt idx="16402">
                  <c:v>95.129826263225794</c:v>
                </c:pt>
                <c:pt idx="16403">
                  <c:v>95.117826951495502</c:v>
                </c:pt>
                <c:pt idx="16404">
                  <c:v>95.105827639765295</c:v>
                </c:pt>
                <c:pt idx="16405">
                  <c:v>95.093828328035102</c:v>
                </c:pt>
                <c:pt idx="16406">
                  <c:v>95.095344724655106</c:v>
                </c:pt>
                <c:pt idx="16407">
                  <c:v>95.069872187078701</c:v>
                </c:pt>
                <c:pt idx="16408">
                  <c:v>95.060871640341105</c:v>
                </c:pt>
                <c:pt idx="16409">
                  <c:v>95.051871093603495</c:v>
                </c:pt>
                <c:pt idx="16410">
                  <c:v>95.042870546865799</c:v>
                </c:pt>
                <c:pt idx="16411">
                  <c:v>95.033870000128204</c:v>
                </c:pt>
                <c:pt idx="16412">
                  <c:v>95.024869453390593</c:v>
                </c:pt>
                <c:pt idx="16413">
                  <c:v>95.015868906652997</c:v>
                </c:pt>
                <c:pt idx="16414">
                  <c:v>95.006868359915302</c:v>
                </c:pt>
                <c:pt idx="16415">
                  <c:v>94.997867813177706</c:v>
                </c:pt>
                <c:pt idx="16416">
                  <c:v>94.988871381209606</c:v>
                </c:pt>
                <c:pt idx="16417">
                  <c:v>94.979866732787997</c:v>
                </c:pt>
                <c:pt idx="16418">
                  <c:v>94.970867098998994</c:v>
                </c:pt>
                <c:pt idx="16419">
                  <c:v>94.961867465209906</c:v>
                </c:pt>
                <c:pt idx="16420">
                  <c:v>94.952867831420903</c:v>
                </c:pt>
                <c:pt idx="16421">
                  <c:v>94.943868197631801</c:v>
                </c:pt>
                <c:pt idx="16422">
                  <c:v>94.934868563842699</c:v>
                </c:pt>
                <c:pt idx="16423">
                  <c:v>94.925868930053696</c:v>
                </c:pt>
                <c:pt idx="16424">
                  <c:v>94.916869296264593</c:v>
                </c:pt>
                <c:pt idx="16425">
                  <c:v>94.907869662475505</c:v>
                </c:pt>
                <c:pt idx="16426">
                  <c:v>94.876875517450898</c:v>
                </c:pt>
                <c:pt idx="16427">
                  <c:v>94.889723060536397</c:v>
                </c:pt>
                <c:pt idx="16428">
                  <c:v>94.870444285279106</c:v>
                </c:pt>
                <c:pt idx="16429">
                  <c:v>94.851165510021801</c:v>
                </c:pt>
                <c:pt idx="16430">
                  <c:v>94.853832589537006</c:v>
                </c:pt>
                <c:pt idx="16431">
                  <c:v>94.822140160543597</c:v>
                </c:pt>
                <c:pt idx="16432">
                  <c:v>94.813431188690203</c:v>
                </c:pt>
                <c:pt idx="16433">
                  <c:v>94.804722216836694</c:v>
                </c:pt>
                <c:pt idx="16434">
                  <c:v>94.7960132449832</c:v>
                </c:pt>
                <c:pt idx="16435">
                  <c:v>94.787304273129806</c:v>
                </c:pt>
                <c:pt idx="16436">
                  <c:v>94.777589940711906</c:v>
                </c:pt>
                <c:pt idx="16437">
                  <c:v>94.769882685690803</c:v>
                </c:pt>
                <c:pt idx="16438">
                  <c:v>94.760886050780101</c:v>
                </c:pt>
                <c:pt idx="16439">
                  <c:v>94.7518894158693</c:v>
                </c:pt>
                <c:pt idx="16440">
                  <c:v>94.742892780958599</c:v>
                </c:pt>
                <c:pt idx="16441">
                  <c:v>94.733896146047798</c:v>
                </c:pt>
                <c:pt idx="16442">
                  <c:v>94.724899511136996</c:v>
                </c:pt>
                <c:pt idx="16443">
                  <c:v>94.715902876226295</c:v>
                </c:pt>
                <c:pt idx="16444">
                  <c:v>94.706906241315494</c:v>
                </c:pt>
                <c:pt idx="16445">
                  <c:v>94.697909606404707</c:v>
                </c:pt>
                <c:pt idx="16446">
                  <c:v>94.675380613438705</c:v>
                </c:pt>
                <c:pt idx="16447">
                  <c:v>94.679888304478894</c:v>
                </c:pt>
                <c:pt idx="16448">
                  <c:v>94.667888229821997</c:v>
                </c:pt>
                <c:pt idx="16449">
                  <c:v>94.655888155165002</c:v>
                </c:pt>
                <c:pt idx="16450">
                  <c:v>94.643888080508106</c:v>
                </c:pt>
                <c:pt idx="16451">
                  <c:v>94.631888005851096</c:v>
                </c:pt>
                <c:pt idx="16452">
                  <c:v>94.6198879311941</c:v>
                </c:pt>
                <c:pt idx="16453">
                  <c:v>94.607887856537204</c:v>
                </c:pt>
                <c:pt idx="16454">
                  <c:v>94.595887781880194</c:v>
                </c:pt>
                <c:pt idx="16455">
                  <c:v>94.583887707223298</c:v>
                </c:pt>
                <c:pt idx="16456">
                  <c:v>94.571885830688402</c:v>
                </c:pt>
                <c:pt idx="16457">
                  <c:v>94.559887554242593</c:v>
                </c:pt>
                <c:pt idx="16458">
                  <c:v>94.547887079576498</c:v>
                </c:pt>
                <c:pt idx="16459">
                  <c:v>94.535886604910402</c:v>
                </c:pt>
                <c:pt idx="16460">
                  <c:v>94.523886130244307</c:v>
                </c:pt>
                <c:pt idx="16461">
                  <c:v>94.511885655578098</c:v>
                </c:pt>
                <c:pt idx="16462">
                  <c:v>94.499885180912003</c:v>
                </c:pt>
                <c:pt idx="16463">
                  <c:v>94.487884706245893</c:v>
                </c:pt>
                <c:pt idx="16464">
                  <c:v>94.475884231579798</c:v>
                </c:pt>
                <c:pt idx="16465">
                  <c:v>94.463883756913702</c:v>
                </c:pt>
                <c:pt idx="16466">
                  <c:v>94.444959388426795</c:v>
                </c:pt>
                <c:pt idx="16467">
                  <c:v>94.4398674793499</c:v>
                </c:pt>
                <c:pt idx="16468">
                  <c:v>94.4262246941543</c:v>
                </c:pt>
                <c:pt idx="16469">
                  <c:v>94.4125819089587</c:v>
                </c:pt>
                <c:pt idx="16470">
                  <c:v>94.398939123763199</c:v>
                </c:pt>
                <c:pt idx="16471">
                  <c:v>94.385296338567599</c:v>
                </c:pt>
                <c:pt idx="16472">
                  <c:v>94.371653553372099</c:v>
                </c:pt>
                <c:pt idx="16473">
                  <c:v>94.358010768176499</c:v>
                </c:pt>
                <c:pt idx="16474">
                  <c:v>94.344367982980998</c:v>
                </c:pt>
                <c:pt idx="16475">
                  <c:v>94.343886722818993</c:v>
                </c:pt>
                <c:pt idx="16476">
                  <c:v>94.318282031201505</c:v>
                </c:pt>
                <c:pt idx="16477">
                  <c:v>94.319915692521406</c:v>
                </c:pt>
                <c:pt idx="16478">
                  <c:v>94.310915445796994</c:v>
                </c:pt>
                <c:pt idx="16479">
                  <c:v>94.301915199072596</c:v>
                </c:pt>
                <c:pt idx="16480">
                  <c:v>94.292914952348198</c:v>
                </c:pt>
                <c:pt idx="16481">
                  <c:v>94.283914705623801</c:v>
                </c:pt>
                <c:pt idx="16482">
                  <c:v>94.274914458899403</c:v>
                </c:pt>
                <c:pt idx="16483">
                  <c:v>94.265914212175005</c:v>
                </c:pt>
                <c:pt idx="16484">
                  <c:v>94.256913965450593</c:v>
                </c:pt>
                <c:pt idx="16485">
                  <c:v>94.247913718726195</c:v>
                </c:pt>
                <c:pt idx="16486">
                  <c:v>94.225402107238693</c:v>
                </c:pt>
                <c:pt idx="16487">
                  <c:v>94.229885730181607</c:v>
                </c:pt>
                <c:pt idx="16488">
                  <c:v>94.217886018467695</c:v>
                </c:pt>
                <c:pt idx="16489">
                  <c:v>94.205886306753797</c:v>
                </c:pt>
                <c:pt idx="16490">
                  <c:v>94.1938865950398</c:v>
                </c:pt>
                <c:pt idx="16491">
                  <c:v>94.181886883325902</c:v>
                </c:pt>
                <c:pt idx="16492">
                  <c:v>94.169887171611904</c:v>
                </c:pt>
                <c:pt idx="16493">
                  <c:v>94.157887459898006</c:v>
                </c:pt>
                <c:pt idx="16494">
                  <c:v>94.145887748183995</c:v>
                </c:pt>
                <c:pt idx="16495">
                  <c:v>94.133888036470097</c:v>
                </c:pt>
                <c:pt idx="16496">
                  <c:v>94.148919846393497</c:v>
                </c:pt>
                <c:pt idx="16497">
                  <c:v>94.109944615775106</c:v>
                </c:pt>
                <c:pt idx="16498">
                  <c:v>94.103945196869702</c:v>
                </c:pt>
                <c:pt idx="16499">
                  <c:v>94.097945777964298</c:v>
                </c:pt>
                <c:pt idx="16500">
                  <c:v>94.091946359058994</c:v>
                </c:pt>
                <c:pt idx="16501">
                  <c:v>94.085946940153605</c:v>
                </c:pt>
                <c:pt idx="16502">
                  <c:v>94.0799475212483</c:v>
                </c:pt>
                <c:pt idx="16503">
                  <c:v>94.073948102342897</c:v>
                </c:pt>
                <c:pt idx="16504">
                  <c:v>94.067948683437507</c:v>
                </c:pt>
                <c:pt idx="16505">
                  <c:v>94.061949264532203</c:v>
                </c:pt>
                <c:pt idx="16506">
                  <c:v>94.028923229328399</c:v>
                </c:pt>
                <c:pt idx="16507">
                  <c:v>94.049905424525406</c:v>
                </c:pt>
                <c:pt idx="16508">
                  <c:v>94.037905712811394</c:v>
                </c:pt>
                <c:pt idx="16509">
                  <c:v>94.025906001097496</c:v>
                </c:pt>
                <c:pt idx="16510">
                  <c:v>94.013906289383499</c:v>
                </c:pt>
                <c:pt idx="16511">
                  <c:v>94.001906577669601</c:v>
                </c:pt>
                <c:pt idx="16512">
                  <c:v>93.989906865955703</c:v>
                </c:pt>
                <c:pt idx="16513">
                  <c:v>93.977907154241706</c:v>
                </c:pt>
                <c:pt idx="16514">
                  <c:v>93.965907442527794</c:v>
                </c:pt>
                <c:pt idx="16515">
                  <c:v>93.953907730813796</c:v>
                </c:pt>
                <c:pt idx="16516">
                  <c:v>93.921656668010399</c:v>
                </c:pt>
                <c:pt idx="16517">
                  <c:v>93.9298658876058</c:v>
                </c:pt>
                <c:pt idx="16518">
                  <c:v>93.912333161098104</c:v>
                </c:pt>
                <c:pt idx="16519">
                  <c:v>93.894800434590394</c:v>
                </c:pt>
                <c:pt idx="16520">
                  <c:v>93.877267708082698</c:v>
                </c:pt>
                <c:pt idx="16521">
                  <c:v>93.859734981575002</c:v>
                </c:pt>
                <c:pt idx="16522">
                  <c:v>93.842202255067306</c:v>
                </c:pt>
                <c:pt idx="16523">
                  <c:v>93.8579066551208</c:v>
                </c:pt>
                <c:pt idx="16524">
                  <c:v>93.809997558593693</c:v>
                </c:pt>
                <c:pt idx="16525">
                  <c:v>93.809997558593693</c:v>
                </c:pt>
                <c:pt idx="16526">
                  <c:v>93.795199407383393</c:v>
                </c:pt>
                <c:pt idx="16527">
                  <c:v>93.809928561401307</c:v>
                </c:pt>
                <c:pt idx="16528">
                  <c:v>93.800928927612304</c:v>
                </c:pt>
                <c:pt idx="16529">
                  <c:v>93.791929293823202</c:v>
                </c:pt>
                <c:pt idx="16530">
                  <c:v>93.7829296600341</c:v>
                </c:pt>
                <c:pt idx="16531">
                  <c:v>93.773930026245097</c:v>
                </c:pt>
                <c:pt idx="16532">
                  <c:v>93.764930392455994</c:v>
                </c:pt>
                <c:pt idx="16533">
                  <c:v>93.755930758666906</c:v>
                </c:pt>
                <c:pt idx="16534">
                  <c:v>93.746931124877904</c:v>
                </c:pt>
                <c:pt idx="16535">
                  <c:v>93.737931491088801</c:v>
                </c:pt>
                <c:pt idx="16536">
                  <c:v>93.7289284211476</c:v>
                </c:pt>
                <c:pt idx="16537">
                  <c:v>93.719932217661494</c:v>
                </c:pt>
                <c:pt idx="16538">
                  <c:v>93.710931820932998</c:v>
                </c:pt>
                <c:pt idx="16539">
                  <c:v>93.701931424204503</c:v>
                </c:pt>
                <c:pt idx="16540">
                  <c:v>93.692931027475893</c:v>
                </c:pt>
                <c:pt idx="16541">
                  <c:v>93.683930630747398</c:v>
                </c:pt>
                <c:pt idx="16542">
                  <c:v>93.674930234018902</c:v>
                </c:pt>
                <c:pt idx="16543">
                  <c:v>93.665929837290406</c:v>
                </c:pt>
                <c:pt idx="16544">
                  <c:v>93.656929440561896</c:v>
                </c:pt>
                <c:pt idx="16545">
                  <c:v>93.6479290438334</c:v>
                </c:pt>
                <c:pt idx="16546">
                  <c:v>93.638932083257004</c:v>
                </c:pt>
                <c:pt idx="16547">
                  <c:v>93.629928256225497</c:v>
                </c:pt>
                <c:pt idx="16548">
                  <c:v>93.620928622436494</c:v>
                </c:pt>
                <c:pt idx="16549">
                  <c:v>93.611928988647406</c:v>
                </c:pt>
                <c:pt idx="16550">
                  <c:v>93.602929354858404</c:v>
                </c:pt>
                <c:pt idx="16551">
                  <c:v>93.593929721069301</c:v>
                </c:pt>
                <c:pt idx="16552">
                  <c:v>93.584930087280199</c:v>
                </c:pt>
                <c:pt idx="16553">
                  <c:v>93.575930453491196</c:v>
                </c:pt>
                <c:pt idx="16554">
                  <c:v>93.566930819702094</c:v>
                </c:pt>
                <c:pt idx="16555">
                  <c:v>93.557931185913006</c:v>
                </c:pt>
                <c:pt idx="16556">
                  <c:v>93.5489335202207</c:v>
                </c:pt>
                <c:pt idx="16557">
                  <c:v>93.539931921684897</c:v>
                </c:pt>
                <c:pt idx="16558">
                  <c:v>93.530932724849293</c:v>
                </c:pt>
                <c:pt idx="16559">
                  <c:v>93.521933528013705</c:v>
                </c:pt>
                <c:pt idx="16560">
                  <c:v>93.512934331178101</c:v>
                </c:pt>
                <c:pt idx="16561">
                  <c:v>93.503935134342498</c:v>
                </c:pt>
                <c:pt idx="16562">
                  <c:v>93.494935937506895</c:v>
                </c:pt>
                <c:pt idx="16563">
                  <c:v>93.485936740671306</c:v>
                </c:pt>
                <c:pt idx="16564">
                  <c:v>93.476937543835703</c:v>
                </c:pt>
                <c:pt idx="16565">
                  <c:v>93.4679383470001</c:v>
                </c:pt>
                <c:pt idx="16566">
                  <c:v>93.445419756242401</c:v>
                </c:pt>
                <c:pt idx="16567">
                  <c:v>93.449920940168596</c:v>
                </c:pt>
                <c:pt idx="16568">
                  <c:v>93.437919665404195</c:v>
                </c:pt>
                <c:pt idx="16569">
                  <c:v>93.425918390639794</c:v>
                </c:pt>
                <c:pt idx="16570">
                  <c:v>93.413917115875293</c:v>
                </c:pt>
                <c:pt idx="16571">
                  <c:v>93.401915841110906</c:v>
                </c:pt>
                <c:pt idx="16572">
                  <c:v>93.389914566346505</c:v>
                </c:pt>
                <c:pt idx="16573">
                  <c:v>93.377913291582004</c:v>
                </c:pt>
                <c:pt idx="16574">
                  <c:v>93.365912016817603</c:v>
                </c:pt>
                <c:pt idx="16575">
                  <c:v>93.353910742053202</c:v>
                </c:pt>
                <c:pt idx="16576">
                  <c:v>93.325766589373799</c:v>
                </c:pt>
                <c:pt idx="16577">
                  <c:v>93.329908215191196</c:v>
                </c:pt>
                <c:pt idx="16578">
                  <c:v>93.298696939933905</c:v>
                </c:pt>
                <c:pt idx="16579">
                  <c:v>93.288835048065906</c:v>
                </c:pt>
                <c:pt idx="16580">
                  <c:v>93.278973156197793</c:v>
                </c:pt>
                <c:pt idx="16581">
                  <c:v>93.269111264329794</c:v>
                </c:pt>
                <c:pt idx="16582">
                  <c:v>93.259249372461696</c:v>
                </c:pt>
                <c:pt idx="16583">
                  <c:v>93.249387480593597</c:v>
                </c:pt>
                <c:pt idx="16584">
                  <c:v>93.239525588725598</c:v>
                </c:pt>
                <c:pt idx="16585">
                  <c:v>93.2296636968575</c:v>
                </c:pt>
                <c:pt idx="16586">
                  <c:v>93.210710813139897</c:v>
                </c:pt>
                <c:pt idx="16587">
                  <c:v>93.209927084024699</c:v>
                </c:pt>
                <c:pt idx="16588">
                  <c:v>93.197927009367703</c:v>
                </c:pt>
                <c:pt idx="16589">
                  <c:v>93.185926934710693</c:v>
                </c:pt>
                <c:pt idx="16590">
                  <c:v>93.173926860053797</c:v>
                </c:pt>
                <c:pt idx="16591">
                  <c:v>93.161926785396801</c:v>
                </c:pt>
                <c:pt idx="16592">
                  <c:v>93.149926710739905</c:v>
                </c:pt>
                <c:pt idx="16593">
                  <c:v>93.137926636082895</c:v>
                </c:pt>
                <c:pt idx="16594">
                  <c:v>93.125926561425999</c:v>
                </c:pt>
                <c:pt idx="16595">
                  <c:v>93.113926486769003</c:v>
                </c:pt>
                <c:pt idx="16596">
                  <c:v>93.128945622497497</c:v>
                </c:pt>
                <c:pt idx="16597">
                  <c:v>93.089961339314698</c:v>
                </c:pt>
                <c:pt idx="16598">
                  <c:v>93.083961583455405</c:v>
                </c:pt>
                <c:pt idx="16599">
                  <c:v>93.077961827595999</c:v>
                </c:pt>
                <c:pt idx="16600">
                  <c:v>93.071962071736607</c:v>
                </c:pt>
                <c:pt idx="16601">
                  <c:v>93.065962315877201</c:v>
                </c:pt>
                <c:pt idx="16602">
                  <c:v>93.059962560017894</c:v>
                </c:pt>
                <c:pt idx="16603">
                  <c:v>93.053962804158502</c:v>
                </c:pt>
                <c:pt idx="16604">
                  <c:v>93.047963048299096</c:v>
                </c:pt>
                <c:pt idx="16605">
                  <c:v>93.041963292439704</c:v>
                </c:pt>
                <c:pt idx="16606">
                  <c:v>93.022462593642899</c:v>
                </c:pt>
                <c:pt idx="16607">
                  <c:v>93.029946293603004</c:v>
                </c:pt>
                <c:pt idx="16608">
                  <c:v>93.020948746097901</c:v>
                </c:pt>
                <c:pt idx="16609">
                  <c:v>93.011951198592797</c:v>
                </c:pt>
                <c:pt idx="16610">
                  <c:v>93.002953651087594</c:v>
                </c:pt>
                <c:pt idx="16611">
                  <c:v>92.993956103582505</c:v>
                </c:pt>
                <c:pt idx="16612">
                  <c:v>92.984958556077402</c:v>
                </c:pt>
                <c:pt idx="16613">
                  <c:v>92.975961008572199</c:v>
                </c:pt>
                <c:pt idx="16614">
                  <c:v>92.966963461067095</c:v>
                </c:pt>
                <c:pt idx="16615">
                  <c:v>92.957965913561907</c:v>
                </c:pt>
                <c:pt idx="16616">
                  <c:v>92.919287430362402</c:v>
                </c:pt>
                <c:pt idx="16617">
                  <c:v>92.939952794707807</c:v>
                </c:pt>
                <c:pt idx="16618">
                  <c:v>92.924196305765705</c:v>
                </c:pt>
                <c:pt idx="16619">
                  <c:v>92.908439816823602</c:v>
                </c:pt>
                <c:pt idx="16620">
                  <c:v>92.8926833278815</c:v>
                </c:pt>
                <c:pt idx="16621">
                  <c:v>92.876926838939397</c:v>
                </c:pt>
                <c:pt idx="16622">
                  <c:v>92.861170349997295</c:v>
                </c:pt>
                <c:pt idx="16623">
                  <c:v>92.845413861055206</c:v>
                </c:pt>
                <c:pt idx="16624">
                  <c:v>92.829657372113104</c:v>
                </c:pt>
                <c:pt idx="16625">
                  <c:v>92.813900883171002</c:v>
                </c:pt>
                <c:pt idx="16626">
                  <c:v>92.804985058591498</c:v>
                </c:pt>
                <c:pt idx="16627">
                  <c:v>92.789993414821694</c:v>
                </c:pt>
                <c:pt idx="16628">
                  <c:v>92.780992568050806</c:v>
                </c:pt>
                <c:pt idx="16629">
                  <c:v>92.771991721279903</c:v>
                </c:pt>
                <c:pt idx="16630">
                  <c:v>92.7629908745091</c:v>
                </c:pt>
                <c:pt idx="16631">
                  <c:v>92.753990027738197</c:v>
                </c:pt>
                <c:pt idx="16632">
                  <c:v>92.744989180967394</c:v>
                </c:pt>
                <c:pt idx="16633">
                  <c:v>92.735988334196506</c:v>
                </c:pt>
                <c:pt idx="16634">
                  <c:v>92.726987487425703</c:v>
                </c:pt>
                <c:pt idx="16635">
                  <c:v>92.7179866406548</c:v>
                </c:pt>
                <c:pt idx="16636">
                  <c:v>92.749495380083701</c:v>
                </c:pt>
                <c:pt idx="16637">
                  <c:v>92.699996948242102</c:v>
                </c:pt>
                <c:pt idx="16638">
                  <c:v>92.699996948242102</c:v>
                </c:pt>
                <c:pt idx="16639">
                  <c:v>92.699996948242102</c:v>
                </c:pt>
                <c:pt idx="16640">
                  <c:v>92.699996948242102</c:v>
                </c:pt>
                <c:pt idx="16641">
                  <c:v>92.699996948242102</c:v>
                </c:pt>
                <c:pt idx="16642">
                  <c:v>92.699996948242102</c:v>
                </c:pt>
                <c:pt idx="16643">
                  <c:v>92.699996948242102</c:v>
                </c:pt>
                <c:pt idx="16644">
                  <c:v>92.699996948242102</c:v>
                </c:pt>
                <c:pt idx="16645">
                  <c:v>92.699996948242102</c:v>
                </c:pt>
                <c:pt idx="16646">
                  <c:v>92.659493609018995</c:v>
                </c:pt>
                <c:pt idx="16647">
                  <c:v>92.699989448547299</c:v>
                </c:pt>
                <c:pt idx="16648">
                  <c:v>92.690989814758296</c:v>
                </c:pt>
                <c:pt idx="16649">
                  <c:v>92.681990180969194</c:v>
                </c:pt>
                <c:pt idx="16650">
                  <c:v>92.672990547180106</c:v>
                </c:pt>
                <c:pt idx="16651">
                  <c:v>92.663990913391103</c:v>
                </c:pt>
                <c:pt idx="16652">
                  <c:v>92.654991279602001</c:v>
                </c:pt>
                <c:pt idx="16653">
                  <c:v>92.645991645812899</c:v>
                </c:pt>
                <c:pt idx="16654">
                  <c:v>92.636992012023896</c:v>
                </c:pt>
                <c:pt idx="16655">
                  <c:v>92.627992378234794</c:v>
                </c:pt>
                <c:pt idx="16656">
                  <c:v>92.605487822691501</c:v>
                </c:pt>
                <c:pt idx="16657">
                  <c:v>92.609990609956</c:v>
                </c:pt>
                <c:pt idx="16658">
                  <c:v>92.597990135289805</c:v>
                </c:pt>
                <c:pt idx="16659">
                  <c:v>92.585989660623696</c:v>
                </c:pt>
                <c:pt idx="16660">
                  <c:v>92.573989185957601</c:v>
                </c:pt>
                <c:pt idx="16661">
                  <c:v>92.561988711291505</c:v>
                </c:pt>
                <c:pt idx="16662">
                  <c:v>92.549988236625396</c:v>
                </c:pt>
                <c:pt idx="16663">
                  <c:v>92.5379877619593</c:v>
                </c:pt>
                <c:pt idx="16664">
                  <c:v>92.525987287293205</c:v>
                </c:pt>
                <c:pt idx="16665">
                  <c:v>92.513986812627095</c:v>
                </c:pt>
                <c:pt idx="16666">
                  <c:v>92.515491484800904</c:v>
                </c:pt>
                <c:pt idx="16667">
                  <c:v>92.489988864135697</c:v>
                </c:pt>
                <c:pt idx="16668">
                  <c:v>92.480989230346594</c:v>
                </c:pt>
                <c:pt idx="16669">
                  <c:v>92.471989596557606</c:v>
                </c:pt>
                <c:pt idx="16670">
                  <c:v>92.462989962768503</c:v>
                </c:pt>
                <c:pt idx="16671">
                  <c:v>92.453990328979401</c:v>
                </c:pt>
                <c:pt idx="16672">
                  <c:v>92.444990695190398</c:v>
                </c:pt>
                <c:pt idx="16673">
                  <c:v>92.435991061401296</c:v>
                </c:pt>
                <c:pt idx="16674">
                  <c:v>92.426991427612293</c:v>
                </c:pt>
                <c:pt idx="16675">
                  <c:v>92.417991793823205</c:v>
                </c:pt>
                <c:pt idx="16676">
                  <c:v>92.435995127898195</c:v>
                </c:pt>
                <c:pt idx="16677">
                  <c:v>92.399998525737999</c:v>
                </c:pt>
                <c:pt idx="16678">
                  <c:v>92.396998384892399</c:v>
                </c:pt>
                <c:pt idx="16679">
                  <c:v>92.393998244046699</c:v>
                </c:pt>
                <c:pt idx="16680">
                  <c:v>92.390998103200999</c:v>
                </c:pt>
                <c:pt idx="16681">
                  <c:v>92.387997962355399</c:v>
                </c:pt>
                <c:pt idx="16682">
                  <c:v>92.3849978215097</c:v>
                </c:pt>
                <c:pt idx="16683">
                  <c:v>92.381997680664</c:v>
                </c:pt>
                <c:pt idx="16684">
                  <c:v>92.3789975398184</c:v>
                </c:pt>
                <c:pt idx="16685">
                  <c:v>92.3759973989727</c:v>
                </c:pt>
                <c:pt idx="16686">
                  <c:v>92.372997258127</c:v>
                </c:pt>
                <c:pt idx="16687">
                  <c:v>92.337201651363699</c:v>
                </c:pt>
                <c:pt idx="16688">
                  <c:v>92.360121767716393</c:v>
                </c:pt>
                <c:pt idx="16689">
                  <c:v>92.350241831621204</c:v>
                </c:pt>
                <c:pt idx="16690">
                  <c:v>92.340361895526101</c:v>
                </c:pt>
                <c:pt idx="16691">
                  <c:v>92.330481959430998</c:v>
                </c:pt>
                <c:pt idx="16692">
                  <c:v>92.320602023335795</c:v>
                </c:pt>
                <c:pt idx="16693">
                  <c:v>92.310722087240705</c:v>
                </c:pt>
                <c:pt idx="16694">
                  <c:v>92.300842151145503</c:v>
                </c:pt>
                <c:pt idx="16695">
                  <c:v>92.290962215050399</c:v>
                </c:pt>
                <c:pt idx="16696">
                  <c:v>92.3699951171875</c:v>
                </c:pt>
                <c:pt idx="16697">
                  <c:v>92.267736236046403</c:v>
                </c:pt>
                <c:pt idx="16698">
                  <c:v>92.346011330668105</c:v>
                </c:pt>
                <c:pt idx="16699">
                  <c:v>92.322011544291101</c:v>
                </c:pt>
                <c:pt idx="16700">
                  <c:v>92.298011757914196</c:v>
                </c:pt>
                <c:pt idx="16701">
                  <c:v>92.274011971537206</c:v>
                </c:pt>
                <c:pt idx="16702">
                  <c:v>92.250012185160301</c:v>
                </c:pt>
                <c:pt idx="16703">
                  <c:v>92.226012398783297</c:v>
                </c:pt>
                <c:pt idx="16704">
                  <c:v>92.202012612406406</c:v>
                </c:pt>
                <c:pt idx="16705">
                  <c:v>92.178012826029402</c:v>
                </c:pt>
                <c:pt idx="16706">
                  <c:v>92.154013039652497</c:v>
                </c:pt>
                <c:pt idx="16707">
                  <c:v>92.205009016164098</c:v>
                </c:pt>
                <c:pt idx="16708">
                  <c:v>92.121003619384695</c:v>
                </c:pt>
                <c:pt idx="16709">
                  <c:v>92.112003985595706</c:v>
                </c:pt>
                <c:pt idx="16710">
                  <c:v>92.103004351806604</c:v>
                </c:pt>
                <c:pt idx="16711">
                  <c:v>92.094004718017501</c:v>
                </c:pt>
                <c:pt idx="16712">
                  <c:v>92.085005084228499</c:v>
                </c:pt>
                <c:pt idx="16713">
                  <c:v>92.076005450439396</c:v>
                </c:pt>
                <c:pt idx="16714">
                  <c:v>92.067005816650394</c:v>
                </c:pt>
                <c:pt idx="16715">
                  <c:v>92.058006182861305</c:v>
                </c:pt>
                <c:pt idx="16716">
                  <c:v>92.049006549072203</c:v>
                </c:pt>
                <c:pt idx="16717">
                  <c:v>92.040003100840195</c:v>
                </c:pt>
                <c:pt idx="16718">
                  <c:v>92.031006519063297</c:v>
                </c:pt>
                <c:pt idx="16719">
                  <c:v>92.022006122334801</c:v>
                </c:pt>
                <c:pt idx="16720">
                  <c:v>92.013005725606206</c:v>
                </c:pt>
                <c:pt idx="16721">
                  <c:v>92.004005328877696</c:v>
                </c:pt>
                <c:pt idx="16722">
                  <c:v>91.9950049321492</c:v>
                </c:pt>
                <c:pt idx="16723">
                  <c:v>91.986004535420705</c:v>
                </c:pt>
                <c:pt idx="16724">
                  <c:v>91.977004138692195</c:v>
                </c:pt>
                <c:pt idx="16725">
                  <c:v>91.968003741963699</c:v>
                </c:pt>
                <c:pt idx="16726">
                  <c:v>91.959003345235104</c:v>
                </c:pt>
                <c:pt idx="16727">
                  <c:v>91.950007512894601</c:v>
                </c:pt>
                <c:pt idx="16728">
                  <c:v>91.941003464100305</c:v>
                </c:pt>
                <c:pt idx="16729">
                  <c:v>91.932003980302696</c:v>
                </c:pt>
                <c:pt idx="16730">
                  <c:v>91.923004496505001</c:v>
                </c:pt>
                <c:pt idx="16731">
                  <c:v>91.914005012707307</c:v>
                </c:pt>
                <c:pt idx="16732">
                  <c:v>91.905005528909697</c:v>
                </c:pt>
                <c:pt idx="16733">
                  <c:v>91.896006045112003</c:v>
                </c:pt>
                <c:pt idx="16734">
                  <c:v>91.887006561314394</c:v>
                </c:pt>
                <c:pt idx="16735">
                  <c:v>91.878007077516699</c:v>
                </c:pt>
                <c:pt idx="16736">
                  <c:v>91.869007593719004</c:v>
                </c:pt>
                <c:pt idx="16737">
                  <c:v>91.849887578051394</c:v>
                </c:pt>
                <c:pt idx="16738">
                  <c:v>91.848729904250604</c:v>
                </c:pt>
                <c:pt idx="16739">
                  <c:v>91.837449798061201</c:v>
                </c:pt>
                <c:pt idx="16740">
                  <c:v>91.826169691871797</c:v>
                </c:pt>
                <c:pt idx="16741">
                  <c:v>91.814889585682494</c:v>
                </c:pt>
                <c:pt idx="16742">
                  <c:v>91.803609479493005</c:v>
                </c:pt>
                <c:pt idx="16743">
                  <c:v>91.792329373303701</c:v>
                </c:pt>
                <c:pt idx="16744">
                  <c:v>91.797015831045698</c:v>
                </c:pt>
                <c:pt idx="16745">
                  <c:v>91.769996643066406</c:v>
                </c:pt>
                <c:pt idx="16746">
                  <c:v>91.769996643066406</c:v>
                </c:pt>
                <c:pt idx="16747">
                  <c:v>91.754874363845801</c:v>
                </c:pt>
                <c:pt idx="16748">
                  <c:v>91.761019358740398</c:v>
                </c:pt>
                <c:pt idx="16749">
                  <c:v>91.7520195749549</c:v>
                </c:pt>
                <c:pt idx="16750">
                  <c:v>91.743019791169402</c:v>
                </c:pt>
                <c:pt idx="16751">
                  <c:v>91.734020007384004</c:v>
                </c:pt>
                <c:pt idx="16752">
                  <c:v>91.725020223598506</c:v>
                </c:pt>
                <c:pt idx="16753">
                  <c:v>91.716020439813093</c:v>
                </c:pt>
                <c:pt idx="16754">
                  <c:v>91.707020656027595</c:v>
                </c:pt>
                <c:pt idx="16755">
                  <c:v>91.698020872242196</c:v>
                </c:pt>
                <c:pt idx="16756">
                  <c:v>91.689021088456698</c:v>
                </c:pt>
                <c:pt idx="16757">
                  <c:v>91.665022475930897</c:v>
                </c:pt>
                <c:pt idx="16758">
                  <c:v>91.6680280311584</c:v>
                </c:pt>
                <c:pt idx="16759">
                  <c:v>91.656027756500194</c:v>
                </c:pt>
                <c:pt idx="16760">
                  <c:v>91.644027481842002</c:v>
                </c:pt>
                <c:pt idx="16761">
                  <c:v>91.632027207183796</c:v>
                </c:pt>
                <c:pt idx="16762">
                  <c:v>91.620026932525604</c:v>
                </c:pt>
                <c:pt idx="16763">
                  <c:v>91.608026657867399</c:v>
                </c:pt>
                <c:pt idx="16764">
                  <c:v>91.596026383209207</c:v>
                </c:pt>
                <c:pt idx="16765">
                  <c:v>91.584026108551001</c:v>
                </c:pt>
                <c:pt idx="16766">
                  <c:v>91.572025833892795</c:v>
                </c:pt>
                <c:pt idx="16767">
                  <c:v>91.575043630250704</c:v>
                </c:pt>
                <c:pt idx="16768">
                  <c:v>91.551022065372806</c:v>
                </c:pt>
                <c:pt idx="16769">
                  <c:v>91.542025580353496</c:v>
                </c:pt>
                <c:pt idx="16770">
                  <c:v>91.5330290953342</c:v>
                </c:pt>
                <c:pt idx="16771">
                  <c:v>91.524032610314904</c:v>
                </c:pt>
                <c:pt idx="16772">
                  <c:v>91.515036125295595</c:v>
                </c:pt>
                <c:pt idx="16773">
                  <c:v>91.506039640276299</c:v>
                </c:pt>
                <c:pt idx="16774">
                  <c:v>91.497043155256904</c:v>
                </c:pt>
                <c:pt idx="16775">
                  <c:v>91.488046670237594</c:v>
                </c:pt>
                <c:pt idx="16776">
                  <c:v>91.479050185218298</c:v>
                </c:pt>
                <c:pt idx="16777">
                  <c:v>91.470034149637996</c:v>
                </c:pt>
                <c:pt idx="16778">
                  <c:v>91.461053326288805</c:v>
                </c:pt>
                <c:pt idx="16779">
                  <c:v>91.452052929560296</c:v>
                </c:pt>
                <c:pt idx="16780">
                  <c:v>91.4430525328318</c:v>
                </c:pt>
                <c:pt idx="16781">
                  <c:v>91.434052136103304</c:v>
                </c:pt>
                <c:pt idx="16782">
                  <c:v>91.425051739374794</c:v>
                </c:pt>
                <c:pt idx="16783">
                  <c:v>91.416051342646199</c:v>
                </c:pt>
                <c:pt idx="16784">
                  <c:v>91.407050945917703</c:v>
                </c:pt>
                <c:pt idx="16785">
                  <c:v>91.398050549189193</c:v>
                </c:pt>
                <c:pt idx="16786">
                  <c:v>91.389050152460698</c:v>
                </c:pt>
                <c:pt idx="16787">
                  <c:v>91.395044208208702</c:v>
                </c:pt>
                <c:pt idx="16788">
                  <c:v>91.374032496134404</c:v>
                </c:pt>
                <c:pt idx="16789">
                  <c:v>91.368032740274998</c:v>
                </c:pt>
                <c:pt idx="16790">
                  <c:v>91.362032984415606</c:v>
                </c:pt>
                <c:pt idx="16791">
                  <c:v>91.356033228556299</c:v>
                </c:pt>
                <c:pt idx="16792">
                  <c:v>91.350033472696893</c:v>
                </c:pt>
                <c:pt idx="16793">
                  <c:v>91.344033716837501</c:v>
                </c:pt>
                <c:pt idx="16794">
                  <c:v>91.338033960978194</c:v>
                </c:pt>
                <c:pt idx="16795">
                  <c:v>91.332034205118802</c:v>
                </c:pt>
                <c:pt idx="16796">
                  <c:v>91.326034449259396</c:v>
                </c:pt>
                <c:pt idx="16797">
                  <c:v>91.286776822824606</c:v>
                </c:pt>
                <c:pt idx="16798">
                  <c:v>91.299181283473601</c:v>
                </c:pt>
                <c:pt idx="16799">
                  <c:v>91.314018235780594</c:v>
                </c:pt>
                <c:pt idx="16800">
                  <c:v>91.260535554307793</c:v>
                </c:pt>
                <c:pt idx="16801">
                  <c:v>91.264740586472897</c:v>
                </c:pt>
                <c:pt idx="16802">
                  <c:v>91.268945618638</c:v>
                </c:pt>
                <c:pt idx="16803">
                  <c:v>91.273150650803103</c:v>
                </c:pt>
                <c:pt idx="16804">
                  <c:v>91.277355682968206</c:v>
                </c:pt>
                <c:pt idx="16805">
                  <c:v>91.281560715133296</c:v>
                </c:pt>
                <c:pt idx="16806">
                  <c:v>91.285765747298399</c:v>
                </c:pt>
                <c:pt idx="16807">
                  <c:v>91.185113427500198</c:v>
                </c:pt>
                <c:pt idx="16808">
                  <c:v>91.269151096449207</c:v>
                </c:pt>
                <c:pt idx="16809">
                  <c:v>91.248150775067799</c:v>
                </c:pt>
                <c:pt idx="16810">
                  <c:v>91.227150453686406</c:v>
                </c:pt>
                <c:pt idx="16811">
                  <c:v>91.206150132305098</c:v>
                </c:pt>
                <c:pt idx="16812">
                  <c:v>91.185149810923704</c:v>
                </c:pt>
                <c:pt idx="16813">
                  <c:v>91.164149489542396</c:v>
                </c:pt>
                <c:pt idx="16814">
                  <c:v>91.143149168161003</c:v>
                </c:pt>
                <c:pt idx="16815">
                  <c:v>91.122148846779595</c:v>
                </c:pt>
                <c:pt idx="16816">
                  <c:v>91.101148525398301</c:v>
                </c:pt>
                <c:pt idx="16817">
                  <c:v>91.125119624666794</c:v>
                </c:pt>
                <c:pt idx="16818">
                  <c:v>91.068082686360597</c:v>
                </c:pt>
                <c:pt idx="16819">
                  <c:v>91.056083174641898</c:v>
                </c:pt>
                <c:pt idx="16820">
                  <c:v>91.0440836629231</c:v>
                </c:pt>
                <c:pt idx="16821">
                  <c:v>91.032084151204401</c:v>
                </c:pt>
                <c:pt idx="16822">
                  <c:v>91.020084639485603</c:v>
                </c:pt>
                <c:pt idx="16823">
                  <c:v>91.008085127766904</c:v>
                </c:pt>
                <c:pt idx="16824">
                  <c:v>90.996085616048106</c:v>
                </c:pt>
                <c:pt idx="16825">
                  <c:v>90.984086104329407</c:v>
                </c:pt>
                <c:pt idx="16826">
                  <c:v>90.972086592610594</c:v>
                </c:pt>
                <c:pt idx="16827">
                  <c:v>90.975072533435295</c:v>
                </c:pt>
                <c:pt idx="16828">
                  <c:v>90.951064839557503</c:v>
                </c:pt>
                <c:pt idx="16829">
                  <c:v>90.942064592833106</c:v>
                </c:pt>
                <c:pt idx="16830">
                  <c:v>90.933064346108694</c:v>
                </c:pt>
                <c:pt idx="16831">
                  <c:v>90.924064099384296</c:v>
                </c:pt>
                <c:pt idx="16832">
                  <c:v>90.915063852659898</c:v>
                </c:pt>
                <c:pt idx="16833">
                  <c:v>90.906063605935501</c:v>
                </c:pt>
                <c:pt idx="16834">
                  <c:v>90.897063359211103</c:v>
                </c:pt>
                <c:pt idx="16835">
                  <c:v>90.888063112486705</c:v>
                </c:pt>
                <c:pt idx="16836">
                  <c:v>90.879062865762293</c:v>
                </c:pt>
                <c:pt idx="16837">
                  <c:v>90.870064931996595</c:v>
                </c:pt>
                <c:pt idx="16838">
                  <c:v>90.861062831780401</c:v>
                </c:pt>
                <c:pt idx="16839">
                  <c:v>90.852063047994903</c:v>
                </c:pt>
                <c:pt idx="16840">
                  <c:v>90.843063264209505</c:v>
                </c:pt>
                <c:pt idx="16841">
                  <c:v>90.834063480424007</c:v>
                </c:pt>
                <c:pt idx="16842">
                  <c:v>90.825063696638594</c:v>
                </c:pt>
                <c:pt idx="16843">
                  <c:v>90.816063912853096</c:v>
                </c:pt>
                <c:pt idx="16844">
                  <c:v>90.807064129067598</c:v>
                </c:pt>
                <c:pt idx="16845">
                  <c:v>90.798064345282199</c:v>
                </c:pt>
                <c:pt idx="16846">
                  <c:v>90.789064561496701</c:v>
                </c:pt>
                <c:pt idx="16847">
                  <c:v>90.762705470614094</c:v>
                </c:pt>
                <c:pt idx="16848">
                  <c:v>90.768086506652807</c:v>
                </c:pt>
                <c:pt idx="16849">
                  <c:v>90.741670077068207</c:v>
                </c:pt>
                <c:pt idx="16850">
                  <c:v>90.731470171437493</c:v>
                </c:pt>
                <c:pt idx="16851">
                  <c:v>90.721270265806893</c:v>
                </c:pt>
                <c:pt idx="16852">
                  <c:v>90.711070360176194</c:v>
                </c:pt>
                <c:pt idx="16853">
                  <c:v>90.700870454545495</c:v>
                </c:pt>
                <c:pt idx="16854">
                  <c:v>90.690670548914795</c:v>
                </c:pt>
                <c:pt idx="16855">
                  <c:v>90.680470643284096</c:v>
                </c:pt>
                <c:pt idx="16856">
                  <c:v>90.670270737653397</c:v>
                </c:pt>
                <c:pt idx="16857">
                  <c:v>90.679743851263893</c:v>
                </c:pt>
                <c:pt idx="16858">
                  <c:v>90.654040374326001</c:v>
                </c:pt>
                <c:pt idx="16859">
                  <c:v>90.648040718460905</c:v>
                </c:pt>
                <c:pt idx="16860">
                  <c:v>90.642041062595794</c:v>
                </c:pt>
                <c:pt idx="16861">
                  <c:v>90.636041406730698</c:v>
                </c:pt>
                <c:pt idx="16862">
                  <c:v>90.630041750865601</c:v>
                </c:pt>
                <c:pt idx="16863">
                  <c:v>90.624042095000505</c:v>
                </c:pt>
                <c:pt idx="16864">
                  <c:v>90.618042439135394</c:v>
                </c:pt>
                <c:pt idx="16865">
                  <c:v>90.612042783270297</c:v>
                </c:pt>
                <c:pt idx="16866">
                  <c:v>90.606043127405101</c:v>
                </c:pt>
                <c:pt idx="16867">
                  <c:v>90.585056515294596</c:v>
                </c:pt>
                <c:pt idx="16868">
                  <c:v>90.591066920101099</c:v>
                </c:pt>
                <c:pt idx="16869">
                  <c:v>90.582067873229605</c:v>
                </c:pt>
                <c:pt idx="16870">
                  <c:v>90.573068826358096</c:v>
                </c:pt>
                <c:pt idx="16871">
                  <c:v>90.564069779486601</c:v>
                </c:pt>
                <c:pt idx="16872">
                  <c:v>90.555070732615206</c:v>
                </c:pt>
                <c:pt idx="16873">
                  <c:v>90.546071685743698</c:v>
                </c:pt>
                <c:pt idx="16874">
                  <c:v>90.537072638872203</c:v>
                </c:pt>
                <c:pt idx="16875">
                  <c:v>90.528073592000695</c:v>
                </c:pt>
                <c:pt idx="16876">
                  <c:v>90.5190745451292</c:v>
                </c:pt>
                <c:pt idx="16877">
                  <c:v>90.4800995330136</c:v>
                </c:pt>
                <c:pt idx="16878">
                  <c:v>90.495130359430107</c:v>
                </c:pt>
                <c:pt idx="16879">
                  <c:v>90.480131219767301</c:v>
                </c:pt>
                <c:pt idx="16880">
                  <c:v>90.465132080104496</c:v>
                </c:pt>
                <c:pt idx="16881">
                  <c:v>90.450132940441705</c:v>
                </c:pt>
                <c:pt idx="16882">
                  <c:v>90.435133800778999</c:v>
                </c:pt>
                <c:pt idx="16883">
                  <c:v>90.420134661116194</c:v>
                </c:pt>
                <c:pt idx="16884">
                  <c:v>90.405135521453403</c:v>
                </c:pt>
                <c:pt idx="16885">
                  <c:v>90.390136381790697</c:v>
                </c:pt>
                <c:pt idx="16886">
                  <c:v>90.375137242127906</c:v>
                </c:pt>
                <c:pt idx="16887">
                  <c:v>90.405090338389002</c:v>
                </c:pt>
                <c:pt idx="16888">
                  <c:v>90.354055096308301</c:v>
                </c:pt>
                <c:pt idx="16889">
                  <c:v>90.348054577509501</c:v>
                </c:pt>
                <c:pt idx="16890">
                  <c:v>90.342054058710701</c:v>
                </c:pt>
                <c:pt idx="16891">
                  <c:v>90.336053539911902</c:v>
                </c:pt>
                <c:pt idx="16892">
                  <c:v>90.330053021113002</c:v>
                </c:pt>
                <c:pt idx="16893">
                  <c:v>90.324052502314203</c:v>
                </c:pt>
                <c:pt idx="16894">
                  <c:v>90.318051983515403</c:v>
                </c:pt>
                <c:pt idx="16895">
                  <c:v>90.312051464716504</c:v>
                </c:pt>
                <c:pt idx="16896">
                  <c:v>90.306050945917704</c:v>
                </c:pt>
                <c:pt idx="16897">
                  <c:v>90.267251030755901</c:v>
                </c:pt>
                <c:pt idx="16898">
                  <c:v>90.279681880257201</c:v>
                </c:pt>
                <c:pt idx="16899">
                  <c:v>90.282078651428193</c:v>
                </c:pt>
                <c:pt idx="16900">
                  <c:v>90.239725025504399</c:v>
                </c:pt>
                <c:pt idx="16901">
                  <c:v>90.235484016202506</c:v>
                </c:pt>
                <c:pt idx="16902">
                  <c:v>90.231243006900598</c:v>
                </c:pt>
                <c:pt idx="16903">
                  <c:v>90.227001997598705</c:v>
                </c:pt>
                <c:pt idx="16904">
                  <c:v>90.222760988296898</c:v>
                </c:pt>
                <c:pt idx="16905">
                  <c:v>90.218519978995005</c:v>
                </c:pt>
                <c:pt idx="16906">
                  <c:v>90.214278969693098</c:v>
                </c:pt>
                <c:pt idx="16907">
                  <c:v>90.190345028777003</c:v>
                </c:pt>
                <c:pt idx="16908">
                  <c:v>90.201081042746793</c:v>
                </c:pt>
                <c:pt idx="16909">
                  <c:v>90.192080496009098</c:v>
                </c:pt>
                <c:pt idx="16910">
                  <c:v>90.183079949271502</c:v>
                </c:pt>
                <c:pt idx="16911">
                  <c:v>90.174079402533906</c:v>
                </c:pt>
                <c:pt idx="16912">
                  <c:v>90.165078855796196</c:v>
                </c:pt>
                <c:pt idx="16913">
                  <c:v>90.1560783090586</c:v>
                </c:pt>
                <c:pt idx="16914">
                  <c:v>90.147077762321004</c:v>
                </c:pt>
                <c:pt idx="16915">
                  <c:v>90.138077215583394</c:v>
                </c:pt>
                <c:pt idx="16916">
                  <c:v>90.129076668845698</c:v>
                </c:pt>
                <c:pt idx="16917">
                  <c:v>90.120081432024605</c:v>
                </c:pt>
                <c:pt idx="16918">
                  <c:v>90.111076628744001</c:v>
                </c:pt>
                <c:pt idx="16919">
                  <c:v>90.102077144946307</c:v>
                </c:pt>
                <c:pt idx="16920">
                  <c:v>90.093077661148598</c:v>
                </c:pt>
                <c:pt idx="16921">
                  <c:v>90.084078177351003</c:v>
                </c:pt>
                <c:pt idx="16922">
                  <c:v>90.075078693553294</c:v>
                </c:pt>
                <c:pt idx="16923">
                  <c:v>90.0660792097556</c:v>
                </c:pt>
                <c:pt idx="16924">
                  <c:v>90.057079725958005</c:v>
                </c:pt>
                <c:pt idx="16925">
                  <c:v>90.048080242160296</c:v>
                </c:pt>
                <c:pt idx="16926">
                  <c:v>90.039080758362601</c:v>
                </c:pt>
                <c:pt idx="16927">
                  <c:v>90.015116294244905</c:v>
                </c:pt>
                <c:pt idx="16928">
                  <c:v>90.018114251344798</c:v>
                </c:pt>
                <c:pt idx="16929">
                  <c:v>90.006119774017293</c:v>
                </c:pt>
                <c:pt idx="16930">
                  <c:v>89.994125296689802</c:v>
                </c:pt>
                <c:pt idx="16931">
                  <c:v>89.982130819362396</c:v>
                </c:pt>
                <c:pt idx="16932">
                  <c:v>89.970136342034905</c:v>
                </c:pt>
                <c:pt idx="16933">
                  <c:v>89.9581418647074</c:v>
                </c:pt>
                <c:pt idx="16934">
                  <c:v>89.946147387379895</c:v>
                </c:pt>
                <c:pt idx="16935">
                  <c:v>89.934152910052404</c:v>
                </c:pt>
                <c:pt idx="16936">
                  <c:v>89.922158432724899</c:v>
                </c:pt>
                <c:pt idx="16937">
                  <c:v>89.925121705909206</c:v>
                </c:pt>
                <c:pt idx="16938">
                  <c:v>89.901122541690299</c:v>
                </c:pt>
                <c:pt idx="16939">
                  <c:v>89.892123057892604</c:v>
                </c:pt>
                <c:pt idx="16940">
                  <c:v>89.883123574094995</c:v>
                </c:pt>
                <c:pt idx="16941">
                  <c:v>89.8741240902973</c:v>
                </c:pt>
                <c:pt idx="16942">
                  <c:v>89.865124606499606</c:v>
                </c:pt>
                <c:pt idx="16943">
                  <c:v>89.856125122701997</c:v>
                </c:pt>
                <c:pt idx="16944">
                  <c:v>89.847125638904302</c:v>
                </c:pt>
                <c:pt idx="16945">
                  <c:v>89.838126155106593</c:v>
                </c:pt>
                <c:pt idx="16946">
                  <c:v>89.829126671308998</c:v>
                </c:pt>
                <c:pt idx="16947">
                  <c:v>89.793726834533402</c:v>
                </c:pt>
                <c:pt idx="16948">
                  <c:v>89.803747490211705</c:v>
                </c:pt>
                <c:pt idx="16949">
                  <c:v>89.787261737434804</c:v>
                </c:pt>
                <c:pt idx="16950">
                  <c:v>89.770775984658002</c:v>
                </c:pt>
                <c:pt idx="16951">
                  <c:v>89.7542902318812</c:v>
                </c:pt>
                <c:pt idx="16952">
                  <c:v>89.760167328218003</c:v>
                </c:pt>
                <c:pt idx="16953">
                  <c:v>89.726518150818507</c:v>
                </c:pt>
                <c:pt idx="16954">
                  <c:v>89.719910975288798</c:v>
                </c:pt>
                <c:pt idx="16955">
                  <c:v>89.713303799759004</c:v>
                </c:pt>
                <c:pt idx="16956">
                  <c:v>89.706696624229295</c:v>
                </c:pt>
                <c:pt idx="16957">
                  <c:v>89.683302070212207</c:v>
                </c:pt>
                <c:pt idx="16958">
                  <c:v>89.688165071824997</c:v>
                </c:pt>
                <c:pt idx="16959">
                  <c:v>89.676165197162703</c:v>
                </c:pt>
                <c:pt idx="16960">
                  <c:v>89.664165322500295</c:v>
                </c:pt>
                <c:pt idx="16961">
                  <c:v>89.652165447837902</c:v>
                </c:pt>
                <c:pt idx="16962">
                  <c:v>89.640165573175494</c:v>
                </c:pt>
                <c:pt idx="16963">
                  <c:v>89.628165698513101</c:v>
                </c:pt>
                <c:pt idx="16964">
                  <c:v>89.616165823850693</c:v>
                </c:pt>
                <c:pt idx="16965">
                  <c:v>89.604165949188399</c:v>
                </c:pt>
                <c:pt idx="16966">
                  <c:v>89.592166074526006</c:v>
                </c:pt>
                <c:pt idx="16967">
                  <c:v>89.640080076180993</c:v>
                </c:pt>
                <c:pt idx="16968">
                  <c:v>89.579994201660099</c:v>
                </c:pt>
                <c:pt idx="16969">
                  <c:v>89.579994201660099</c:v>
                </c:pt>
                <c:pt idx="16970">
                  <c:v>89.579994201660099</c:v>
                </c:pt>
                <c:pt idx="16971">
                  <c:v>89.579994201660099</c:v>
                </c:pt>
                <c:pt idx="16972">
                  <c:v>89.579994201660099</c:v>
                </c:pt>
                <c:pt idx="16973">
                  <c:v>89.579994201660099</c:v>
                </c:pt>
                <c:pt idx="16974">
                  <c:v>89.579994201660099</c:v>
                </c:pt>
                <c:pt idx="16975">
                  <c:v>89.579994201660099</c:v>
                </c:pt>
                <c:pt idx="16976">
                  <c:v>89.579994201660099</c:v>
                </c:pt>
                <c:pt idx="16977">
                  <c:v>89.520081641024305</c:v>
                </c:pt>
                <c:pt idx="16978">
                  <c:v>89.568164485862098</c:v>
                </c:pt>
                <c:pt idx="16979">
                  <c:v>89.556164774148201</c:v>
                </c:pt>
                <c:pt idx="16980">
                  <c:v>89.544165062434203</c:v>
                </c:pt>
                <c:pt idx="16981">
                  <c:v>89.532165350720305</c:v>
                </c:pt>
                <c:pt idx="16982">
                  <c:v>89.520165639006294</c:v>
                </c:pt>
                <c:pt idx="16983">
                  <c:v>89.508165927292396</c:v>
                </c:pt>
                <c:pt idx="16984">
                  <c:v>89.496166215578398</c:v>
                </c:pt>
                <c:pt idx="16985">
                  <c:v>89.4841665038645</c:v>
                </c:pt>
                <c:pt idx="16986">
                  <c:v>89.472166792150603</c:v>
                </c:pt>
                <c:pt idx="16987">
                  <c:v>89.430220220284596</c:v>
                </c:pt>
                <c:pt idx="16988">
                  <c:v>89.442254011894406</c:v>
                </c:pt>
                <c:pt idx="16989">
                  <c:v>89.424256980882006</c:v>
                </c:pt>
                <c:pt idx="16990">
                  <c:v>89.406259949869593</c:v>
                </c:pt>
                <c:pt idx="16991">
                  <c:v>89.388262918857194</c:v>
                </c:pt>
                <c:pt idx="16992">
                  <c:v>89.370265887844695</c:v>
                </c:pt>
                <c:pt idx="16993">
                  <c:v>89.352268856832296</c:v>
                </c:pt>
                <c:pt idx="16994">
                  <c:v>89.334271825819897</c:v>
                </c:pt>
                <c:pt idx="16995">
                  <c:v>89.316274794807498</c:v>
                </c:pt>
                <c:pt idx="16996">
                  <c:v>89.298277763795099</c:v>
                </c:pt>
                <c:pt idx="16997">
                  <c:v>89.271365693783594</c:v>
                </c:pt>
                <c:pt idx="16998">
                  <c:v>89.258153912700806</c:v>
                </c:pt>
                <c:pt idx="16999">
                  <c:v>89.256186631152502</c:v>
                </c:pt>
                <c:pt idx="17000">
                  <c:v>89.217691747387406</c:v>
                </c:pt>
                <c:pt idx="17001">
                  <c:v>89.209468103533396</c:v>
                </c:pt>
                <c:pt idx="17002">
                  <c:v>89.201244459679302</c:v>
                </c:pt>
                <c:pt idx="17003">
                  <c:v>89.193020815825307</c:v>
                </c:pt>
                <c:pt idx="17004">
                  <c:v>89.184797171971297</c:v>
                </c:pt>
                <c:pt idx="17005">
                  <c:v>89.176573528117203</c:v>
                </c:pt>
                <c:pt idx="17006">
                  <c:v>89.168349884263193</c:v>
                </c:pt>
                <c:pt idx="17007">
                  <c:v>89.156859799831807</c:v>
                </c:pt>
                <c:pt idx="17008">
                  <c:v>89.151138893127396</c:v>
                </c:pt>
                <c:pt idx="17009">
                  <c:v>89.142139259338293</c:v>
                </c:pt>
                <c:pt idx="17010">
                  <c:v>89.133139625549305</c:v>
                </c:pt>
                <c:pt idx="17011">
                  <c:v>89.124139991760202</c:v>
                </c:pt>
                <c:pt idx="17012">
                  <c:v>89.1151403579711</c:v>
                </c:pt>
                <c:pt idx="17013">
                  <c:v>89.106140724182097</c:v>
                </c:pt>
                <c:pt idx="17014">
                  <c:v>89.097141090392995</c:v>
                </c:pt>
                <c:pt idx="17015">
                  <c:v>89.088141456604006</c:v>
                </c:pt>
                <c:pt idx="17016">
                  <c:v>89.079141822814904</c:v>
                </c:pt>
                <c:pt idx="17017">
                  <c:v>89.055161866135606</c:v>
                </c:pt>
                <c:pt idx="17018">
                  <c:v>89.058189227673594</c:v>
                </c:pt>
                <c:pt idx="17019">
                  <c:v>89.046188753007499</c:v>
                </c:pt>
                <c:pt idx="17020">
                  <c:v>89.034188278341404</c:v>
                </c:pt>
                <c:pt idx="17021">
                  <c:v>89.022187803675294</c:v>
                </c:pt>
                <c:pt idx="17022">
                  <c:v>89.010187329009199</c:v>
                </c:pt>
                <c:pt idx="17023">
                  <c:v>88.998186854343004</c:v>
                </c:pt>
                <c:pt idx="17024">
                  <c:v>88.986186379676894</c:v>
                </c:pt>
                <c:pt idx="17025">
                  <c:v>88.974185905010799</c:v>
                </c:pt>
                <c:pt idx="17026">
                  <c:v>88.962185430344704</c:v>
                </c:pt>
                <c:pt idx="17027">
                  <c:v>88.965165528244995</c:v>
                </c:pt>
                <c:pt idx="17028">
                  <c:v>88.941138308715793</c:v>
                </c:pt>
                <c:pt idx="17029">
                  <c:v>88.932138674926705</c:v>
                </c:pt>
                <c:pt idx="17030">
                  <c:v>88.923139041137702</c:v>
                </c:pt>
                <c:pt idx="17031">
                  <c:v>88.9141394073486</c:v>
                </c:pt>
                <c:pt idx="17032">
                  <c:v>88.905139773559497</c:v>
                </c:pt>
                <c:pt idx="17033">
                  <c:v>88.896140139770495</c:v>
                </c:pt>
                <c:pt idx="17034">
                  <c:v>88.887140505981407</c:v>
                </c:pt>
                <c:pt idx="17035">
                  <c:v>88.878140872192304</c:v>
                </c:pt>
                <c:pt idx="17036">
                  <c:v>88.869141238403301</c:v>
                </c:pt>
                <c:pt idx="17037">
                  <c:v>88.860145283532006</c:v>
                </c:pt>
                <c:pt idx="17038">
                  <c:v>88.851142696157495</c:v>
                </c:pt>
                <c:pt idx="17039">
                  <c:v>88.842143799245093</c:v>
                </c:pt>
                <c:pt idx="17040">
                  <c:v>88.833144902332705</c:v>
                </c:pt>
                <c:pt idx="17041">
                  <c:v>88.824146005420403</c:v>
                </c:pt>
                <c:pt idx="17042">
                  <c:v>88.815147108508</c:v>
                </c:pt>
                <c:pt idx="17043">
                  <c:v>88.806148211595598</c:v>
                </c:pt>
                <c:pt idx="17044">
                  <c:v>88.797149314683296</c:v>
                </c:pt>
                <c:pt idx="17045">
                  <c:v>88.788150417770893</c:v>
                </c:pt>
                <c:pt idx="17046">
                  <c:v>88.779151520858505</c:v>
                </c:pt>
                <c:pt idx="17047">
                  <c:v>88.763339629656798</c:v>
                </c:pt>
                <c:pt idx="17048">
                  <c:v>88.7592621159841</c:v>
                </c:pt>
                <c:pt idx="17049">
                  <c:v>88.748338241748399</c:v>
                </c:pt>
                <c:pt idx="17050">
                  <c:v>88.737414367512798</c:v>
                </c:pt>
                <c:pt idx="17051">
                  <c:v>88.726490493277097</c:v>
                </c:pt>
                <c:pt idx="17052">
                  <c:v>88.710207076009098</c:v>
                </c:pt>
                <c:pt idx="17053">
                  <c:v>88.703472691757099</c:v>
                </c:pt>
                <c:pt idx="17054">
                  <c:v>88.690162577449598</c:v>
                </c:pt>
                <c:pt idx="17055">
                  <c:v>88.676852463141998</c:v>
                </c:pt>
                <c:pt idx="17056">
                  <c:v>88.663542348834397</c:v>
                </c:pt>
                <c:pt idx="17057">
                  <c:v>88.663569835592995</c:v>
                </c:pt>
                <c:pt idx="17058">
                  <c:v>88.641156693785405</c:v>
                </c:pt>
                <c:pt idx="17059">
                  <c:v>88.632155847014502</c:v>
                </c:pt>
                <c:pt idx="17060">
                  <c:v>88.623155000243699</c:v>
                </c:pt>
                <c:pt idx="17061">
                  <c:v>88.614154153472796</c:v>
                </c:pt>
                <c:pt idx="17062">
                  <c:v>88.605153306701993</c:v>
                </c:pt>
                <c:pt idx="17063">
                  <c:v>88.596152459931105</c:v>
                </c:pt>
                <c:pt idx="17064">
                  <c:v>88.587151613160202</c:v>
                </c:pt>
                <c:pt idx="17065">
                  <c:v>88.578150766389399</c:v>
                </c:pt>
                <c:pt idx="17066">
                  <c:v>88.569149919618496</c:v>
                </c:pt>
                <c:pt idx="17067">
                  <c:v>88.560154378650594</c:v>
                </c:pt>
                <c:pt idx="17068">
                  <c:v>88.551149271168597</c:v>
                </c:pt>
                <c:pt idx="17069">
                  <c:v>88.542149487383199</c:v>
                </c:pt>
                <c:pt idx="17070">
                  <c:v>88.533149703597701</c:v>
                </c:pt>
                <c:pt idx="17071">
                  <c:v>88.524149919812302</c:v>
                </c:pt>
                <c:pt idx="17072">
                  <c:v>88.515150136026804</c:v>
                </c:pt>
                <c:pt idx="17073">
                  <c:v>88.506150352241306</c:v>
                </c:pt>
                <c:pt idx="17074">
                  <c:v>88.497150568455893</c:v>
                </c:pt>
                <c:pt idx="17075">
                  <c:v>88.488150784670395</c:v>
                </c:pt>
                <c:pt idx="17076">
                  <c:v>88.479151000884997</c:v>
                </c:pt>
                <c:pt idx="17077">
                  <c:v>88.470151152422801</c:v>
                </c:pt>
                <c:pt idx="17078">
                  <c:v>88.461151420573401</c:v>
                </c:pt>
                <c:pt idx="17079">
                  <c:v>88.452151623831298</c:v>
                </c:pt>
                <c:pt idx="17080">
                  <c:v>88.443151827089295</c:v>
                </c:pt>
                <c:pt idx="17081">
                  <c:v>88.434152030347207</c:v>
                </c:pt>
                <c:pt idx="17082">
                  <c:v>88.425152233605104</c:v>
                </c:pt>
                <c:pt idx="17083">
                  <c:v>88.416152436863101</c:v>
                </c:pt>
                <c:pt idx="17084">
                  <c:v>88.407152640120998</c:v>
                </c:pt>
                <c:pt idx="17085">
                  <c:v>88.398152843378895</c:v>
                </c:pt>
                <c:pt idx="17086">
                  <c:v>88.389153046636807</c:v>
                </c:pt>
                <c:pt idx="17087">
                  <c:v>88.380154811969902</c:v>
                </c:pt>
                <c:pt idx="17088">
                  <c:v>88.371153760672797</c:v>
                </c:pt>
                <c:pt idx="17089">
                  <c:v>88.362154276875103</c:v>
                </c:pt>
                <c:pt idx="17090">
                  <c:v>88.353154793077394</c:v>
                </c:pt>
                <c:pt idx="17091">
                  <c:v>88.344155309279799</c:v>
                </c:pt>
                <c:pt idx="17092">
                  <c:v>88.335155825482104</c:v>
                </c:pt>
                <c:pt idx="17093">
                  <c:v>88.326156341684396</c:v>
                </c:pt>
                <c:pt idx="17094">
                  <c:v>88.3171568578868</c:v>
                </c:pt>
                <c:pt idx="17095">
                  <c:v>88.308157374089106</c:v>
                </c:pt>
                <c:pt idx="17096">
                  <c:v>88.299157890291397</c:v>
                </c:pt>
                <c:pt idx="17097">
                  <c:v>88.305138968181794</c:v>
                </c:pt>
                <c:pt idx="17098">
                  <c:v>88.284107272127898</c:v>
                </c:pt>
                <c:pt idx="17099">
                  <c:v>88.278108652891802</c:v>
                </c:pt>
                <c:pt idx="17100">
                  <c:v>88.272110033655693</c:v>
                </c:pt>
                <c:pt idx="17101">
                  <c:v>88.266111414419697</c:v>
                </c:pt>
                <c:pt idx="17102">
                  <c:v>88.260112795183602</c:v>
                </c:pt>
                <c:pt idx="17103">
                  <c:v>88.254114175947507</c:v>
                </c:pt>
                <c:pt idx="17104">
                  <c:v>88.248115556711397</c:v>
                </c:pt>
                <c:pt idx="17105">
                  <c:v>88.242116937475402</c:v>
                </c:pt>
                <c:pt idx="17106">
                  <c:v>88.236118318239306</c:v>
                </c:pt>
                <c:pt idx="17107">
                  <c:v>88.202071320359593</c:v>
                </c:pt>
                <c:pt idx="17108">
                  <c:v>88.192966990101993</c:v>
                </c:pt>
                <c:pt idx="17109">
                  <c:v>88.183771492207796</c:v>
                </c:pt>
                <c:pt idx="17110">
                  <c:v>88.174575994313599</c:v>
                </c:pt>
                <c:pt idx="17111">
                  <c:v>88.165380496419402</c:v>
                </c:pt>
                <c:pt idx="17112">
                  <c:v>88.156184998525205</c:v>
                </c:pt>
                <c:pt idx="17113">
                  <c:v>88.146989500630994</c:v>
                </c:pt>
                <c:pt idx="17114">
                  <c:v>88.137794002736797</c:v>
                </c:pt>
                <c:pt idx="17115">
                  <c:v>88.1285985048426</c:v>
                </c:pt>
                <c:pt idx="17116">
                  <c:v>88.119403006948303</c:v>
                </c:pt>
                <c:pt idx="17117">
                  <c:v>88.096366480746696</c:v>
                </c:pt>
                <c:pt idx="17118">
                  <c:v>88.098270341873103</c:v>
                </c:pt>
                <c:pt idx="17119">
                  <c:v>88.086270067214897</c:v>
                </c:pt>
                <c:pt idx="17120">
                  <c:v>88.074269792556706</c:v>
                </c:pt>
                <c:pt idx="17121">
                  <c:v>88.0622695178985</c:v>
                </c:pt>
                <c:pt idx="17122">
                  <c:v>88.050269243240294</c:v>
                </c:pt>
                <c:pt idx="17123">
                  <c:v>88.038268968582102</c:v>
                </c:pt>
                <c:pt idx="17124">
                  <c:v>88.026268693923896</c:v>
                </c:pt>
                <c:pt idx="17125">
                  <c:v>88.014268419265704</c:v>
                </c:pt>
                <c:pt idx="17126">
                  <c:v>88.002268144607498</c:v>
                </c:pt>
                <c:pt idx="17127">
                  <c:v>88.020202958106907</c:v>
                </c:pt>
                <c:pt idx="17128">
                  <c:v>87.984133102416905</c:v>
                </c:pt>
                <c:pt idx="17129">
                  <c:v>87.978133346557598</c:v>
                </c:pt>
                <c:pt idx="17130">
                  <c:v>87.972133590698206</c:v>
                </c:pt>
                <c:pt idx="17131">
                  <c:v>87.9661338348388</c:v>
                </c:pt>
                <c:pt idx="17132">
                  <c:v>87.960134078979493</c:v>
                </c:pt>
                <c:pt idx="17133">
                  <c:v>87.954134323120101</c:v>
                </c:pt>
                <c:pt idx="17134">
                  <c:v>87.948134567260695</c:v>
                </c:pt>
                <c:pt idx="17135">
                  <c:v>87.942134811401303</c:v>
                </c:pt>
                <c:pt idx="17136">
                  <c:v>87.936135055541996</c:v>
                </c:pt>
                <c:pt idx="17137">
                  <c:v>87.915165228941405</c:v>
                </c:pt>
                <c:pt idx="17138">
                  <c:v>87.921202270739698</c:v>
                </c:pt>
                <c:pt idx="17139">
                  <c:v>87.912201724002102</c:v>
                </c:pt>
                <c:pt idx="17140">
                  <c:v>87.903201177264407</c:v>
                </c:pt>
                <c:pt idx="17141">
                  <c:v>87.894200630526797</c:v>
                </c:pt>
                <c:pt idx="17142">
                  <c:v>87.885200083789201</c:v>
                </c:pt>
                <c:pt idx="17143">
                  <c:v>87.876199537051605</c:v>
                </c:pt>
                <c:pt idx="17144">
                  <c:v>87.867198990313895</c:v>
                </c:pt>
                <c:pt idx="17145">
                  <c:v>87.858198443576299</c:v>
                </c:pt>
                <c:pt idx="17146">
                  <c:v>87.849197896838703</c:v>
                </c:pt>
                <c:pt idx="17147">
                  <c:v>87.840201904611206</c:v>
                </c:pt>
                <c:pt idx="17148">
                  <c:v>87.831197695922796</c:v>
                </c:pt>
                <c:pt idx="17149">
                  <c:v>87.822198062133793</c:v>
                </c:pt>
                <c:pt idx="17150">
                  <c:v>87.813198428344705</c:v>
                </c:pt>
                <c:pt idx="17151">
                  <c:v>87.804198794555603</c:v>
                </c:pt>
                <c:pt idx="17152">
                  <c:v>87.7951991607666</c:v>
                </c:pt>
                <c:pt idx="17153">
                  <c:v>87.786199526977498</c:v>
                </c:pt>
                <c:pt idx="17154">
                  <c:v>87.777199893188396</c:v>
                </c:pt>
                <c:pt idx="17155">
                  <c:v>87.768200259399407</c:v>
                </c:pt>
                <c:pt idx="17156">
                  <c:v>87.759200625610305</c:v>
                </c:pt>
                <c:pt idx="17157">
                  <c:v>87.741737304197301</c:v>
                </c:pt>
                <c:pt idx="17158">
                  <c:v>87.738786899660994</c:v>
                </c:pt>
                <c:pt idx="17159">
                  <c:v>87.727317652809106</c:v>
                </c:pt>
                <c:pt idx="17160">
                  <c:v>87.715848405957104</c:v>
                </c:pt>
                <c:pt idx="17161">
                  <c:v>87.704379159105201</c:v>
                </c:pt>
                <c:pt idx="17162">
                  <c:v>87.705199771888104</c:v>
                </c:pt>
                <c:pt idx="17163">
                  <c:v>87.685302587707099</c:v>
                </c:pt>
                <c:pt idx="17164">
                  <c:v>87.679011337242898</c:v>
                </c:pt>
                <c:pt idx="17165">
                  <c:v>87.672720086778696</c:v>
                </c:pt>
                <c:pt idx="17166">
                  <c:v>87.666428836314495</c:v>
                </c:pt>
                <c:pt idx="17167">
                  <c:v>87.6417988698052</c:v>
                </c:pt>
                <c:pt idx="17168">
                  <c:v>87.648268269174295</c:v>
                </c:pt>
                <c:pt idx="17169">
                  <c:v>87.636270557112297</c:v>
                </c:pt>
                <c:pt idx="17170">
                  <c:v>87.624272845050399</c:v>
                </c:pt>
                <c:pt idx="17171">
                  <c:v>87.612275132988401</c:v>
                </c:pt>
                <c:pt idx="17172">
                  <c:v>87.600277420926503</c:v>
                </c:pt>
                <c:pt idx="17173">
                  <c:v>87.588279708864505</c:v>
                </c:pt>
                <c:pt idx="17174">
                  <c:v>87.576281996802606</c:v>
                </c:pt>
                <c:pt idx="17175">
                  <c:v>87.564284284740694</c:v>
                </c:pt>
                <c:pt idx="17176">
                  <c:v>87.552286572678696</c:v>
                </c:pt>
                <c:pt idx="17177">
                  <c:v>87.555241468995504</c:v>
                </c:pt>
                <c:pt idx="17178">
                  <c:v>87.531216674724305</c:v>
                </c:pt>
                <c:pt idx="17179">
                  <c:v>87.522216427999894</c:v>
                </c:pt>
                <c:pt idx="17180">
                  <c:v>87.513216181275496</c:v>
                </c:pt>
                <c:pt idx="17181">
                  <c:v>87.504215934551098</c:v>
                </c:pt>
                <c:pt idx="17182">
                  <c:v>87.4952156878267</c:v>
                </c:pt>
                <c:pt idx="17183">
                  <c:v>87.486215441102303</c:v>
                </c:pt>
                <c:pt idx="17184">
                  <c:v>87.477215194377905</c:v>
                </c:pt>
                <c:pt idx="17185">
                  <c:v>87.468214947653493</c:v>
                </c:pt>
                <c:pt idx="17186">
                  <c:v>87.459214700929095</c:v>
                </c:pt>
                <c:pt idx="17187">
                  <c:v>87.450217511500696</c:v>
                </c:pt>
                <c:pt idx="17188">
                  <c:v>87.441214805602996</c:v>
                </c:pt>
                <c:pt idx="17189">
                  <c:v>87.432215171813894</c:v>
                </c:pt>
                <c:pt idx="17190">
                  <c:v>87.423215538024905</c:v>
                </c:pt>
                <c:pt idx="17191">
                  <c:v>87.414215904235803</c:v>
                </c:pt>
                <c:pt idx="17192">
                  <c:v>87.405216270446701</c:v>
                </c:pt>
                <c:pt idx="17193">
                  <c:v>87.396216636657698</c:v>
                </c:pt>
                <c:pt idx="17194">
                  <c:v>87.387217002868596</c:v>
                </c:pt>
                <c:pt idx="17195">
                  <c:v>87.378217369079593</c:v>
                </c:pt>
                <c:pt idx="17196">
                  <c:v>87.369217735290505</c:v>
                </c:pt>
                <c:pt idx="17197">
                  <c:v>87.345250282010696</c:v>
                </c:pt>
                <c:pt idx="17198">
                  <c:v>87.348290147156504</c:v>
                </c:pt>
                <c:pt idx="17199">
                  <c:v>87.336289672490395</c:v>
                </c:pt>
                <c:pt idx="17200">
                  <c:v>87.324289197824299</c:v>
                </c:pt>
                <c:pt idx="17201">
                  <c:v>87.312288723158204</c:v>
                </c:pt>
                <c:pt idx="17202">
                  <c:v>87.300288248492095</c:v>
                </c:pt>
                <c:pt idx="17203">
                  <c:v>87.2882877738259</c:v>
                </c:pt>
                <c:pt idx="17204">
                  <c:v>87.276287299159804</c:v>
                </c:pt>
                <c:pt idx="17205">
                  <c:v>87.264286824493695</c:v>
                </c:pt>
                <c:pt idx="17206">
                  <c:v>87.2522863498276</c:v>
                </c:pt>
                <c:pt idx="17207">
                  <c:v>87.242925889443299</c:v>
                </c:pt>
                <c:pt idx="17208">
                  <c:v>87.229027566734999</c:v>
                </c:pt>
                <c:pt idx="17209">
                  <c:v>87.217787508297903</c:v>
                </c:pt>
                <c:pt idx="17210">
                  <c:v>87.206547449860906</c:v>
                </c:pt>
                <c:pt idx="17211">
                  <c:v>87.195307391423896</c:v>
                </c:pt>
                <c:pt idx="17212">
                  <c:v>87.1952164323923</c:v>
                </c:pt>
                <c:pt idx="17213">
                  <c:v>87.175894159257098</c:v>
                </c:pt>
                <c:pt idx="17214">
                  <c:v>87.169459874715002</c:v>
                </c:pt>
                <c:pt idx="17215">
                  <c:v>87.163025590172893</c:v>
                </c:pt>
                <c:pt idx="17216">
                  <c:v>87.156591305630798</c:v>
                </c:pt>
                <c:pt idx="17217">
                  <c:v>87.151528837730297</c:v>
                </c:pt>
                <c:pt idx="17218">
                  <c:v>87.144145922024293</c:v>
                </c:pt>
                <c:pt idx="17219">
                  <c:v>87.138145303215097</c:v>
                </c:pt>
                <c:pt idx="17220">
                  <c:v>87.132144684406001</c:v>
                </c:pt>
                <c:pt idx="17221">
                  <c:v>87.126144065596804</c:v>
                </c:pt>
                <c:pt idx="17222">
                  <c:v>87.120143446787694</c:v>
                </c:pt>
                <c:pt idx="17223">
                  <c:v>87.114142827978597</c:v>
                </c:pt>
                <c:pt idx="17224">
                  <c:v>87.108142209169401</c:v>
                </c:pt>
                <c:pt idx="17225">
                  <c:v>87.102141590360304</c:v>
                </c:pt>
                <c:pt idx="17226">
                  <c:v>87.096140971551094</c:v>
                </c:pt>
                <c:pt idx="17227">
                  <c:v>87.060226354923998</c:v>
                </c:pt>
                <c:pt idx="17228">
                  <c:v>87.078286961172196</c:v>
                </c:pt>
                <c:pt idx="17229">
                  <c:v>87.066289648960606</c:v>
                </c:pt>
                <c:pt idx="17230">
                  <c:v>87.0542923367491</c:v>
                </c:pt>
                <c:pt idx="17231">
                  <c:v>87.042295024537594</c:v>
                </c:pt>
                <c:pt idx="17232">
                  <c:v>87.030297712326103</c:v>
                </c:pt>
                <c:pt idx="17233">
                  <c:v>87.018300400114597</c:v>
                </c:pt>
                <c:pt idx="17234">
                  <c:v>87.006303087903106</c:v>
                </c:pt>
                <c:pt idx="17235">
                  <c:v>86.994305775691601</c:v>
                </c:pt>
                <c:pt idx="17236">
                  <c:v>86.982308463480095</c:v>
                </c:pt>
                <c:pt idx="17237">
                  <c:v>86.970290391190105</c:v>
                </c:pt>
                <c:pt idx="17238">
                  <c:v>86.958309783996498</c:v>
                </c:pt>
                <c:pt idx="17239">
                  <c:v>86.946308309190897</c:v>
                </c:pt>
                <c:pt idx="17240">
                  <c:v>86.934306834385197</c:v>
                </c:pt>
                <c:pt idx="17241">
                  <c:v>86.922305359579497</c:v>
                </c:pt>
                <c:pt idx="17242">
                  <c:v>86.910303884773796</c:v>
                </c:pt>
                <c:pt idx="17243">
                  <c:v>86.898302409968096</c:v>
                </c:pt>
                <c:pt idx="17244">
                  <c:v>86.886300935162396</c:v>
                </c:pt>
                <c:pt idx="17245">
                  <c:v>86.874299460356795</c:v>
                </c:pt>
                <c:pt idx="17246">
                  <c:v>86.862297985551095</c:v>
                </c:pt>
                <c:pt idx="17247">
                  <c:v>86.865268249666798</c:v>
                </c:pt>
                <c:pt idx="17248">
                  <c:v>86.841222318590894</c:v>
                </c:pt>
                <c:pt idx="17249">
                  <c:v>86.832222671832994</c:v>
                </c:pt>
                <c:pt idx="17250">
                  <c:v>86.823223025074995</c:v>
                </c:pt>
                <c:pt idx="17251">
                  <c:v>86.814223378317095</c:v>
                </c:pt>
                <c:pt idx="17252">
                  <c:v>86.805223731559096</c:v>
                </c:pt>
                <c:pt idx="17253">
                  <c:v>86.796224084801196</c:v>
                </c:pt>
                <c:pt idx="17254">
                  <c:v>86.787224438043197</c:v>
                </c:pt>
                <c:pt idx="17255">
                  <c:v>86.778224791285297</c:v>
                </c:pt>
                <c:pt idx="17256">
                  <c:v>86.769225144527297</c:v>
                </c:pt>
                <c:pt idx="17257">
                  <c:v>86.745729271683302</c:v>
                </c:pt>
                <c:pt idx="17258">
                  <c:v>86.747848450152205</c:v>
                </c:pt>
                <c:pt idx="17259">
                  <c:v>86.735382432344906</c:v>
                </c:pt>
                <c:pt idx="17260">
                  <c:v>86.722916414537494</c:v>
                </c:pt>
                <c:pt idx="17261">
                  <c:v>86.710450396730195</c:v>
                </c:pt>
                <c:pt idx="17262">
                  <c:v>86.697984378922797</c:v>
                </c:pt>
                <c:pt idx="17263">
                  <c:v>86.685518361115399</c:v>
                </c:pt>
                <c:pt idx="17264">
                  <c:v>86.697250021482901</c:v>
                </c:pt>
                <c:pt idx="17265">
                  <c:v>86.669998168945298</c:v>
                </c:pt>
                <c:pt idx="17266">
                  <c:v>86.669998168945298</c:v>
                </c:pt>
                <c:pt idx="17267">
                  <c:v>86.650603620221204</c:v>
                </c:pt>
                <c:pt idx="17268">
                  <c:v>86.661260878853597</c:v>
                </c:pt>
                <c:pt idx="17269">
                  <c:v>86.652261095068098</c:v>
                </c:pt>
                <c:pt idx="17270">
                  <c:v>86.6432613112826</c:v>
                </c:pt>
                <c:pt idx="17271">
                  <c:v>86.634261527497202</c:v>
                </c:pt>
                <c:pt idx="17272">
                  <c:v>86.625261743711704</c:v>
                </c:pt>
                <c:pt idx="17273">
                  <c:v>86.616261959926305</c:v>
                </c:pt>
                <c:pt idx="17274">
                  <c:v>86.607262176140793</c:v>
                </c:pt>
                <c:pt idx="17275">
                  <c:v>86.598262392355295</c:v>
                </c:pt>
                <c:pt idx="17276">
                  <c:v>86.589262608569896</c:v>
                </c:pt>
                <c:pt idx="17277">
                  <c:v>86.580259768982401</c:v>
                </c:pt>
                <c:pt idx="17278">
                  <c:v>86.571262445831294</c:v>
                </c:pt>
                <c:pt idx="17279">
                  <c:v>86.562262049102699</c:v>
                </c:pt>
                <c:pt idx="17280">
                  <c:v>86.553261652374204</c:v>
                </c:pt>
                <c:pt idx="17281">
                  <c:v>86.544261255645694</c:v>
                </c:pt>
                <c:pt idx="17282">
                  <c:v>86.535260858917198</c:v>
                </c:pt>
                <c:pt idx="17283">
                  <c:v>86.526260462188702</c:v>
                </c:pt>
                <c:pt idx="17284">
                  <c:v>86.517260065460206</c:v>
                </c:pt>
                <c:pt idx="17285">
                  <c:v>86.508259668731696</c:v>
                </c:pt>
                <c:pt idx="17286">
                  <c:v>86.499259272003101</c:v>
                </c:pt>
                <c:pt idx="17287">
                  <c:v>86.505218570327699</c:v>
                </c:pt>
                <c:pt idx="17288">
                  <c:v>86.484172100829994</c:v>
                </c:pt>
                <c:pt idx="17289">
                  <c:v>86.478172344970702</c:v>
                </c:pt>
                <c:pt idx="17290">
                  <c:v>86.472172589111295</c:v>
                </c:pt>
                <c:pt idx="17291">
                  <c:v>86.466172833251903</c:v>
                </c:pt>
                <c:pt idx="17292">
                  <c:v>86.460173077392497</c:v>
                </c:pt>
                <c:pt idx="17293">
                  <c:v>86.454173321533204</c:v>
                </c:pt>
                <c:pt idx="17294">
                  <c:v>86.448173565673798</c:v>
                </c:pt>
                <c:pt idx="17295">
                  <c:v>86.442173809814406</c:v>
                </c:pt>
                <c:pt idx="17296">
                  <c:v>86.436174053955</c:v>
                </c:pt>
                <c:pt idx="17297">
                  <c:v>86.385311544065601</c:v>
                </c:pt>
                <c:pt idx="17298">
                  <c:v>86.415437584133102</c:v>
                </c:pt>
                <c:pt idx="17299">
                  <c:v>86.400439931153997</c:v>
                </c:pt>
                <c:pt idx="17300">
                  <c:v>86.385442278174907</c:v>
                </c:pt>
                <c:pt idx="17301">
                  <c:v>86.370444625195901</c:v>
                </c:pt>
                <c:pt idx="17302">
                  <c:v>86.355446972216797</c:v>
                </c:pt>
                <c:pt idx="17303">
                  <c:v>86.340449319237806</c:v>
                </c:pt>
                <c:pt idx="17304">
                  <c:v>86.325451666258701</c:v>
                </c:pt>
                <c:pt idx="17305">
                  <c:v>86.310454013279596</c:v>
                </c:pt>
                <c:pt idx="17306">
                  <c:v>86.295456360300605</c:v>
                </c:pt>
                <c:pt idx="17307">
                  <c:v>86.310355536956195</c:v>
                </c:pt>
                <c:pt idx="17308">
                  <c:v>86.271274394734704</c:v>
                </c:pt>
                <c:pt idx="17309">
                  <c:v>86.262273998006094</c:v>
                </c:pt>
                <c:pt idx="17310">
                  <c:v>86.253273601277598</c:v>
                </c:pt>
                <c:pt idx="17311">
                  <c:v>86.244273204549103</c:v>
                </c:pt>
                <c:pt idx="17312">
                  <c:v>86.235272807820607</c:v>
                </c:pt>
                <c:pt idx="17313">
                  <c:v>86.226272411092097</c:v>
                </c:pt>
                <c:pt idx="17314">
                  <c:v>86.217272014363601</c:v>
                </c:pt>
                <c:pt idx="17315">
                  <c:v>86.208271617635006</c:v>
                </c:pt>
                <c:pt idx="17316">
                  <c:v>86.199271220906496</c:v>
                </c:pt>
                <c:pt idx="17317">
                  <c:v>86.184156810012496</c:v>
                </c:pt>
                <c:pt idx="17318">
                  <c:v>86.178281290669602</c:v>
                </c:pt>
                <c:pt idx="17319">
                  <c:v>86.172271533203102</c:v>
                </c:pt>
                <c:pt idx="17320">
                  <c:v>86.156110590554206</c:v>
                </c:pt>
                <c:pt idx="17321">
                  <c:v>86.148129538529801</c:v>
                </c:pt>
                <c:pt idx="17322">
                  <c:v>86.140148486505396</c:v>
                </c:pt>
                <c:pt idx="17323">
                  <c:v>86.132167434480905</c:v>
                </c:pt>
                <c:pt idx="17324">
                  <c:v>86.1241863824565</c:v>
                </c:pt>
                <c:pt idx="17325">
                  <c:v>86.116205330431995</c:v>
                </c:pt>
                <c:pt idx="17326">
                  <c:v>86.108224278407604</c:v>
                </c:pt>
                <c:pt idx="17327">
                  <c:v>86.095886632172395</c:v>
                </c:pt>
                <c:pt idx="17328">
                  <c:v>86.091274089558894</c:v>
                </c:pt>
                <c:pt idx="17329">
                  <c:v>86.082273692830398</c:v>
                </c:pt>
                <c:pt idx="17330">
                  <c:v>86.073273296101803</c:v>
                </c:pt>
                <c:pt idx="17331">
                  <c:v>86.064272899373293</c:v>
                </c:pt>
                <c:pt idx="17332">
                  <c:v>86.055272502644797</c:v>
                </c:pt>
                <c:pt idx="17333">
                  <c:v>86.046272105916302</c:v>
                </c:pt>
                <c:pt idx="17334">
                  <c:v>86.037271709187806</c:v>
                </c:pt>
                <c:pt idx="17335">
                  <c:v>86.028271312459296</c:v>
                </c:pt>
                <c:pt idx="17336">
                  <c:v>86.0192709157308</c:v>
                </c:pt>
                <c:pt idx="17337">
                  <c:v>86.010274322001095</c:v>
                </c:pt>
                <c:pt idx="17338">
                  <c:v>86.001270861816394</c:v>
                </c:pt>
                <c:pt idx="17339">
                  <c:v>85.992271228027306</c:v>
                </c:pt>
                <c:pt idx="17340">
                  <c:v>85.983271594238204</c:v>
                </c:pt>
                <c:pt idx="17341">
                  <c:v>85.974271960449201</c:v>
                </c:pt>
                <c:pt idx="17342">
                  <c:v>85.965272326660099</c:v>
                </c:pt>
                <c:pt idx="17343">
                  <c:v>85.956272692871096</c:v>
                </c:pt>
                <c:pt idx="17344">
                  <c:v>85.947273059081994</c:v>
                </c:pt>
                <c:pt idx="17345">
                  <c:v>85.938273425292905</c:v>
                </c:pt>
                <c:pt idx="17346">
                  <c:v>85.929273791503903</c:v>
                </c:pt>
                <c:pt idx="17347">
                  <c:v>85.905316963195801</c:v>
                </c:pt>
                <c:pt idx="17348">
                  <c:v>85.908365902709903</c:v>
                </c:pt>
                <c:pt idx="17349">
                  <c:v>85.896365628051697</c:v>
                </c:pt>
                <c:pt idx="17350">
                  <c:v>85.884365353393505</c:v>
                </c:pt>
                <c:pt idx="17351">
                  <c:v>85.872365078735299</c:v>
                </c:pt>
                <c:pt idx="17352">
                  <c:v>85.860364804077093</c:v>
                </c:pt>
                <c:pt idx="17353">
                  <c:v>85.848364529418902</c:v>
                </c:pt>
                <c:pt idx="17354">
                  <c:v>85.836364254760696</c:v>
                </c:pt>
                <c:pt idx="17355">
                  <c:v>85.824363980102504</c:v>
                </c:pt>
                <c:pt idx="17356">
                  <c:v>85.812363705444298</c:v>
                </c:pt>
                <c:pt idx="17357">
                  <c:v>85.815325858920602</c:v>
                </c:pt>
                <c:pt idx="17358">
                  <c:v>85.791272649621007</c:v>
                </c:pt>
                <c:pt idx="17359">
                  <c:v>85.782273915705304</c:v>
                </c:pt>
                <c:pt idx="17360">
                  <c:v>85.7732751817896</c:v>
                </c:pt>
                <c:pt idx="17361">
                  <c:v>85.764276447873996</c:v>
                </c:pt>
                <c:pt idx="17362">
                  <c:v>85.755277713958293</c:v>
                </c:pt>
                <c:pt idx="17363">
                  <c:v>85.746278980042604</c:v>
                </c:pt>
                <c:pt idx="17364">
                  <c:v>85.737280246127</c:v>
                </c:pt>
                <c:pt idx="17365">
                  <c:v>85.728281512211296</c:v>
                </c:pt>
                <c:pt idx="17366">
                  <c:v>85.719282778295593</c:v>
                </c:pt>
                <c:pt idx="17367">
                  <c:v>85.6831385764945</c:v>
                </c:pt>
                <c:pt idx="17368">
                  <c:v>85.689215289133401</c:v>
                </c:pt>
                <c:pt idx="17369">
                  <c:v>85.686380512068098</c:v>
                </c:pt>
                <c:pt idx="17370">
                  <c:v>85.648560835084098</c:v>
                </c:pt>
                <c:pt idx="17371">
                  <c:v>85.640233142628503</c:v>
                </c:pt>
                <c:pt idx="17372">
                  <c:v>85.631905450172994</c:v>
                </c:pt>
                <c:pt idx="17373">
                  <c:v>85.623577757717499</c:v>
                </c:pt>
                <c:pt idx="17374">
                  <c:v>85.615250065262003</c:v>
                </c:pt>
                <c:pt idx="17375">
                  <c:v>85.606922372806395</c:v>
                </c:pt>
                <c:pt idx="17376">
                  <c:v>85.598594680350899</c:v>
                </c:pt>
                <c:pt idx="17377">
                  <c:v>85.587465048131904</c:v>
                </c:pt>
                <c:pt idx="17378">
                  <c:v>85.581289047078101</c:v>
                </c:pt>
                <c:pt idx="17379">
                  <c:v>85.572289263292703</c:v>
                </c:pt>
                <c:pt idx="17380">
                  <c:v>85.563289479507205</c:v>
                </c:pt>
                <c:pt idx="17381">
                  <c:v>85.554289695721806</c:v>
                </c:pt>
                <c:pt idx="17382">
                  <c:v>85.545289911936294</c:v>
                </c:pt>
                <c:pt idx="17383">
                  <c:v>85.536290128150895</c:v>
                </c:pt>
                <c:pt idx="17384">
                  <c:v>85.527290344365397</c:v>
                </c:pt>
                <c:pt idx="17385">
                  <c:v>85.518290560579899</c:v>
                </c:pt>
                <c:pt idx="17386">
                  <c:v>85.509290776794501</c:v>
                </c:pt>
                <c:pt idx="17387">
                  <c:v>85.500287938228595</c:v>
                </c:pt>
                <c:pt idx="17388">
                  <c:v>85.491290616098993</c:v>
                </c:pt>
                <c:pt idx="17389">
                  <c:v>85.482290219370498</c:v>
                </c:pt>
                <c:pt idx="17390">
                  <c:v>85.473289822642002</c:v>
                </c:pt>
                <c:pt idx="17391">
                  <c:v>85.464289425913407</c:v>
                </c:pt>
                <c:pt idx="17392">
                  <c:v>85.455289029184897</c:v>
                </c:pt>
                <c:pt idx="17393">
                  <c:v>85.446288632456401</c:v>
                </c:pt>
                <c:pt idx="17394">
                  <c:v>85.437288235727905</c:v>
                </c:pt>
                <c:pt idx="17395">
                  <c:v>85.428287838999395</c:v>
                </c:pt>
                <c:pt idx="17396">
                  <c:v>85.4192874422709</c:v>
                </c:pt>
                <c:pt idx="17397">
                  <c:v>85.410291595475499</c:v>
                </c:pt>
                <c:pt idx="17398">
                  <c:v>85.401287532226604</c:v>
                </c:pt>
                <c:pt idx="17399">
                  <c:v>85.392288048428895</c:v>
                </c:pt>
                <c:pt idx="17400">
                  <c:v>85.3832885646313</c:v>
                </c:pt>
                <c:pt idx="17401">
                  <c:v>85.374289080833606</c:v>
                </c:pt>
                <c:pt idx="17402">
                  <c:v>85.365289597035897</c:v>
                </c:pt>
                <c:pt idx="17403">
                  <c:v>85.356290113238302</c:v>
                </c:pt>
                <c:pt idx="17404">
                  <c:v>85.347290629440593</c:v>
                </c:pt>
                <c:pt idx="17405">
                  <c:v>85.338291145642899</c:v>
                </c:pt>
                <c:pt idx="17406">
                  <c:v>85.329291661845303</c:v>
                </c:pt>
                <c:pt idx="17407">
                  <c:v>85.320301829654099</c:v>
                </c:pt>
                <c:pt idx="17408">
                  <c:v>85.311294567612904</c:v>
                </c:pt>
                <c:pt idx="17409">
                  <c:v>85.302297020107801</c:v>
                </c:pt>
                <c:pt idx="17410">
                  <c:v>85.293299472602698</c:v>
                </c:pt>
                <c:pt idx="17411">
                  <c:v>85.284301925097495</c:v>
                </c:pt>
                <c:pt idx="17412">
                  <c:v>85.275304377592406</c:v>
                </c:pt>
                <c:pt idx="17413">
                  <c:v>85.266306830087302</c:v>
                </c:pt>
                <c:pt idx="17414">
                  <c:v>85.257309282582099</c:v>
                </c:pt>
                <c:pt idx="17415">
                  <c:v>85.248311735076996</c:v>
                </c:pt>
                <c:pt idx="17416">
                  <c:v>85.239314187571793</c:v>
                </c:pt>
                <c:pt idx="17417">
                  <c:v>85.208237669792595</c:v>
                </c:pt>
                <c:pt idx="17418">
                  <c:v>85.215651251876196</c:v>
                </c:pt>
                <c:pt idx="17419">
                  <c:v>85.200776233905799</c:v>
                </c:pt>
                <c:pt idx="17420">
                  <c:v>85.185901215935402</c:v>
                </c:pt>
                <c:pt idx="17421">
                  <c:v>85.171026197965006</c:v>
                </c:pt>
                <c:pt idx="17422">
                  <c:v>85.156151179994595</c:v>
                </c:pt>
                <c:pt idx="17423">
                  <c:v>85.158439758405507</c:v>
                </c:pt>
                <c:pt idx="17424">
                  <c:v>85.133059562383806</c:v>
                </c:pt>
                <c:pt idx="17425">
                  <c:v>85.125468137846397</c:v>
                </c:pt>
                <c:pt idx="17426">
                  <c:v>85.117876713309002</c:v>
                </c:pt>
                <c:pt idx="17427">
                  <c:v>85.097915673019799</c:v>
                </c:pt>
                <c:pt idx="17428">
                  <c:v>85.098450153485402</c:v>
                </c:pt>
                <c:pt idx="17429">
                  <c:v>85.086449678819307</c:v>
                </c:pt>
                <c:pt idx="17430">
                  <c:v>85.074449204153197</c:v>
                </c:pt>
                <c:pt idx="17431">
                  <c:v>85.062448729487002</c:v>
                </c:pt>
                <c:pt idx="17432">
                  <c:v>85.050448254820907</c:v>
                </c:pt>
                <c:pt idx="17433">
                  <c:v>85.038447780154797</c:v>
                </c:pt>
                <c:pt idx="17434">
                  <c:v>85.026447305488702</c:v>
                </c:pt>
                <c:pt idx="17435">
                  <c:v>85.014446830822607</c:v>
                </c:pt>
                <c:pt idx="17436">
                  <c:v>85.002446356156497</c:v>
                </c:pt>
                <c:pt idx="17437">
                  <c:v>85.020337211140799</c:v>
                </c:pt>
                <c:pt idx="17438">
                  <c:v>84.984222098795499</c:v>
                </c:pt>
                <c:pt idx="17439">
                  <c:v>84.978222342936107</c:v>
                </c:pt>
                <c:pt idx="17440">
                  <c:v>84.9722225870768</c:v>
                </c:pt>
                <c:pt idx="17441">
                  <c:v>84.966222831217394</c:v>
                </c:pt>
                <c:pt idx="17442">
                  <c:v>84.960223075358002</c:v>
                </c:pt>
                <c:pt idx="17443">
                  <c:v>84.954223319498695</c:v>
                </c:pt>
                <c:pt idx="17444">
                  <c:v>84.948223563639303</c:v>
                </c:pt>
                <c:pt idx="17445">
                  <c:v>84.942223807779897</c:v>
                </c:pt>
                <c:pt idx="17446">
                  <c:v>84.936224051920505</c:v>
                </c:pt>
                <c:pt idx="17447">
                  <c:v>84.915277103678307</c:v>
                </c:pt>
                <c:pt idx="17448">
                  <c:v>84.921335923258397</c:v>
                </c:pt>
                <c:pt idx="17449">
                  <c:v>84.912335526529901</c:v>
                </c:pt>
                <c:pt idx="17450">
                  <c:v>84.903335129801405</c:v>
                </c:pt>
                <c:pt idx="17451">
                  <c:v>84.894334733072895</c:v>
                </c:pt>
                <c:pt idx="17452">
                  <c:v>84.8853343363444</c:v>
                </c:pt>
                <c:pt idx="17453">
                  <c:v>84.876333939615805</c:v>
                </c:pt>
                <c:pt idx="17454">
                  <c:v>84.867333542887295</c:v>
                </c:pt>
                <c:pt idx="17455">
                  <c:v>84.858333146158799</c:v>
                </c:pt>
                <c:pt idx="17456">
                  <c:v>84.849332749430303</c:v>
                </c:pt>
                <c:pt idx="17457">
                  <c:v>84.840336900352597</c:v>
                </c:pt>
                <c:pt idx="17458">
                  <c:v>84.831332834821396</c:v>
                </c:pt>
                <c:pt idx="17459">
                  <c:v>84.822333351023701</c:v>
                </c:pt>
                <c:pt idx="17460">
                  <c:v>84.813333867226007</c:v>
                </c:pt>
                <c:pt idx="17461">
                  <c:v>84.804334383428397</c:v>
                </c:pt>
                <c:pt idx="17462">
                  <c:v>84.795334899630703</c:v>
                </c:pt>
                <c:pt idx="17463">
                  <c:v>84.786335415832994</c:v>
                </c:pt>
                <c:pt idx="17464">
                  <c:v>84.777335932035399</c:v>
                </c:pt>
                <c:pt idx="17465">
                  <c:v>84.768336448237704</c:v>
                </c:pt>
                <c:pt idx="17466">
                  <c:v>84.759336964439996</c:v>
                </c:pt>
                <c:pt idx="17467">
                  <c:v>84.721995724303099</c:v>
                </c:pt>
                <c:pt idx="17468">
                  <c:v>84.735057550582994</c:v>
                </c:pt>
                <c:pt idx="17469">
                  <c:v>84.719532927811997</c:v>
                </c:pt>
                <c:pt idx="17470">
                  <c:v>84.7040083050411</c:v>
                </c:pt>
                <c:pt idx="17471">
                  <c:v>84.688483682270203</c:v>
                </c:pt>
                <c:pt idx="17472">
                  <c:v>84.672959059499306</c:v>
                </c:pt>
                <c:pt idx="17473">
                  <c:v>84.657434436728394</c:v>
                </c:pt>
                <c:pt idx="17474">
                  <c:v>84.666448087692203</c:v>
                </c:pt>
                <c:pt idx="17475">
                  <c:v>84.629997253417898</c:v>
                </c:pt>
                <c:pt idx="17476">
                  <c:v>84.629997253417898</c:v>
                </c:pt>
                <c:pt idx="17477">
                  <c:v>84.613623615737893</c:v>
                </c:pt>
                <c:pt idx="17478">
                  <c:v>84.6213364050232</c:v>
                </c:pt>
                <c:pt idx="17479">
                  <c:v>84.612338120976801</c:v>
                </c:pt>
                <c:pt idx="17480">
                  <c:v>84.603339836930303</c:v>
                </c:pt>
                <c:pt idx="17481">
                  <c:v>84.594341552883805</c:v>
                </c:pt>
                <c:pt idx="17482">
                  <c:v>84.585343268837406</c:v>
                </c:pt>
                <c:pt idx="17483">
                  <c:v>84.576344984790893</c:v>
                </c:pt>
                <c:pt idx="17484">
                  <c:v>84.567346700744494</c:v>
                </c:pt>
                <c:pt idx="17485">
                  <c:v>84.558348416697996</c:v>
                </c:pt>
                <c:pt idx="17486">
                  <c:v>84.549350132651597</c:v>
                </c:pt>
                <c:pt idx="17487">
                  <c:v>84.525399304311193</c:v>
                </c:pt>
                <c:pt idx="17488">
                  <c:v>84.528468651580795</c:v>
                </c:pt>
                <c:pt idx="17489">
                  <c:v>84.516468376922603</c:v>
                </c:pt>
                <c:pt idx="17490">
                  <c:v>84.504468102264397</c:v>
                </c:pt>
                <c:pt idx="17491">
                  <c:v>84.492467827606205</c:v>
                </c:pt>
                <c:pt idx="17492">
                  <c:v>84.480467552947999</c:v>
                </c:pt>
                <c:pt idx="17493">
                  <c:v>84.468467278289793</c:v>
                </c:pt>
                <c:pt idx="17494">
                  <c:v>84.456467003631502</c:v>
                </c:pt>
                <c:pt idx="17495">
                  <c:v>84.444466728973396</c:v>
                </c:pt>
                <c:pt idx="17496">
                  <c:v>84.432466454315104</c:v>
                </c:pt>
                <c:pt idx="17497">
                  <c:v>84.450351763534499</c:v>
                </c:pt>
                <c:pt idx="17498">
                  <c:v>84.414232403564398</c:v>
                </c:pt>
                <c:pt idx="17499">
                  <c:v>84.408232647705006</c:v>
                </c:pt>
                <c:pt idx="17500">
                  <c:v>84.402232891845699</c:v>
                </c:pt>
                <c:pt idx="17501">
                  <c:v>84.396233135986293</c:v>
                </c:pt>
                <c:pt idx="17502">
                  <c:v>84.390233380126901</c:v>
                </c:pt>
                <c:pt idx="17503">
                  <c:v>84.384233624267495</c:v>
                </c:pt>
                <c:pt idx="17504">
                  <c:v>84.378233868408202</c:v>
                </c:pt>
                <c:pt idx="17505">
                  <c:v>84.372234112548796</c:v>
                </c:pt>
                <c:pt idx="17506">
                  <c:v>84.366234356689404</c:v>
                </c:pt>
                <c:pt idx="17507">
                  <c:v>84.3452867960074</c:v>
                </c:pt>
                <c:pt idx="17508">
                  <c:v>84.351350508253603</c:v>
                </c:pt>
                <c:pt idx="17509">
                  <c:v>84.342349361429498</c:v>
                </c:pt>
                <c:pt idx="17510">
                  <c:v>84.333348214605394</c:v>
                </c:pt>
                <c:pt idx="17511">
                  <c:v>84.324347067781304</c:v>
                </c:pt>
                <c:pt idx="17512">
                  <c:v>84.315345920957199</c:v>
                </c:pt>
                <c:pt idx="17513">
                  <c:v>84.306344774133194</c:v>
                </c:pt>
                <c:pt idx="17514">
                  <c:v>84.297343627309104</c:v>
                </c:pt>
                <c:pt idx="17515">
                  <c:v>84.288342480484999</c:v>
                </c:pt>
                <c:pt idx="17516">
                  <c:v>84.279341333660895</c:v>
                </c:pt>
                <c:pt idx="17517">
                  <c:v>84.270352205428793</c:v>
                </c:pt>
                <c:pt idx="17518">
                  <c:v>84.261341360828496</c:v>
                </c:pt>
                <c:pt idx="17519">
                  <c:v>84.252342626912807</c:v>
                </c:pt>
                <c:pt idx="17520">
                  <c:v>84.243343892997103</c:v>
                </c:pt>
                <c:pt idx="17521">
                  <c:v>84.234345159081499</c:v>
                </c:pt>
                <c:pt idx="17522">
                  <c:v>84.225346425165796</c:v>
                </c:pt>
                <c:pt idx="17523">
                  <c:v>84.216347691250107</c:v>
                </c:pt>
                <c:pt idx="17524">
                  <c:v>84.207348957334403</c:v>
                </c:pt>
                <c:pt idx="17525">
                  <c:v>84.198350223418799</c:v>
                </c:pt>
                <c:pt idx="17526">
                  <c:v>84.189351489503096</c:v>
                </c:pt>
                <c:pt idx="17527">
                  <c:v>84.1684006906668</c:v>
                </c:pt>
                <c:pt idx="17528">
                  <c:v>84.167751963683997</c:v>
                </c:pt>
                <c:pt idx="17529">
                  <c:v>84.155004340275298</c:v>
                </c:pt>
                <c:pt idx="17530">
                  <c:v>84.142256716866697</c:v>
                </c:pt>
                <c:pt idx="17531">
                  <c:v>84.144351233800194</c:v>
                </c:pt>
                <c:pt idx="17532">
                  <c:v>84.118557382448998</c:v>
                </c:pt>
                <c:pt idx="17533">
                  <c:v>84.112889571390596</c:v>
                </c:pt>
                <c:pt idx="17534">
                  <c:v>84.107221760332195</c:v>
                </c:pt>
                <c:pt idx="17535">
                  <c:v>84.101553949273793</c:v>
                </c:pt>
                <c:pt idx="17536">
                  <c:v>84.095886138215405</c:v>
                </c:pt>
                <c:pt idx="17537">
                  <c:v>84.0787718066248</c:v>
                </c:pt>
                <c:pt idx="17538">
                  <c:v>84.081349045636699</c:v>
                </c:pt>
                <c:pt idx="17539">
                  <c:v>84.072349261851301</c:v>
                </c:pt>
                <c:pt idx="17540">
                  <c:v>84.063349478065803</c:v>
                </c:pt>
                <c:pt idx="17541">
                  <c:v>84.054349694280305</c:v>
                </c:pt>
                <c:pt idx="17542">
                  <c:v>84.045349910494906</c:v>
                </c:pt>
                <c:pt idx="17543">
                  <c:v>84.036350126709394</c:v>
                </c:pt>
                <c:pt idx="17544">
                  <c:v>84.027350342923995</c:v>
                </c:pt>
                <c:pt idx="17545">
                  <c:v>84.018350559138497</c:v>
                </c:pt>
                <c:pt idx="17546">
                  <c:v>84.009350775353099</c:v>
                </c:pt>
                <c:pt idx="17547">
                  <c:v>83.985416758826304</c:v>
                </c:pt>
                <c:pt idx="17548">
                  <c:v>83.988469849914296</c:v>
                </c:pt>
                <c:pt idx="17549">
                  <c:v>83.976471774903203</c:v>
                </c:pt>
                <c:pt idx="17550">
                  <c:v>83.964473699891997</c:v>
                </c:pt>
                <c:pt idx="17551">
                  <c:v>83.952475624880904</c:v>
                </c:pt>
                <c:pt idx="17552">
                  <c:v>83.940477549869797</c:v>
                </c:pt>
                <c:pt idx="17553">
                  <c:v>83.928479474858705</c:v>
                </c:pt>
                <c:pt idx="17554">
                  <c:v>83.916481399847598</c:v>
                </c:pt>
                <c:pt idx="17555">
                  <c:v>83.904483324836406</c:v>
                </c:pt>
                <c:pt idx="17556">
                  <c:v>83.892485249825299</c:v>
                </c:pt>
                <c:pt idx="17557">
                  <c:v>83.895418671089104</c:v>
                </c:pt>
                <c:pt idx="17558">
                  <c:v>83.871364960803703</c:v>
                </c:pt>
                <c:pt idx="17559">
                  <c:v>83.862365177018205</c:v>
                </c:pt>
                <c:pt idx="17560">
                  <c:v>83.853365393232806</c:v>
                </c:pt>
                <c:pt idx="17561">
                  <c:v>83.844365609447294</c:v>
                </c:pt>
                <c:pt idx="17562">
                  <c:v>83.835365825661896</c:v>
                </c:pt>
                <c:pt idx="17563">
                  <c:v>83.826366041876398</c:v>
                </c:pt>
                <c:pt idx="17564">
                  <c:v>83.817366258090999</c:v>
                </c:pt>
                <c:pt idx="17565">
                  <c:v>83.808366474305501</c:v>
                </c:pt>
                <c:pt idx="17566">
                  <c:v>83.799366690520003</c:v>
                </c:pt>
                <c:pt idx="17567">
                  <c:v>83.790363854508101</c:v>
                </c:pt>
                <c:pt idx="17568">
                  <c:v>83.781366534932403</c:v>
                </c:pt>
                <c:pt idx="17569">
                  <c:v>83.772366138203907</c:v>
                </c:pt>
                <c:pt idx="17570">
                  <c:v>83.763365741475397</c:v>
                </c:pt>
                <c:pt idx="17571">
                  <c:v>83.754365344746901</c:v>
                </c:pt>
                <c:pt idx="17572">
                  <c:v>83.745364948018306</c:v>
                </c:pt>
                <c:pt idx="17573">
                  <c:v>83.736364551289796</c:v>
                </c:pt>
                <c:pt idx="17574">
                  <c:v>83.7273641545613</c:v>
                </c:pt>
                <c:pt idx="17575">
                  <c:v>83.718363757832805</c:v>
                </c:pt>
                <c:pt idx="17576">
                  <c:v>83.709363361104295</c:v>
                </c:pt>
                <c:pt idx="17577">
                  <c:v>83.685936497608495</c:v>
                </c:pt>
                <c:pt idx="17578">
                  <c:v>83.688050017409594</c:v>
                </c:pt>
                <c:pt idx="17579">
                  <c:v>83.675596649620303</c:v>
                </c:pt>
                <c:pt idx="17580">
                  <c:v>83.663143281830997</c:v>
                </c:pt>
                <c:pt idx="17581">
                  <c:v>83.650689914041706</c:v>
                </c:pt>
                <c:pt idx="17582">
                  <c:v>83.638236546252401</c:v>
                </c:pt>
                <c:pt idx="17583">
                  <c:v>83.625783178463195</c:v>
                </c:pt>
                <c:pt idx="17584">
                  <c:v>83.6373863670199</c:v>
                </c:pt>
                <c:pt idx="17585">
                  <c:v>83.610000610351506</c:v>
                </c:pt>
                <c:pt idx="17586">
                  <c:v>83.610000610351506</c:v>
                </c:pt>
                <c:pt idx="17587">
                  <c:v>83.590750609730506</c:v>
                </c:pt>
                <c:pt idx="17588">
                  <c:v>83.601396231079093</c:v>
                </c:pt>
                <c:pt idx="17589">
                  <c:v>83.592395834350498</c:v>
                </c:pt>
                <c:pt idx="17590">
                  <c:v>83.583395437622002</c:v>
                </c:pt>
                <c:pt idx="17591">
                  <c:v>83.574395040893506</c:v>
                </c:pt>
                <c:pt idx="17592">
                  <c:v>83.565394644164996</c:v>
                </c:pt>
                <c:pt idx="17593">
                  <c:v>83.556394247436501</c:v>
                </c:pt>
                <c:pt idx="17594">
                  <c:v>83.547393850708005</c:v>
                </c:pt>
                <c:pt idx="17595">
                  <c:v>83.538393453979495</c:v>
                </c:pt>
                <c:pt idx="17596">
                  <c:v>83.5293930572509</c:v>
                </c:pt>
                <c:pt idx="17597">
                  <c:v>83.505463066101001</c:v>
                </c:pt>
                <c:pt idx="17598">
                  <c:v>83.5085251098632</c:v>
                </c:pt>
                <c:pt idx="17599">
                  <c:v>83.496525598144501</c:v>
                </c:pt>
                <c:pt idx="17600">
                  <c:v>83.484526086425703</c:v>
                </c:pt>
                <c:pt idx="17601">
                  <c:v>83.472526574707004</c:v>
                </c:pt>
                <c:pt idx="17602">
                  <c:v>83.460527062988206</c:v>
                </c:pt>
                <c:pt idx="17603">
                  <c:v>83.448527551269507</c:v>
                </c:pt>
                <c:pt idx="17604">
                  <c:v>83.436528039550694</c:v>
                </c:pt>
                <c:pt idx="17605">
                  <c:v>83.424528527831995</c:v>
                </c:pt>
                <c:pt idx="17606">
                  <c:v>83.412529016113197</c:v>
                </c:pt>
                <c:pt idx="17607">
                  <c:v>83.415467809551998</c:v>
                </c:pt>
                <c:pt idx="17608">
                  <c:v>83.391398580430604</c:v>
                </c:pt>
                <c:pt idx="17609">
                  <c:v>83.382399683518301</c:v>
                </c:pt>
                <c:pt idx="17610">
                  <c:v>83.373400786605899</c:v>
                </c:pt>
                <c:pt idx="17611">
                  <c:v>83.364401889693596</c:v>
                </c:pt>
                <c:pt idx="17612">
                  <c:v>83.355402992781194</c:v>
                </c:pt>
                <c:pt idx="17613">
                  <c:v>83.346404095868806</c:v>
                </c:pt>
                <c:pt idx="17614">
                  <c:v>83.337405198956503</c:v>
                </c:pt>
                <c:pt idx="17615">
                  <c:v>83.328406302044101</c:v>
                </c:pt>
                <c:pt idx="17616">
                  <c:v>83.319407405131699</c:v>
                </c:pt>
                <c:pt idx="17617">
                  <c:v>83.310405586923395</c:v>
                </c:pt>
                <c:pt idx="17618">
                  <c:v>83.301409051222805</c:v>
                </c:pt>
                <c:pt idx="17619">
                  <c:v>83.292409567425096</c:v>
                </c:pt>
                <c:pt idx="17620">
                  <c:v>83.283410083627501</c:v>
                </c:pt>
                <c:pt idx="17621">
                  <c:v>83.274410599829807</c:v>
                </c:pt>
                <c:pt idx="17622">
                  <c:v>83.265411116032098</c:v>
                </c:pt>
                <c:pt idx="17623">
                  <c:v>83.256411632234503</c:v>
                </c:pt>
                <c:pt idx="17624">
                  <c:v>83.247412148436794</c:v>
                </c:pt>
                <c:pt idx="17625">
                  <c:v>83.2384126646391</c:v>
                </c:pt>
                <c:pt idx="17626">
                  <c:v>83.229413180841505</c:v>
                </c:pt>
                <c:pt idx="17627">
                  <c:v>83.220410646375399</c:v>
                </c:pt>
                <c:pt idx="17628">
                  <c:v>83.211413628410995</c:v>
                </c:pt>
                <c:pt idx="17629">
                  <c:v>83.202413531685707</c:v>
                </c:pt>
                <c:pt idx="17630">
                  <c:v>83.193413434960405</c:v>
                </c:pt>
                <c:pt idx="17631">
                  <c:v>83.184413338235203</c:v>
                </c:pt>
                <c:pt idx="17632">
                  <c:v>83.175413241509901</c:v>
                </c:pt>
                <c:pt idx="17633">
                  <c:v>83.166413144784599</c:v>
                </c:pt>
                <c:pt idx="17634">
                  <c:v>83.157413048059297</c:v>
                </c:pt>
                <c:pt idx="17635">
                  <c:v>83.148412951333995</c:v>
                </c:pt>
                <c:pt idx="17636">
                  <c:v>83.139412854608693</c:v>
                </c:pt>
                <c:pt idx="17637">
                  <c:v>83.101813099605295</c:v>
                </c:pt>
                <c:pt idx="17638">
                  <c:v>83.094860447158993</c:v>
                </c:pt>
                <c:pt idx="17639">
                  <c:v>83.088795493042895</c:v>
                </c:pt>
                <c:pt idx="17640">
                  <c:v>83.082730538926796</c:v>
                </c:pt>
                <c:pt idx="17641">
                  <c:v>83.076665584810598</c:v>
                </c:pt>
                <c:pt idx="17642">
                  <c:v>83.0706006306945</c:v>
                </c:pt>
                <c:pt idx="17643">
                  <c:v>83.064535676578402</c:v>
                </c:pt>
                <c:pt idx="17644">
                  <c:v>83.058470722462303</c:v>
                </c:pt>
                <c:pt idx="17645">
                  <c:v>83.052405768346105</c:v>
                </c:pt>
                <c:pt idx="17646">
                  <c:v>83.046340814230007</c:v>
                </c:pt>
                <c:pt idx="17647">
                  <c:v>83.025746103891393</c:v>
                </c:pt>
                <c:pt idx="17648">
                  <c:v>83.031408823186894</c:v>
                </c:pt>
                <c:pt idx="17649">
                  <c:v>83.022408726461606</c:v>
                </c:pt>
                <c:pt idx="17650">
                  <c:v>83.013408629736304</c:v>
                </c:pt>
                <c:pt idx="17651">
                  <c:v>83.004408533011002</c:v>
                </c:pt>
                <c:pt idx="17652">
                  <c:v>82.9954084362857</c:v>
                </c:pt>
                <c:pt idx="17653">
                  <c:v>82.986408339560398</c:v>
                </c:pt>
                <c:pt idx="17654">
                  <c:v>82.977408242835097</c:v>
                </c:pt>
                <c:pt idx="17655">
                  <c:v>82.968408146109894</c:v>
                </c:pt>
                <c:pt idx="17656">
                  <c:v>82.959408049384606</c:v>
                </c:pt>
                <c:pt idx="17657">
                  <c:v>82.935479113245805</c:v>
                </c:pt>
                <c:pt idx="17658">
                  <c:v>82.938545414225203</c:v>
                </c:pt>
                <c:pt idx="17659">
                  <c:v>82.926545902506504</c:v>
                </c:pt>
                <c:pt idx="17660">
                  <c:v>82.914546390787706</c:v>
                </c:pt>
                <c:pt idx="17661">
                  <c:v>82.902546879069007</c:v>
                </c:pt>
                <c:pt idx="17662">
                  <c:v>82.890547367350194</c:v>
                </c:pt>
                <c:pt idx="17663">
                  <c:v>82.878547855631496</c:v>
                </c:pt>
                <c:pt idx="17664">
                  <c:v>82.866548343912697</c:v>
                </c:pt>
                <c:pt idx="17665">
                  <c:v>82.854548832193998</c:v>
                </c:pt>
                <c:pt idx="17666">
                  <c:v>82.8425493204752</c:v>
                </c:pt>
                <c:pt idx="17667">
                  <c:v>82.830555964894899</c:v>
                </c:pt>
                <c:pt idx="17668">
                  <c:v>82.818551477331496</c:v>
                </c:pt>
                <c:pt idx="17669">
                  <c:v>82.8065532023857</c:v>
                </c:pt>
                <c:pt idx="17670">
                  <c:v>82.794554927440004</c:v>
                </c:pt>
                <c:pt idx="17671">
                  <c:v>82.782556652494307</c:v>
                </c:pt>
                <c:pt idx="17672">
                  <c:v>82.770558377548596</c:v>
                </c:pt>
                <c:pt idx="17673">
                  <c:v>82.7585601026029</c:v>
                </c:pt>
                <c:pt idx="17674">
                  <c:v>82.746561827657203</c:v>
                </c:pt>
                <c:pt idx="17675">
                  <c:v>82.734563552711506</c:v>
                </c:pt>
                <c:pt idx="17676">
                  <c:v>82.722565277765796</c:v>
                </c:pt>
                <c:pt idx="17677">
                  <c:v>82.740414918836393</c:v>
                </c:pt>
                <c:pt idx="17678">
                  <c:v>82.704282650139902</c:v>
                </c:pt>
                <c:pt idx="17679">
                  <c:v>82.698282194227303</c:v>
                </c:pt>
                <c:pt idx="17680">
                  <c:v>82.692281738314804</c:v>
                </c:pt>
                <c:pt idx="17681">
                  <c:v>82.686281282402206</c:v>
                </c:pt>
                <c:pt idx="17682">
                  <c:v>82.680280826489593</c:v>
                </c:pt>
                <c:pt idx="17683">
                  <c:v>82.674280370577094</c:v>
                </c:pt>
                <c:pt idx="17684">
                  <c:v>82.668279914664495</c:v>
                </c:pt>
                <c:pt idx="17685">
                  <c:v>82.662279458751996</c:v>
                </c:pt>
                <c:pt idx="17686">
                  <c:v>82.656279002839398</c:v>
                </c:pt>
                <c:pt idx="17687">
                  <c:v>82.621741383691898</c:v>
                </c:pt>
                <c:pt idx="17688">
                  <c:v>82.633804483578302</c:v>
                </c:pt>
                <c:pt idx="17689">
                  <c:v>82.616823485185193</c:v>
                </c:pt>
                <c:pt idx="17690">
                  <c:v>82.614559440195706</c:v>
                </c:pt>
                <c:pt idx="17691">
                  <c:v>82.5860986456467</c:v>
                </c:pt>
                <c:pt idx="17692">
                  <c:v>82.576822107184597</c:v>
                </c:pt>
                <c:pt idx="17693">
                  <c:v>82.567545568722394</c:v>
                </c:pt>
                <c:pt idx="17694">
                  <c:v>82.558269030260305</c:v>
                </c:pt>
                <c:pt idx="17695">
                  <c:v>82.548992491798103</c:v>
                </c:pt>
                <c:pt idx="17696">
                  <c:v>82.5397159533359</c:v>
                </c:pt>
                <c:pt idx="17697">
                  <c:v>82.543213969496506</c:v>
                </c:pt>
                <c:pt idx="17698">
                  <c:v>82.524283916593106</c:v>
                </c:pt>
                <c:pt idx="17699">
                  <c:v>82.518284060736093</c:v>
                </c:pt>
                <c:pt idx="17700">
                  <c:v>82.512284204879094</c:v>
                </c:pt>
                <c:pt idx="17701">
                  <c:v>82.506284349022195</c:v>
                </c:pt>
                <c:pt idx="17702">
                  <c:v>82.500284493165196</c:v>
                </c:pt>
                <c:pt idx="17703">
                  <c:v>82.494284637308198</c:v>
                </c:pt>
                <c:pt idx="17704">
                  <c:v>82.488284781451199</c:v>
                </c:pt>
                <c:pt idx="17705">
                  <c:v>82.4822849255943</c:v>
                </c:pt>
                <c:pt idx="17706">
                  <c:v>82.476285069737301</c:v>
                </c:pt>
                <c:pt idx="17707">
                  <c:v>82.470282412528903</c:v>
                </c:pt>
                <c:pt idx="17708">
                  <c:v>82.464284821734097</c:v>
                </c:pt>
                <c:pt idx="17709">
                  <c:v>82.458284402942198</c:v>
                </c:pt>
                <c:pt idx="17710">
                  <c:v>82.452283984150398</c:v>
                </c:pt>
                <c:pt idx="17711">
                  <c:v>82.446283565358499</c:v>
                </c:pt>
                <c:pt idx="17712">
                  <c:v>82.440283146566699</c:v>
                </c:pt>
                <c:pt idx="17713">
                  <c:v>82.4342827277748</c:v>
                </c:pt>
                <c:pt idx="17714">
                  <c:v>82.428282308983</c:v>
                </c:pt>
                <c:pt idx="17715">
                  <c:v>82.422281890191101</c:v>
                </c:pt>
                <c:pt idx="17716">
                  <c:v>82.416281471399301</c:v>
                </c:pt>
                <c:pt idx="17717">
                  <c:v>82.395356083417695</c:v>
                </c:pt>
                <c:pt idx="17718">
                  <c:v>82.401423881530704</c:v>
                </c:pt>
                <c:pt idx="17719">
                  <c:v>82.392424247741701</c:v>
                </c:pt>
                <c:pt idx="17720">
                  <c:v>82.383424613952599</c:v>
                </c:pt>
                <c:pt idx="17721">
                  <c:v>82.374424980163496</c:v>
                </c:pt>
                <c:pt idx="17722">
                  <c:v>82.365425346374494</c:v>
                </c:pt>
                <c:pt idx="17723">
                  <c:v>82.356425712585406</c:v>
                </c:pt>
                <c:pt idx="17724">
                  <c:v>82.347426078796303</c:v>
                </c:pt>
                <c:pt idx="17725">
                  <c:v>82.3384264450073</c:v>
                </c:pt>
                <c:pt idx="17726">
                  <c:v>82.329426811218198</c:v>
                </c:pt>
                <c:pt idx="17727">
                  <c:v>82.305501333828204</c:v>
                </c:pt>
                <c:pt idx="17728">
                  <c:v>82.308570766587195</c:v>
                </c:pt>
                <c:pt idx="17729">
                  <c:v>82.296571891797697</c:v>
                </c:pt>
                <c:pt idx="17730">
                  <c:v>82.284573017008199</c:v>
                </c:pt>
                <c:pt idx="17731">
                  <c:v>82.272574142218801</c:v>
                </c:pt>
                <c:pt idx="17732">
                  <c:v>82.260575267429303</c:v>
                </c:pt>
                <c:pt idx="17733">
                  <c:v>82.248576392639805</c:v>
                </c:pt>
                <c:pt idx="17734">
                  <c:v>82.236577517850293</c:v>
                </c:pt>
                <c:pt idx="17735">
                  <c:v>82.224578643060894</c:v>
                </c:pt>
                <c:pt idx="17736">
                  <c:v>82.212579768271397</c:v>
                </c:pt>
                <c:pt idx="17737">
                  <c:v>82.215506737385297</c:v>
                </c:pt>
                <c:pt idx="17738">
                  <c:v>82.191435582009703</c:v>
                </c:pt>
                <c:pt idx="17739">
                  <c:v>82.1824362481984</c:v>
                </c:pt>
                <c:pt idx="17740">
                  <c:v>82.173436914387196</c:v>
                </c:pt>
                <c:pt idx="17741">
                  <c:v>82.164437580575907</c:v>
                </c:pt>
                <c:pt idx="17742">
                  <c:v>82.155438246764604</c:v>
                </c:pt>
                <c:pt idx="17743">
                  <c:v>82.1464389129533</c:v>
                </c:pt>
                <c:pt idx="17744">
                  <c:v>82.137439579142097</c:v>
                </c:pt>
                <c:pt idx="17745">
                  <c:v>82.128440245330793</c:v>
                </c:pt>
                <c:pt idx="17746">
                  <c:v>82.119440911519504</c:v>
                </c:pt>
                <c:pt idx="17747">
                  <c:v>82.108230461440598</c:v>
                </c:pt>
                <c:pt idx="17748">
                  <c:v>82.100529408300503</c:v>
                </c:pt>
                <c:pt idx="17749">
                  <c:v>82.090570205302598</c:v>
                </c:pt>
                <c:pt idx="17750">
                  <c:v>82.083449290045806</c:v>
                </c:pt>
                <c:pt idx="17751">
                  <c:v>82.071943823951898</c:v>
                </c:pt>
                <c:pt idx="17752">
                  <c:v>82.063360823309907</c:v>
                </c:pt>
                <c:pt idx="17753">
                  <c:v>82.054777822667901</c:v>
                </c:pt>
                <c:pt idx="17754">
                  <c:v>82.046194822025896</c:v>
                </c:pt>
                <c:pt idx="17755">
                  <c:v>82.037611821383905</c:v>
                </c:pt>
                <c:pt idx="17756">
                  <c:v>82.029028820741999</c:v>
                </c:pt>
                <c:pt idx="17757">
                  <c:v>82.018744378388902</c:v>
                </c:pt>
                <c:pt idx="17758">
                  <c:v>82.011467990112294</c:v>
                </c:pt>
                <c:pt idx="17759">
                  <c:v>82.002468356323206</c:v>
                </c:pt>
                <c:pt idx="17760">
                  <c:v>81.993468722534104</c:v>
                </c:pt>
                <c:pt idx="17761">
                  <c:v>81.984469088745101</c:v>
                </c:pt>
                <c:pt idx="17762">
                  <c:v>81.975469454955999</c:v>
                </c:pt>
                <c:pt idx="17763">
                  <c:v>81.966469821166996</c:v>
                </c:pt>
                <c:pt idx="17764">
                  <c:v>81.957470187377893</c:v>
                </c:pt>
                <c:pt idx="17765">
                  <c:v>81.948470553588805</c:v>
                </c:pt>
                <c:pt idx="17766">
                  <c:v>81.939470919799803</c:v>
                </c:pt>
                <c:pt idx="17767">
                  <c:v>81.945388384119596</c:v>
                </c:pt>
                <c:pt idx="17768">
                  <c:v>81.924313813527405</c:v>
                </c:pt>
                <c:pt idx="17769">
                  <c:v>81.918313294728506</c:v>
                </c:pt>
                <c:pt idx="17770">
                  <c:v>81.912312775929706</c:v>
                </c:pt>
                <c:pt idx="17771">
                  <c:v>81.906312257130907</c:v>
                </c:pt>
                <c:pt idx="17772">
                  <c:v>81.900311738332107</c:v>
                </c:pt>
                <c:pt idx="17773">
                  <c:v>81.894311219533193</c:v>
                </c:pt>
                <c:pt idx="17774">
                  <c:v>81.888310700734394</c:v>
                </c:pt>
                <c:pt idx="17775">
                  <c:v>81.882310181935594</c:v>
                </c:pt>
                <c:pt idx="17776">
                  <c:v>81.876309663136794</c:v>
                </c:pt>
                <c:pt idx="17777">
                  <c:v>81.870313436462197</c:v>
                </c:pt>
                <c:pt idx="17778">
                  <c:v>81.864309443312607</c:v>
                </c:pt>
                <c:pt idx="17779">
                  <c:v>81.858309787447496</c:v>
                </c:pt>
                <c:pt idx="17780">
                  <c:v>81.852310131582399</c:v>
                </c:pt>
                <c:pt idx="17781">
                  <c:v>81.846310475717303</c:v>
                </c:pt>
                <c:pt idx="17782">
                  <c:v>81.840310819852206</c:v>
                </c:pt>
                <c:pt idx="17783">
                  <c:v>81.834311163987095</c:v>
                </c:pt>
                <c:pt idx="17784">
                  <c:v>81.828311508121999</c:v>
                </c:pt>
                <c:pt idx="17785">
                  <c:v>81.822311852256803</c:v>
                </c:pt>
                <c:pt idx="17786">
                  <c:v>81.816312196391706</c:v>
                </c:pt>
                <c:pt idx="17787">
                  <c:v>81.810317016309597</c:v>
                </c:pt>
                <c:pt idx="17788">
                  <c:v>81.804313737220497</c:v>
                </c:pt>
                <c:pt idx="17789">
                  <c:v>81.798314981153794</c:v>
                </c:pt>
                <c:pt idx="17790">
                  <c:v>81.792316225087106</c:v>
                </c:pt>
                <c:pt idx="17791">
                  <c:v>81.786317469020403</c:v>
                </c:pt>
                <c:pt idx="17792">
                  <c:v>81.780318712953701</c:v>
                </c:pt>
                <c:pt idx="17793">
                  <c:v>81.774319956886998</c:v>
                </c:pt>
                <c:pt idx="17794">
                  <c:v>81.768321200820296</c:v>
                </c:pt>
                <c:pt idx="17795">
                  <c:v>81.762322444753593</c:v>
                </c:pt>
                <c:pt idx="17796">
                  <c:v>81.756323688686905</c:v>
                </c:pt>
                <c:pt idx="17797">
                  <c:v>81.7652393598853</c:v>
                </c:pt>
                <c:pt idx="17798">
                  <c:v>81.747162615458095</c:v>
                </c:pt>
                <c:pt idx="17799">
                  <c:v>81.744162737528399</c:v>
                </c:pt>
                <c:pt idx="17800">
                  <c:v>81.741162859598802</c:v>
                </c:pt>
                <c:pt idx="17801">
                  <c:v>81.738162981669106</c:v>
                </c:pt>
                <c:pt idx="17802">
                  <c:v>81.735163103739396</c:v>
                </c:pt>
                <c:pt idx="17803">
                  <c:v>81.7321632258097</c:v>
                </c:pt>
                <c:pt idx="17804">
                  <c:v>81.729163347880004</c:v>
                </c:pt>
                <c:pt idx="17805">
                  <c:v>81.726163469950293</c:v>
                </c:pt>
                <c:pt idx="17806">
                  <c:v>81.723163592020597</c:v>
                </c:pt>
                <c:pt idx="17807">
                  <c:v>81.705241777102103</c:v>
                </c:pt>
                <c:pt idx="17808">
                  <c:v>81.714325730005896</c:v>
                </c:pt>
                <c:pt idx="17809">
                  <c:v>81.708325211206997</c:v>
                </c:pt>
                <c:pt idx="17810">
                  <c:v>81.702324692408197</c:v>
                </c:pt>
                <c:pt idx="17811">
                  <c:v>81.696324173609398</c:v>
                </c:pt>
                <c:pt idx="17812">
                  <c:v>81.690323654810499</c:v>
                </c:pt>
                <c:pt idx="17813">
                  <c:v>81.684323136011699</c:v>
                </c:pt>
                <c:pt idx="17814">
                  <c:v>81.678322617212899</c:v>
                </c:pt>
                <c:pt idx="17815">
                  <c:v>81.672322098414099</c:v>
                </c:pt>
                <c:pt idx="17816">
                  <c:v>81.6663215796152</c:v>
                </c:pt>
                <c:pt idx="17817">
                  <c:v>81.675242624816903</c:v>
                </c:pt>
                <c:pt idx="17818">
                  <c:v>81.657158600882397</c:v>
                </c:pt>
                <c:pt idx="17819">
                  <c:v>81.654158672953997</c:v>
                </c:pt>
                <c:pt idx="17820">
                  <c:v>81.651158745025498</c:v>
                </c:pt>
                <c:pt idx="17821">
                  <c:v>81.648158817096999</c:v>
                </c:pt>
                <c:pt idx="17822">
                  <c:v>81.645158889168499</c:v>
                </c:pt>
                <c:pt idx="17823">
                  <c:v>81.64215896124</c:v>
                </c:pt>
                <c:pt idx="17824">
                  <c:v>81.6391590333115</c:v>
                </c:pt>
                <c:pt idx="17825">
                  <c:v>81.636159105383001</c:v>
                </c:pt>
                <c:pt idx="17826">
                  <c:v>81.633159177454502</c:v>
                </c:pt>
                <c:pt idx="17827">
                  <c:v>81.630159498167998</c:v>
                </c:pt>
                <c:pt idx="17828">
                  <c:v>81.6271593688964</c:v>
                </c:pt>
                <c:pt idx="17829">
                  <c:v>81.624159490966804</c:v>
                </c:pt>
                <c:pt idx="17830">
                  <c:v>81.621159613037094</c:v>
                </c:pt>
                <c:pt idx="17831">
                  <c:v>81.618159735107398</c:v>
                </c:pt>
                <c:pt idx="17832">
                  <c:v>81.615159857177701</c:v>
                </c:pt>
                <c:pt idx="17833">
                  <c:v>81.612159979248005</c:v>
                </c:pt>
                <c:pt idx="17834">
                  <c:v>81.609160101318295</c:v>
                </c:pt>
                <c:pt idx="17835">
                  <c:v>81.606160223388599</c:v>
                </c:pt>
                <c:pt idx="17836">
                  <c:v>81.603160345458903</c:v>
                </c:pt>
                <c:pt idx="17837">
                  <c:v>81.597517715820004</c:v>
                </c:pt>
                <c:pt idx="17838">
                  <c:v>81.596609010961402</c:v>
                </c:pt>
                <c:pt idx="17839">
                  <c:v>81.593026068932105</c:v>
                </c:pt>
                <c:pt idx="17840">
                  <c:v>81.589443126902907</c:v>
                </c:pt>
                <c:pt idx="17841">
                  <c:v>81.585860184873596</c:v>
                </c:pt>
                <c:pt idx="17842">
                  <c:v>81.582277242844398</c:v>
                </c:pt>
                <c:pt idx="17843">
                  <c:v>81.578694300815101</c:v>
                </c:pt>
                <c:pt idx="17844">
                  <c:v>81.575111358785904</c:v>
                </c:pt>
                <c:pt idx="17845">
                  <c:v>81.576161841369</c:v>
                </c:pt>
                <c:pt idx="17846">
                  <c:v>81.569999694824205</c:v>
                </c:pt>
                <c:pt idx="17847">
                  <c:v>81.569999694824205</c:v>
                </c:pt>
                <c:pt idx="17848">
                  <c:v>81.569999694824205</c:v>
                </c:pt>
                <c:pt idx="17849">
                  <c:v>81.569999694824205</c:v>
                </c:pt>
                <c:pt idx="17850">
                  <c:v>81.569999694824205</c:v>
                </c:pt>
                <c:pt idx="17851">
                  <c:v>81.569999694824205</c:v>
                </c:pt>
                <c:pt idx="17852">
                  <c:v>81.569999694824205</c:v>
                </c:pt>
                <c:pt idx="17853">
                  <c:v>81.569999694824205</c:v>
                </c:pt>
                <c:pt idx="17854">
                  <c:v>81.569999694824205</c:v>
                </c:pt>
                <c:pt idx="17855">
                  <c:v>81.569999694824205</c:v>
                </c:pt>
                <c:pt idx="17856">
                  <c:v>81.569999694824205</c:v>
                </c:pt>
                <c:pt idx="17857">
                  <c:v>81.555082670646499</c:v>
                </c:pt>
                <c:pt idx="17858">
                  <c:v>81.567166810099195</c:v>
                </c:pt>
                <c:pt idx="17859">
                  <c:v>81.564166932169599</c:v>
                </c:pt>
                <c:pt idx="17860">
                  <c:v>81.561167054239903</c:v>
                </c:pt>
                <c:pt idx="17861">
                  <c:v>81.558167176310207</c:v>
                </c:pt>
                <c:pt idx="17862">
                  <c:v>81.555167298380496</c:v>
                </c:pt>
                <c:pt idx="17863">
                  <c:v>81.5521674204508</c:v>
                </c:pt>
                <c:pt idx="17864">
                  <c:v>81.549167542521104</c:v>
                </c:pt>
                <c:pt idx="17865">
                  <c:v>81.546167664591394</c:v>
                </c:pt>
                <c:pt idx="17866">
                  <c:v>81.543167786661698</c:v>
                </c:pt>
                <c:pt idx="17867">
                  <c:v>81.555083926076193</c:v>
                </c:pt>
                <c:pt idx="17868">
                  <c:v>81.540000915527301</c:v>
                </c:pt>
                <c:pt idx="17869">
                  <c:v>81.540000915527301</c:v>
                </c:pt>
                <c:pt idx="17870">
                  <c:v>81.540000915527301</c:v>
                </c:pt>
                <c:pt idx="17871">
                  <c:v>81.540000915527301</c:v>
                </c:pt>
                <c:pt idx="17872">
                  <c:v>81.540000915527301</c:v>
                </c:pt>
                <c:pt idx="17873">
                  <c:v>81.540000915527301</c:v>
                </c:pt>
                <c:pt idx="17874">
                  <c:v>81.540000915527301</c:v>
                </c:pt>
                <c:pt idx="17875">
                  <c:v>81.540000915527301</c:v>
                </c:pt>
                <c:pt idx="17876">
                  <c:v>81.540000915527301</c:v>
                </c:pt>
                <c:pt idx="17877">
                  <c:v>81.540000915527301</c:v>
                </c:pt>
                <c:pt idx="17878">
                  <c:v>81.540000915527301</c:v>
                </c:pt>
                <c:pt idx="17879">
                  <c:v>81.540000915527301</c:v>
                </c:pt>
                <c:pt idx="17880">
                  <c:v>81.540000915527301</c:v>
                </c:pt>
                <c:pt idx="17881">
                  <c:v>81.540000915527301</c:v>
                </c:pt>
                <c:pt idx="17882">
                  <c:v>81.540000915527301</c:v>
                </c:pt>
                <c:pt idx="17883">
                  <c:v>81.540000915527301</c:v>
                </c:pt>
                <c:pt idx="17884">
                  <c:v>81.540000915527301</c:v>
                </c:pt>
                <c:pt idx="17885">
                  <c:v>81.540000915527301</c:v>
                </c:pt>
                <c:pt idx="17886">
                  <c:v>81.540000915527301</c:v>
                </c:pt>
                <c:pt idx="17887">
                  <c:v>81.525081354742895</c:v>
                </c:pt>
                <c:pt idx="17888">
                  <c:v>81.537167763220793</c:v>
                </c:pt>
                <c:pt idx="17889">
                  <c:v>81.534167072340196</c:v>
                </c:pt>
                <c:pt idx="17890">
                  <c:v>81.531166381459499</c:v>
                </c:pt>
                <c:pt idx="17891">
                  <c:v>81.528165690578803</c:v>
                </c:pt>
                <c:pt idx="17892">
                  <c:v>81.525164999698205</c:v>
                </c:pt>
                <c:pt idx="17893">
                  <c:v>81.522164308817494</c:v>
                </c:pt>
                <c:pt idx="17894">
                  <c:v>81.519163617936897</c:v>
                </c:pt>
                <c:pt idx="17895">
                  <c:v>81.5161629270562</c:v>
                </c:pt>
                <c:pt idx="17896">
                  <c:v>81.513162236175603</c:v>
                </c:pt>
                <c:pt idx="17897">
                  <c:v>81.525081479072497</c:v>
                </c:pt>
                <c:pt idx="17898">
                  <c:v>81.509994506835895</c:v>
                </c:pt>
                <c:pt idx="17899">
                  <c:v>81.509994506835895</c:v>
                </c:pt>
                <c:pt idx="17900">
                  <c:v>81.509994506835895</c:v>
                </c:pt>
                <c:pt idx="17901">
                  <c:v>81.509994506835895</c:v>
                </c:pt>
                <c:pt idx="17902">
                  <c:v>81.509994506835895</c:v>
                </c:pt>
                <c:pt idx="17903">
                  <c:v>81.509994506835895</c:v>
                </c:pt>
                <c:pt idx="17904">
                  <c:v>81.509994506835895</c:v>
                </c:pt>
                <c:pt idx="17905">
                  <c:v>81.509994506835895</c:v>
                </c:pt>
                <c:pt idx="17906">
                  <c:v>81.509994506835895</c:v>
                </c:pt>
                <c:pt idx="17907">
                  <c:v>81.495078986677797</c:v>
                </c:pt>
                <c:pt idx="17908">
                  <c:v>81.507162216500305</c:v>
                </c:pt>
                <c:pt idx="17909">
                  <c:v>81.504162438563199</c:v>
                </c:pt>
                <c:pt idx="17910">
                  <c:v>81.501162660626093</c:v>
                </c:pt>
                <c:pt idx="17911">
                  <c:v>81.498162882689002</c:v>
                </c:pt>
                <c:pt idx="17912">
                  <c:v>81.495163104751896</c:v>
                </c:pt>
                <c:pt idx="17913">
                  <c:v>81.492163326814804</c:v>
                </c:pt>
                <c:pt idx="17914">
                  <c:v>81.489163548877798</c:v>
                </c:pt>
                <c:pt idx="17915">
                  <c:v>81.486163770940706</c:v>
                </c:pt>
                <c:pt idx="17916">
                  <c:v>81.4831639930036</c:v>
                </c:pt>
                <c:pt idx="17917">
                  <c:v>81.495082467522494</c:v>
                </c:pt>
                <c:pt idx="17918">
                  <c:v>81.479995727539006</c:v>
                </c:pt>
                <c:pt idx="17919">
                  <c:v>81.479995727539006</c:v>
                </c:pt>
                <c:pt idx="17920">
                  <c:v>81.479995727539006</c:v>
                </c:pt>
                <c:pt idx="17921">
                  <c:v>81.479995727539006</c:v>
                </c:pt>
                <c:pt idx="17922">
                  <c:v>81.479995727539006</c:v>
                </c:pt>
                <c:pt idx="17923">
                  <c:v>81.479995727539006</c:v>
                </c:pt>
                <c:pt idx="17924">
                  <c:v>81.479995727539006</c:v>
                </c:pt>
                <c:pt idx="17925">
                  <c:v>81.479995727539006</c:v>
                </c:pt>
                <c:pt idx="17926">
                  <c:v>81.479995727539006</c:v>
                </c:pt>
                <c:pt idx="17927">
                  <c:v>81.465083442650396</c:v>
                </c:pt>
                <c:pt idx="17928">
                  <c:v>81.477177654332195</c:v>
                </c:pt>
                <c:pt idx="17929">
                  <c:v>81.474177576397295</c:v>
                </c:pt>
                <c:pt idx="17930">
                  <c:v>81.471177498462396</c:v>
                </c:pt>
                <c:pt idx="17931">
                  <c:v>81.468177420527496</c:v>
                </c:pt>
                <c:pt idx="17932">
                  <c:v>81.465177342592696</c:v>
                </c:pt>
                <c:pt idx="17933">
                  <c:v>81.462177264657797</c:v>
                </c:pt>
                <c:pt idx="17934">
                  <c:v>81.459177186722897</c:v>
                </c:pt>
                <c:pt idx="17935">
                  <c:v>81.456177108787998</c:v>
                </c:pt>
                <c:pt idx="17936">
                  <c:v>81.453177030853098</c:v>
                </c:pt>
                <c:pt idx="17937">
                  <c:v>81.465087458423397</c:v>
                </c:pt>
                <c:pt idx="17938">
                  <c:v>81.449996948242102</c:v>
                </c:pt>
                <c:pt idx="17939">
                  <c:v>81.449996948242102</c:v>
                </c:pt>
                <c:pt idx="17940">
                  <c:v>81.449996948242102</c:v>
                </c:pt>
                <c:pt idx="17941">
                  <c:v>81.449996948242102</c:v>
                </c:pt>
                <c:pt idx="17942">
                  <c:v>81.449996948242102</c:v>
                </c:pt>
                <c:pt idx="17943">
                  <c:v>81.449996948242102</c:v>
                </c:pt>
                <c:pt idx="17944">
                  <c:v>81.449996948242102</c:v>
                </c:pt>
                <c:pt idx="17945">
                  <c:v>81.449996948242102</c:v>
                </c:pt>
                <c:pt idx="17946">
                  <c:v>81.449996948242102</c:v>
                </c:pt>
                <c:pt idx="17947">
                  <c:v>81.435088176130407</c:v>
                </c:pt>
                <c:pt idx="17948">
                  <c:v>81.447179562886504</c:v>
                </c:pt>
                <c:pt idx="17949">
                  <c:v>81.444179684956794</c:v>
                </c:pt>
                <c:pt idx="17950">
                  <c:v>81.441179807027098</c:v>
                </c:pt>
                <c:pt idx="17951">
                  <c:v>81.438179929097402</c:v>
                </c:pt>
                <c:pt idx="17952">
                  <c:v>81.435180051167805</c:v>
                </c:pt>
                <c:pt idx="17953">
                  <c:v>81.432180173238095</c:v>
                </c:pt>
                <c:pt idx="17954">
                  <c:v>81.429180295308399</c:v>
                </c:pt>
                <c:pt idx="17955">
                  <c:v>81.426180417378703</c:v>
                </c:pt>
                <c:pt idx="17956">
                  <c:v>81.423180539449007</c:v>
                </c:pt>
                <c:pt idx="17957">
                  <c:v>81.420181158449196</c:v>
                </c:pt>
                <c:pt idx="17958">
                  <c:v>81.417180877499305</c:v>
                </c:pt>
                <c:pt idx="17959">
                  <c:v>81.414181099562299</c:v>
                </c:pt>
                <c:pt idx="17960">
                  <c:v>81.411181321625193</c:v>
                </c:pt>
                <c:pt idx="17961">
                  <c:v>81.408181543688102</c:v>
                </c:pt>
                <c:pt idx="17962">
                  <c:v>81.405181765750996</c:v>
                </c:pt>
                <c:pt idx="17963">
                  <c:v>81.402181987813904</c:v>
                </c:pt>
                <c:pt idx="17964">
                  <c:v>81.399182209876798</c:v>
                </c:pt>
                <c:pt idx="17965">
                  <c:v>81.396182431939707</c:v>
                </c:pt>
                <c:pt idx="17966">
                  <c:v>81.393182654002601</c:v>
                </c:pt>
                <c:pt idx="17967">
                  <c:v>81.405091267825597</c:v>
                </c:pt>
                <c:pt idx="17968">
                  <c:v>81.389999389648395</c:v>
                </c:pt>
                <c:pt idx="17969">
                  <c:v>81.389999389648395</c:v>
                </c:pt>
                <c:pt idx="17970">
                  <c:v>81.389999389648395</c:v>
                </c:pt>
                <c:pt idx="17971">
                  <c:v>81.389999389648395</c:v>
                </c:pt>
                <c:pt idx="17972">
                  <c:v>81.389999389648395</c:v>
                </c:pt>
                <c:pt idx="17973">
                  <c:v>81.389999389648395</c:v>
                </c:pt>
                <c:pt idx="17974">
                  <c:v>81.389999389648395</c:v>
                </c:pt>
                <c:pt idx="17975">
                  <c:v>81.389999389648395</c:v>
                </c:pt>
                <c:pt idx="17976">
                  <c:v>81.389999389648395</c:v>
                </c:pt>
                <c:pt idx="17977">
                  <c:v>81.206404371677195</c:v>
                </c:pt>
                <c:pt idx="17978">
                  <c:v>81.350654335711596</c:v>
                </c:pt>
                <c:pt idx="17979">
                  <c:v>81.308686278179096</c:v>
                </c:pt>
                <c:pt idx="17980">
                  <c:v>81.266718220646496</c:v>
                </c:pt>
                <c:pt idx="17981">
                  <c:v>81.224750163113995</c:v>
                </c:pt>
                <c:pt idx="17982">
                  <c:v>81.182782105581396</c:v>
                </c:pt>
                <c:pt idx="17983">
                  <c:v>81.140814048048895</c:v>
                </c:pt>
                <c:pt idx="17984">
                  <c:v>80.8488211186841</c:v>
                </c:pt>
                <c:pt idx="17985">
                  <c:v>81.044336330430099</c:v>
                </c:pt>
                <c:pt idx="17986">
                  <c:v>80.833647162310498</c:v>
                </c:pt>
                <c:pt idx="17987">
                  <c:v>80.890233274359304</c:v>
                </c:pt>
                <c:pt idx="17988">
                  <c:v>80.596251303594201</c:v>
                </c:pt>
                <c:pt idx="17989">
                  <c:v>80.581601003373194</c:v>
                </c:pt>
                <c:pt idx="17990">
                  <c:v>80.566950703152301</c:v>
                </c:pt>
                <c:pt idx="17991">
                  <c:v>80.550927432148995</c:v>
                </c:pt>
                <c:pt idx="17992">
                  <c:v>80.537152591869997</c:v>
                </c:pt>
                <c:pt idx="17993">
                  <c:v>80.521911891126507</c:v>
                </c:pt>
                <c:pt idx="17994">
                  <c:v>80.506671190382903</c:v>
                </c:pt>
                <c:pt idx="17995">
                  <c:v>80.491430489639399</c:v>
                </c:pt>
                <c:pt idx="17996">
                  <c:v>80.476189788895795</c:v>
                </c:pt>
                <c:pt idx="17997">
                  <c:v>80.251938182284505</c:v>
                </c:pt>
                <c:pt idx="17998">
                  <c:v>80.363761977052505</c:v>
                </c:pt>
                <c:pt idx="17999">
                  <c:v>80.2611273086343</c:v>
                </c:pt>
                <c:pt idx="18000">
                  <c:v>80.158492640216096</c:v>
                </c:pt>
                <c:pt idx="18001">
                  <c:v>80.270989762624097</c:v>
                </c:pt>
                <c:pt idx="18002">
                  <c:v>80.031413268655498</c:v>
                </c:pt>
                <c:pt idx="18003">
                  <c:v>80.021256382940805</c:v>
                </c:pt>
                <c:pt idx="18004">
                  <c:v>80.011099497226098</c:v>
                </c:pt>
                <c:pt idx="18005">
                  <c:v>80.000942611511306</c:v>
                </c:pt>
                <c:pt idx="18006">
                  <c:v>79.990785725796599</c:v>
                </c:pt>
                <c:pt idx="18007">
                  <c:v>79.984881283510006</c:v>
                </c:pt>
                <c:pt idx="18008">
                  <c:v>79.971557070922799</c:v>
                </c:pt>
                <c:pt idx="18009">
                  <c:v>79.962557437133796</c:v>
                </c:pt>
                <c:pt idx="18010">
                  <c:v>79.953557803344694</c:v>
                </c:pt>
                <c:pt idx="18011">
                  <c:v>79.944558169555606</c:v>
                </c:pt>
                <c:pt idx="18012">
                  <c:v>79.935558535766603</c:v>
                </c:pt>
                <c:pt idx="18013">
                  <c:v>79.926558901977501</c:v>
                </c:pt>
                <c:pt idx="18014">
                  <c:v>79.917559268188398</c:v>
                </c:pt>
                <c:pt idx="18015">
                  <c:v>79.908559634399396</c:v>
                </c:pt>
                <c:pt idx="18016">
                  <c:v>79.899560000610293</c:v>
                </c:pt>
                <c:pt idx="18017">
                  <c:v>79.875660246535105</c:v>
                </c:pt>
                <c:pt idx="18018">
                  <c:v>79.878749194646304</c:v>
                </c:pt>
                <c:pt idx="18019">
                  <c:v>79.866751119635197</c:v>
                </c:pt>
                <c:pt idx="18020">
                  <c:v>79.854753044624104</c:v>
                </c:pt>
                <c:pt idx="18021">
                  <c:v>79.842754969612997</c:v>
                </c:pt>
                <c:pt idx="18022">
                  <c:v>79.830756894601805</c:v>
                </c:pt>
                <c:pt idx="18023">
                  <c:v>79.818758819590698</c:v>
                </c:pt>
                <c:pt idx="18024">
                  <c:v>79.806760744579606</c:v>
                </c:pt>
                <c:pt idx="18025">
                  <c:v>79.794762669568499</c:v>
                </c:pt>
                <c:pt idx="18026">
                  <c:v>79.782764594557406</c:v>
                </c:pt>
                <c:pt idx="18027">
                  <c:v>79.785663039254501</c:v>
                </c:pt>
                <c:pt idx="18028">
                  <c:v>79.761574345407098</c:v>
                </c:pt>
                <c:pt idx="18029">
                  <c:v>79.752574561621699</c:v>
                </c:pt>
                <c:pt idx="18030">
                  <c:v>79.743574777836201</c:v>
                </c:pt>
                <c:pt idx="18031">
                  <c:v>79.734574994050803</c:v>
                </c:pt>
                <c:pt idx="18032">
                  <c:v>79.725575210265305</c:v>
                </c:pt>
                <c:pt idx="18033">
                  <c:v>79.716575426479807</c:v>
                </c:pt>
                <c:pt idx="18034">
                  <c:v>79.707575642694394</c:v>
                </c:pt>
                <c:pt idx="18035">
                  <c:v>79.698575858908896</c:v>
                </c:pt>
                <c:pt idx="18036">
                  <c:v>79.689576075123497</c:v>
                </c:pt>
                <c:pt idx="18037">
                  <c:v>79.6656699785038</c:v>
                </c:pt>
                <c:pt idx="18038">
                  <c:v>79.6687680480957</c:v>
                </c:pt>
                <c:pt idx="18039">
                  <c:v>79.656767773437494</c:v>
                </c:pt>
                <c:pt idx="18040">
                  <c:v>79.644767498779302</c:v>
                </c:pt>
                <c:pt idx="18041">
                  <c:v>79.632767224121096</c:v>
                </c:pt>
                <c:pt idx="18042">
                  <c:v>79.620766949462805</c:v>
                </c:pt>
                <c:pt idx="18043">
                  <c:v>79.608766674804599</c:v>
                </c:pt>
                <c:pt idx="18044">
                  <c:v>79.596766400146393</c:v>
                </c:pt>
                <c:pt idx="18045">
                  <c:v>79.584766125488201</c:v>
                </c:pt>
                <c:pt idx="18046">
                  <c:v>79.572765850829995</c:v>
                </c:pt>
                <c:pt idx="18047">
                  <c:v>79.573861758574495</c:v>
                </c:pt>
                <c:pt idx="18048">
                  <c:v>79.553051071786697</c:v>
                </c:pt>
                <c:pt idx="18049">
                  <c:v>79.545629611522699</c:v>
                </c:pt>
                <c:pt idx="18050">
                  <c:v>79.5382081512588</c:v>
                </c:pt>
                <c:pt idx="18051">
                  <c:v>79.536382519531202</c:v>
                </c:pt>
                <c:pt idx="18052">
                  <c:v>79.525498165165004</c:v>
                </c:pt>
                <c:pt idx="18053">
                  <c:v>79.520462982470505</c:v>
                </c:pt>
                <c:pt idx="18054">
                  <c:v>79.515427799776006</c:v>
                </c:pt>
                <c:pt idx="18055">
                  <c:v>79.510392617081493</c:v>
                </c:pt>
                <c:pt idx="18056">
                  <c:v>79.505357434386895</c:v>
                </c:pt>
                <c:pt idx="18057">
                  <c:v>79.485677211755501</c:v>
                </c:pt>
                <c:pt idx="18058">
                  <c:v>79.491575628662105</c:v>
                </c:pt>
                <c:pt idx="18059">
                  <c:v>79.482575231933595</c:v>
                </c:pt>
                <c:pt idx="18060">
                  <c:v>79.473574835205</c:v>
                </c:pt>
                <c:pt idx="18061">
                  <c:v>79.464574438476504</c:v>
                </c:pt>
                <c:pt idx="18062">
                  <c:v>79.455574041747994</c:v>
                </c:pt>
                <c:pt idx="18063">
                  <c:v>79.446573645019498</c:v>
                </c:pt>
                <c:pt idx="18064">
                  <c:v>79.437573248291002</c:v>
                </c:pt>
                <c:pt idx="18065">
                  <c:v>79.428572851562507</c:v>
                </c:pt>
                <c:pt idx="18066">
                  <c:v>79.419572454833897</c:v>
                </c:pt>
                <c:pt idx="18067">
                  <c:v>79.410575848388604</c:v>
                </c:pt>
                <c:pt idx="18068">
                  <c:v>79.4015723754882</c:v>
                </c:pt>
                <c:pt idx="18069">
                  <c:v>79.392572741699198</c:v>
                </c:pt>
                <c:pt idx="18070">
                  <c:v>79.383573107910095</c:v>
                </c:pt>
                <c:pt idx="18071">
                  <c:v>79.374573474120993</c:v>
                </c:pt>
                <c:pt idx="18072">
                  <c:v>79.365573840332004</c:v>
                </c:pt>
                <c:pt idx="18073">
                  <c:v>79.356574206542902</c:v>
                </c:pt>
                <c:pt idx="18074">
                  <c:v>79.347574572753899</c:v>
                </c:pt>
                <c:pt idx="18075">
                  <c:v>79.338574938964797</c:v>
                </c:pt>
                <c:pt idx="18076">
                  <c:v>79.329575305175695</c:v>
                </c:pt>
                <c:pt idx="18077">
                  <c:v>79.305690217926895</c:v>
                </c:pt>
                <c:pt idx="18078">
                  <c:v>79.308772115902002</c:v>
                </c:pt>
                <c:pt idx="18079">
                  <c:v>79.296776839275694</c:v>
                </c:pt>
                <c:pt idx="18080">
                  <c:v>79.2847815626494</c:v>
                </c:pt>
                <c:pt idx="18081">
                  <c:v>79.272786286023205</c:v>
                </c:pt>
                <c:pt idx="18082">
                  <c:v>79.260791009396897</c:v>
                </c:pt>
                <c:pt idx="18083">
                  <c:v>79.248795732770603</c:v>
                </c:pt>
                <c:pt idx="18084">
                  <c:v>79.236800456144294</c:v>
                </c:pt>
                <c:pt idx="18085">
                  <c:v>79.2248051795181</c:v>
                </c:pt>
                <c:pt idx="18086">
                  <c:v>79.212809902891806</c:v>
                </c:pt>
                <c:pt idx="18087">
                  <c:v>79.230597893663102</c:v>
                </c:pt>
                <c:pt idx="18088">
                  <c:v>79.1944066415994</c:v>
                </c:pt>
                <c:pt idx="18089">
                  <c:v>79.188407385678005</c:v>
                </c:pt>
                <c:pt idx="18090">
                  <c:v>79.182408129756595</c:v>
                </c:pt>
                <c:pt idx="18091">
                  <c:v>79.1764088738353</c:v>
                </c:pt>
                <c:pt idx="18092">
                  <c:v>79.170409617913904</c:v>
                </c:pt>
                <c:pt idx="18093">
                  <c:v>79.164410361992495</c:v>
                </c:pt>
                <c:pt idx="18094">
                  <c:v>79.1584111060711</c:v>
                </c:pt>
                <c:pt idx="18095">
                  <c:v>79.152411850149704</c:v>
                </c:pt>
                <c:pt idx="18096">
                  <c:v>79.146412594228394</c:v>
                </c:pt>
                <c:pt idx="18097">
                  <c:v>79.125510544103605</c:v>
                </c:pt>
                <c:pt idx="18098">
                  <c:v>79.131620020294093</c:v>
                </c:pt>
                <c:pt idx="18099">
                  <c:v>79.122619623565598</c:v>
                </c:pt>
                <c:pt idx="18100">
                  <c:v>79.113619226837102</c:v>
                </c:pt>
                <c:pt idx="18101">
                  <c:v>79.104618830108606</c:v>
                </c:pt>
                <c:pt idx="18102">
                  <c:v>79.095618433380096</c:v>
                </c:pt>
                <c:pt idx="18103">
                  <c:v>79.086618036651601</c:v>
                </c:pt>
                <c:pt idx="18104">
                  <c:v>79.077617639923005</c:v>
                </c:pt>
                <c:pt idx="18105">
                  <c:v>79.068617243194495</c:v>
                </c:pt>
                <c:pt idx="18106">
                  <c:v>79.059616846466</c:v>
                </c:pt>
                <c:pt idx="18107">
                  <c:v>79.034282430870206</c:v>
                </c:pt>
                <c:pt idx="18108">
                  <c:v>79.072341051058203</c:v>
                </c:pt>
                <c:pt idx="18109">
                  <c:v>79.040355642811903</c:v>
                </c:pt>
                <c:pt idx="18110">
                  <c:v>79.071296371908403</c:v>
                </c:pt>
                <c:pt idx="18111">
                  <c:v>79.102237101005002</c:v>
                </c:pt>
                <c:pt idx="18112">
                  <c:v>79.133177830101502</c:v>
                </c:pt>
                <c:pt idx="18113">
                  <c:v>79.164118559198002</c:v>
                </c:pt>
                <c:pt idx="18114">
                  <c:v>79.195059288294601</c:v>
                </c:pt>
                <c:pt idx="18115">
                  <c:v>79.226000017391101</c:v>
                </c:pt>
                <c:pt idx="18116">
                  <c:v>79.256940746487601</c:v>
                </c:pt>
                <c:pt idx="18117">
                  <c:v>79.4038115411917</c:v>
                </c:pt>
                <c:pt idx="18118">
                  <c:v>79.370475361208094</c:v>
                </c:pt>
                <c:pt idx="18119">
                  <c:v>79.5527661975879</c:v>
                </c:pt>
                <c:pt idx="18120">
                  <c:v>79.558622299556902</c:v>
                </c:pt>
                <c:pt idx="18121">
                  <c:v>79.745094744248107</c:v>
                </c:pt>
                <c:pt idx="18122">
                  <c:v>80.175034831815495</c:v>
                </c:pt>
                <c:pt idx="18123">
                  <c:v>80.109945205220896</c:v>
                </c:pt>
                <c:pt idx="18124">
                  <c:v>80.597036624774006</c:v>
                </c:pt>
                <c:pt idx="18125">
                  <c:v>80.659911923162198</c:v>
                </c:pt>
                <c:pt idx="18126">
                  <c:v>80.722787221550306</c:v>
                </c:pt>
                <c:pt idx="18127">
                  <c:v>80.912378930789401</c:v>
                </c:pt>
                <c:pt idx="18128">
                  <c:v>80.869113984873096</c:v>
                </c:pt>
                <c:pt idx="18129">
                  <c:v>81.091251386054097</c:v>
                </c:pt>
                <c:pt idx="18130">
                  <c:v>81.1573038569109</c:v>
                </c:pt>
                <c:pt idx="18131">
                  <c:v>81.223356327767704</c:v>
                </c:pt>
                <c:pt idx="18132">
                  <c:v>81.289408798624507</c:v>
                </c:pt>
                <c:pt idx="18133">
                  <c:v>81.355461269481296</c:v>
                </c:pt>
                <c:pt idx="18134">
                  <c:v>81.421513740338099</c:v>
                </c:pt>
                <c:pt idx="18135">
                  <c:v>81.487566211194903</c:v>
                </c:pt>
                <c:pt idx="18136">
                  <c:v>81.637405792361903</c:v>
                </c:pt>
                <c:pt idx="18137">
                  <c:v>81.677917419284697</c:v>
                </c:pt>
                <c:pt idx="18138">
                  <c:v>81.842643375330397</c:v>
                </c:pt>
                <c:pt idx="18139">
                  <c:v>82.001535266110807</c:v>
                </c:pt>
                <c:pt idx="18140">
                  <c:v>82.111249046793503</c:v>
                </c:pt>
                <c:pt idx="18141">
                  <c:v>82.268930539167798</c:v>
                </c:pt>
                <c:pt idx="18142">
                  <c:v>82.426612031542106</c:v>
                </c:pt>
                <c:pt idx="18143">
                  <c:v>82.598209815799194</c:v>
                </c:pt>
                <c:pt idx="18144">
                  <c:v>82.750600909542797</c:v>
                </c:pt>
                <c:pt idx="18145">
                  <c:v>82.917231971260406</c:v>
                </c:pt>
                <c:pt idx="18146">
                  <c:v>83.052811921443094</c:v>
                </c:pt>
                <c:pt idx="18147">
                  <c:v>83.254775668130506</c:v>
                </c:pt>
                <c:pt idx="18148">
                  <c:v>83.401024828184902</c:v>
                </c:pt>
                <c:pt idx="18149">
                  <c:v>83.549757799347901</c:v>
                </c:pt>
                <c:pt idx="18150">
                  <c:v>83.754891036863398</c:v>
                </c:pt>
                <c:pt idx="18151">
                  <c:v>83.911163292673393</c:v>
                </c:pt>
                <c:pt idx="18152">
                  <c:v>84.067661010478602</c:v>
                </c:pt>
                <c:pt idx="18153">
                  <c:v>84.223810090424806</c:v>
                </c:pt>
                <c:pt idx="18154">
                  <c:v>84.380236468984407</c:v>
                </c:pt>
                <c:pt idx="18155">
                  <c:v>84.4744532611398</c:v>
                </c:pt>
                <c:pt idx="18156">
                  <c:v>84.662833825865704</c:v>
                </c:pt>
                <c:pt idx="18157">
                  <c:v>84.843842081218398</c:v>
                </c:pt>
                <c:pt idx="18158">
                  <c:v>84.905383116335898</c:v>
                </c:pt>
                <c:pt idx="18159">
                  <c:v>85.148208825744405</c:v>
                </c:pt>
                <c:pt idx="18160">
                  <c:v>85.293508579656205</c:v>
                </c:pt>
                <c:pt idx="18161">
                  <c:v>85.438808333568005</c:v>
                </c:pt>
                <c:pt idx="18162">
                  <c:v>85.609732663647605</c:v>
                </c:pt>
                <c:pt idx="18163">
                  <c:v>85.739132321525105</c:v>
                </c:pt>
                <c:pt idx="18164">
                  <c:v>85.902226183640906</c:v>
                </c:pt>
                <c:pt idx="18165">
                  <c:v>86.047098666318703</c:v>
                </c:pt>
                <c:pt idx="18166">
                  <c:v>86.219113323355401</c:v>
                </c:pt>
                <c:pt idx="18167">
                  <c:v>86.388514982329397</c:v>
                </c:pt>
                <c:pt idx="18168">
                  <c:v>86.525933141224996</c:v>
                </c:pt>
                <c:pt idx="18169">
                  <c:v>86.710723851517699</c:v>
                </c:pt>
                <c:pt idx="18170">
                  <c:v>86.872654994946998</c:v>
                </c:pt>
                <c:pt idx="18171">
                  <c:v>87.037177390603901</c:v>
                </c:pt>
                <c:pt idx="18172">
                  <c:v>87.196753747912396</c:v>
                </c:pt>
                <c:pt idx="18173">
                  <c:v>87.361003186506906</c:v>
                </c:pt>
                <c:pt idx="18174">
                  <c:v>87.525252625101402</c:v>
                </c:pt>
                <c:pt idx="18175">
                  <c:v>87.665748293336193</c:v>
                </c:pt>
                <c:pt idx="18176">
                  <c:v>87.834652095230695</c:v>
                </c:pt>
                <c:pt idx="18177">
                  <c:v>88.004290218909404</c:v>
                </c:pt>
                <c:pt idx="18178">
                  <c:v>88.137533024971901</c:v>
                </c:pt>
                <c:pt idx="18179">
                  <c:v>88.314737949300394</c:v>
                </c:pt>
                <c:pt idx="18180">
                  <c:v>88.466411447064104</c:v>
                </c:pt>
                <c:pt idx="18181">
                  <c:v>88.617113224135494</c:v>
                </c:pt>
                <c:pt idx="18182">
                  <c:v>88.769481301160596</c:v>
                </c:pt>
                <c:pt idx="18183">
                  <c:v>88.920451394277293</c:v>
                </c:pt>
                <c:pt idx="18184">
                  <c:v>89.051706491628295</c:v>
                </c:pt>
                <c:pt idx="18185">
                  <c:v>89.222050080922898</c:v>
                </c:pt>
                <c:pt idx="18186">
                  <c:v>89.351451779013601</c:v>
                </c:pt>
                <c:pt idx="18187">
                  <c:v>89.511760919888602</c:v>
                </c:pt>
                <c:pt idx="18188">
                  <c:v>89.636221639993295</c:v>
                </c:pt>
                <c:pt idx="18189">
                  <c:v>89.805384239742494</c:v>
                </c:pt>
                <c:pt idx="18190">
                  <c:v>89.958561033924894</c:v>
                </c:pt>
                <c:pt idx="18191">
                  <c:v>90.108573067841505</c:v>
                </c:pt>
                <c:pt idx="18192">
                  <c:v>90.264504883855196</c:v>
                </c:pt>
                <c:pt idx="18193">
                  <c:v>90.415162794218205</c:v>
                </c:pt>
                <c:pt idx="18194">
                  <c:v>90.565820704581199</c:v>
                </c:pt>
                <c:pt idx="18195">
                  <c:v>90.675117072816093</c:v>
                </c:pt>
                <c:pt idx="18196">
                  <c:v>90.838343920016598</c:v>
                </c:pt>
                <c:pt idx="18197">
                  <c:v>91.009709278298402</c:v>
                </c:pt>
                <c:pt idx="18198">
                  <c:v>91.108501300120594</c:v>
                </c:pt>
                <c:pt idx="18199">
                  <c:v>91.302709666300302</c:v>
                </c:pt>
                <c:pt idx="18200">
                  <c:v>91.451542974538796</c:v>
                </c:pt>
                <c:pt idx="18201">
                  <c:v>91.600376282777304</c:v>
                </c:pt>
                <c:pt idx="18202">
                  <c:v>91.765536431380397</c:v>
                </c:pt>
                <c:pt idx="18203">
                  <c:v>91.906884695646497</c:v>
                </c:pt>
                <c:pt idx="18204">
                  <c:v>92.065995179079493</c:v>
                </c:pt>
                <c:pt idx="18205">
                  <c:v>92.170247501560695</c:v>
                </c:pt>
                <c:pt idx="18206">
                  <c:v>92.348320316803196</c:v>
                </c:pt>
                <c:pt idx="18207">
                  <c:v>92.5194579127201</c:v>
                </c:pt>
                <c:pt idx="18208">
                  <c:v>92.598111890183603</c:v>
                </c:pt>
                <c:pt idx="18209">
                  <c:v>92.807230161562401</c:v>
                </c:pt>
                <c:pt idx="18210">
                  <c:v>92.939593127260807</c:v>
                </c:pt>
                <c:pt idx="18211">
                  <c:v>93.071956092959198</c:v>
                </c:pt>
                <c:pt idx="18212">
                  <c:v>93.053332133433699</c:v>
                </c:pt>
                <c:pt idx="18213">
                  <c:v>93.311467484123398</c:v>
                </c:pt>
                <c:pt idx="18214">
                  <c:v>93.352857965518993</c:v>
                </c:pt>
                <c:pt idx="18215">
                  <c:v>93.394248446914503</c:v>
                </c:pt>
                <c:pt idx="18216">
                  <c:v>93.435638928310098</c:v>
                </c:pt>
                <c:pt idx="18217">
                  <c:v>93.344709090980899</c:v>
                </c:pt>
                <c:pt idx="18218">
                  <c:v>93.477210794445398</c:v>
                </c:pt>
                <c:pt idx="18219">
                  <c:v>93.474210866516898</c:v>
                </c:pt>
                <c:pt idx="18220">
                  <c:v>93.471210938588399</c:v>
                </c:pt>
                <c:pt idx="18221">
                  <c:v>93.4682110106599</c:v>
                </c:pt>
                <c:pt idx="18222">
                  <c:v>93.4652110827315</c:v>
                </c:pt>
                <c:pt idx="18223">
                  <c:v>93.462211154803001</c:v>
                </c:pt>
                <c:pt idx="18224">
                  <c:v>93.459211226874501</c:v>
                </c:pt>
                <c:pt idx="18225">
                  <c:v>93.456211298946002</c:v>
                </c:pt>
                <c:pt idx="18226">
                  <c:v>93.453211371017503</c:v>
                </c:pt>
                <c:pt idx="18227">
                  <c:v>93.4651044539861</c:v>
                </c:pt>
                <c:pt idx="18228">
                  <c:v>93.449996948242102</c:v>
                </c:pt>
                <c:pt idx="18229">
                  <c:v>93.449996948242102</c:v>
                </c:pt>
                <c:pt idx="18230">
                  <c:v>93.449996948242102</c:v>
                </c:pt>
                <c:pt idx="18231">
                  <c:v>93.449996948242102</c:v>
                </c:pt>
                <c:pt idx="18232">
                  <c:v>93.449996948242102</c:v>
                </c:pt>
                <c:pt idx="18233">
                  <c:v>93.449996948242102</c:v>
                </c:pt>
                <c:pt idx="18234">
                  <c:v>93.449996948242102</c:v>
                </c:pt>
                <c:pt idx="18235">
                  <c:v>93.449996948242102</c:v>
                </c:pt>
                <c:pt idx="18236">
                  <c:v>93.449996948242102</c:v>
                </c:pt>
                <c:pt idx="18237">
                  <c:v>93.390427066848503</c:v>
                </c:pt>
                <c:pt idx="18238">
                  <c:v>93.438866507989303</c:v>
                </c:pt>
                <c:pt idx="18239">
                  <c:v>93.426866033323194</c:v>
                </c:pt>
                <c:pt idx="18240">
                  <c:v>93.414865558657098</c:v>
                </c:pt>
                <c:pt idx="18241">
                  <c:v>93.402865083991003</c:v>
                </c:pt>
                <c:pt idx="18242">
                  <c:v>93.390864609324893</c:v>
                </c:pt>
                <c:pt idx="18243">
                  <c:v>93.378864134658798</c:v>
                </c:pt>
                <c:pt idx="18244">
                  <c:v>93.366863659992603</c:v>
                </c:pt>
                <c:pt idx="18245">
                  <c:v>93.354863185326494</c:v>
                </c:pt>
                <c:pt idx="18246">
                  <c:v>93.342862710660398</c:v>
                </c:pt>
                <c:pt idx="18247">
                  <c:v>93.345775154470999</c:v>
                </c:pt>
                <c:pt idx="18248">
                  <c:v>93.321648323341194</c:v>
                </c:pt>
                <c:pt idx="18249">
                  <c:v>93.312651688430506</c:v>
                </c:pt>
                <c:pt idx="18250">
                  <c:v>93.303655053519705</c:v>
                </c:pt>
                <c:pt idx="18251">
                  <c:v>93.294658418609004</c:v>
                </c:pt>
                <c:pt idx="18252">
                  <c:v>93.285661783698202</c:v>
                </c:pt>
                <c:pt idx="18253">
                  <c:v>93.276665148787401</c:v>
                </c:pt>
                <c:pt idx="18254">
                  <c:v>93.2676685138767</c:v>
                </c:pt>
                <c:pt idx="18255">
                  <c:v>93.258671878965899</c:v>
                </c:pt>
                <c:pt idx="18256">
                  <c:v>93.249675244055197</c:v>
                </c:pt>
                <c:pt idx="18257">
                  <c:v>93.240663725692897</c:v>
                </c:pt>
                <c:pt idx="18258">
                  <c:v>93.231679202270499</c:v>
                </c:pt>
                <c:pt idx="18259">
                  <c:v>93.222679568481396</c:v>
                </c:pt>
                <c:pt idx="18260">
                  <c:v>93.213679934692294</c:v>
                </c:pt>
                <c:pt idx="18261">
                  <c:v>93.204680300903306</c:v>
                </c:pt>
                <c:pt idx="18262">
                  <c:v>93.195680667114203</c:v>
                </c:pt>
                <c:pt idx="18263">
                  <c:v>93.1866810333252</c:v>
                </c:pt>
                <c:pt idx="18264">
                  <c:v>93.177681399536098</c:v>
                </c:pt>
                <c:pt idx="18265">
                  <c:v>93.168681765746996</c:v>
                </c:pt>
                <c:pt idx="18266">
                  <c:v>93.159682131957993</c:v>
                </c:pt>
                <c:pt idx="18267">
                  <c:v>93.135793686437594</c:v>
                </c:pt>
                <c:pt idx="18268">
                  <c:v>93.138909456870906</c:v>
                </c:pt>
                <c:pt idx="18269">
                  <c:v>93.126909382213995</c:v>
                </c:pt>
                <c:pt idx="18270">
                  <c:v>93.114909307556999</c:v>
                </c:pt>
                <c:pt idx="18271">
                  <c:v>93.102909232900103</c:v>
                </c:pt>
                <c:pt idx="18272">
                  <c:v>93.090909158243093</c:v>
                </c:pt>
                <c:pt idx="18273">
                  <c:v>93.078909083586197</c:v>
                </c:pt>
                <c:pt idx="18274">
                  <c:v>93.066909008929201</c:v>
                </c:pt>
                <c:pt idx="18275">
                  <c:v>93.054908934272206</c:v>
                </c:pt>
                <c:pt idx="18276">
                  <c:v>93.042908859615295</c:v>
                </c:pt>
                <c:pt idx="18277">
                  <c:v>93.060690561284005</c:v>
                </c:pt>
                <c:pt idx="18278">
                  <c:v>93.024454928898507</c:v>
                </c:pt>
                <c:pt idx="18279">
                  <c:v>93.018456172831804</c:v>
                </c:pt>
                <c:pt idx="18280">
                  <c:v>93.012457416765102</c:v>
                </c:pt>
                <c:pt idx="18281">
                  <c:v>93.006458660698399</c:v>
                </c:pt>
                <c:pt idx="18282">
                  <c:v>93.000459904631697</c:v>
                </c:pt>
                <c:pt idx="18283">
                  <c:v>92.994461148564994</c:v>
                </c:pt>
                <c:pt idx="18284">
                  <c:v>92.988462392498306</c:v>
                </c:pt>
                <c:pt idx="18285">
                  <c:v>92.982463636431604</c:v>
                </c:pt>
                <c:pt idx="18286">
                  <c:v>92.976464880364901</c:v>
                </c:pt>
                <c:pt idx="18287">
                  <c:v>92.955569253127194</c:v>
                </c:pt>
                <c:pt idx="18288">
                  <c:v>92.961697524351393</c:v>
                </c:pt>
                <c:pt idx="18289">
                  <c:v>92.952696227493206</c:v>
                </c:pt>
                <c:pt idx="18290">
                  <c:v>92.943694930635004</c:v>
                </c:pt>
                <c:pt idx="18291">
                  <c:v>92.934693633776803</c:v>
                </c:pt>
                <c:pt idx="18292">
                  <c:v>92.925692336918601</c:v>
                </c:pt>
                <c:pt idx="18293">
                  <c:v>92.9166910400604</c:v>
                </c:pt>
                <c:pt idx="18294">
                  <c:v>92.907689743202198</c:v>
                </c:pt>
                <c:pt idx="18295">
                  <c:v>92.898688446343996</c:v>
                </c:pt>
                <c:pt idx="18296">
                  <c:v>92.889687149485795</c:v>
                </c:pt>
                <c:pt idx="18297">
                  <c:v>92.8359181886768</c:v>
                </c:pt>
                <c:pt idx="18298">
                  <c:v>92.854974938788402</c:v>
                </c:pt>
                <c:pt idx="18299">
                  <c:v>92.827879849855506</c:v>
                </c:pt>
                <c:pt idx="18300">
                  <c:v>92.809839724405606</c:v>
                </c:pt>
                <c:pt idx="18301">
                  <c:v>92.776481464697</c:v>
                </c:pt>
                <c:pt idx="18302">
                  <c:v>92.7540239051783</c:v>
                </c:pt>
                <c:pt idx="18303">
                  <c:v>92.731566345659502</c:v>
                </c:pt>
                <c:pt idx="18304">
                  <c:v>92.709108786140803</c:v>
                </c:pt>
                <c:pt idx="18305">
                  <c:v>92.686651226622004</c:v>
                </c:pt>
                <c:pt idx="18306">
                  <c:v>92.664193667103305</c:v>
                </c:pt>
                <c:pt idx="18307">
                  <c:v>93.048525702197693</c:v>
                </c:pt>
                <c:pt idx="18308">
                  <c:v>92.735981159609494</c:v>
                </c:pt>
                <c:pt idx="18309">
                  <c:v>92.840007644393907</c:v>
                </c:pt>
                <c:pt idx="18310">
                  <c:v>92.944034129178405</c:v>
                </c:pt>
                <c:pt idx="18311">
                  <c:v>93.048060613962804</c:v>
                </c:pt>
                <c:pt idx="18312">
                  <c:v>93.152087098747202</c:v>
                </c:pt>
                <c:pt idx="18313">
                  <c:v>93.119725948242206</c:v>
                </c:pt>
                <c:pt idx="18314">
                  <c:v>93.323719106747006</c:v>
                </c:pt>
                <c:pt idx="18315">
                  <c:v>93.364751711619505</c:v>
                </c:pt>
                <c:pt idx="18316">
                  <c:v>93.405784316492003</c:v>
                </c:pt>
                <c:pt idx="18317">
                  <c:v>93.3235784038811</c:v>
                </c:pt>
                <c:pt idx="18318">
                  <c:v>93.444462357948197</c:v>
                </c:pt>
                <c:pt idx="18319">
                  <c:v>93.438462802074</c:v>
                </c:pt>
                <c:pt idx="18320">
                  <c:v>93.432463246199902</c:v>
                </c:pt>
                <c:pt idx="18321">
                  <c:v>93.426463690325704</c:v>
                </c:pt>
                <c:pt idx="18322">
                  <c:v>93.420464134451507</c:v>
                </c:pt>
                <c:pt idx="18323">
                  <c:v>93.414464578577295</c:v>
                </c:pt>
                <c:pt idx="18324">
                  <c:v>93.408465022703098</c:v>
                </c:pt>
                <c:pt idx="18325">
                  <c:v>93.402465466829</c:v>
                </c:pt>
                <c:pt idx="18326">
                  <c:v>93.396465910954802</c:v>
                </c:pt>
                <c:pt idx="18327">
                  <c:v>93.375580541899097</c:v>
                </c:pt>
                <c:pt idx="18328">
                  <c:v>93.381699938771106</c:v>
                </c:pt>
                <c:pt idx="18329">
                  <c:v>93.372699992039898</c:v>
                </c:pt>
                <c:pt idx="18330">
                  <c:v>93.363700045308804</c:v>
                </c:pt>
                <c:pt idx="18331">
                  <c:v>93.354700098577595</c:v>
                </c:pt>
                <c:pt idx="18332">
                  <c:v>93.345700151846401</c:v>
                </c:pt>
                <c:pt idx="18333">
                  <c:v>93.336700205115207</c:v>
                </c:pt>
                <c:pt idx="18334">
                  <c:v>93.327700258384098</c:v>
                </c:pt>
                <c:pt idx="18335">
                  <c:v>93.318700311652904</c:v>
                </c:pt>
                <c:pt idx="18336">
                  <c:v>93.309700364921696</c:v>
                </c:pt>
                <c:pt idx="18337">
                  <c:v>93.330468995739096</c:v>
                </c:pt>
                <c:pt idx="18338">
                  <c:v>93.297230765259499</c:v>
                </c:pt>
                <c:pt idx="18339">
                  <c:v>93.294231137298794</c:v>
                </c:pt>
                <c:pt idx="18340">
                  <c:v>93.291231509338104</c:v>
                </c:pt>
                <c:pt idx="18341">
                  <c:v>93.288231881377399</c:v>
                </c:pt>
                <c:pt idx="18342">
                  <c:v>93.285232253416694</c:v>
                </c:pt>
                <c:pt idx="18343">
                  <c:v>93.282232625456004</c:v>
                </c:pt>
                <c:pt idx="18344">
                  <c:v>93.279232997495299</c:v>
                </c:pt>
                <c:pt idx="18345">
                  <c:v>93.276233369534594</c:v>
                </c:pt>
                <c:pt idx="18346">
                  <c:v>93.273233741573904</c:v>
                </c:pt>
                <c:pt idx="18347">
                  <c:v>93.225588430448695</c:v>
                </c:pt>
                <c:pt idx="18348">
                  <c:v>93.258946908529794</c:v>
                </c:pt>
                <c:pt idx="18349">
                  <c:v>93.246947196815796</c:v>
                </c:pt>
                <c:pt idx="18350">
                  <c:v>93.234947485101898</c:v>
                </c:pt>
                <c:pt idx="18351">
                  <c:v>93.222947773387901</c:v>
                </c:pt>
                <c:pt idx="18352">
                  <c:v>93.210948061674003</c:v>
                </c:pt>
                <c:pt idx="18353">
                  <c:v>93.198948349960006</c:v>
                </c:pt>
                <c:pt idx="18354">
                  <c:v>93.186948638246093</c:v>
                </c:pt>
                <c:pt idx="18355">
                  <c:v>93.174948926532196</c:v>
                </c:pt>
                <c:pt idx="18356">
                  <c:v>93.162949214818198</c:v>
                </c:pt>
                <c:pt idx="18357">
                  <c:v>93.136065942156094</c:v>
                </c:pt>
                <c:pt idx="18358">
                  <c:v>93.136186385345397</c:v>
                </c:pt>
                <c:pt idx="18359">
                  <c:v>93.121186232757495</c:v>
                </c:pt>
                <c:pt idx="18360">
                  <c:v>93.106186080169607</c:v>
                </c:pt>
                <c:pt idx="18361">
                  <c:v>93.091185927581705</c:v>
                </c:pt>
                <c:pt idx="18362">
                  <c:v>93.076185774993903</c:v>
                </c:pt>
                <c:pt idx="18363">
                  <c:v>93.061185622406001</c:v>
                </c:pt>
                <c:pt idx="18364">
                  <c:v>93.046185469818099</c:v>
                </c:pt>
                <c:pt idx="18365">
                  <c:v>93.031185317230197</c:v>
                </c:pt>
                <c:pt idx="18366">
                  <c:v>93.016185164642295</c:v>
                </c:pt>
                <c:pt idx="18367">
                  <c:v>93.060712374496404</c:v>
                </c:pt>
                <c:pt idx="18368">
                  <c:v>92.997237112426703</c:v>
                </c:pt>
                <c:pt idx="18369">
                  <c:v>92.994237234497007</c:v>
                </c:pt>
                <c:pt idx="18370">
                  <c:v>92.991237356567297</c:v>
                </c:pt>
                <c:pt idx="18371">
                  <c:v>92.9882374786377</c:v>
                </c:pt>
                <c:pt idx="18372">
                  <c:v>92.985237600708004</c:v>
                </c:pt>
                <c:pt idx="18373">
                  <c:v>92.982237722778294</c:v>
                </c:pt>
                <c:pt idx="18374">
                  <c:v>92.979237844848598</c:v>
                </c:pt>
                <c:pt idx="18375">
                  <c:v>92.976237966918902</c:v>
                </c:pt>
                <c:pt idx="18376">
                  <c:v>92.973238088989206</c:v>
                </c:pt>
                <c:pt idx="18377">
                  <c:v>92.873294287254595</c:v>
                </c:pt>
                <c:pt idx="18378">
                  <c:v>92.944270261590901</c:v>
                </c:pt>
                <c:pt idx="18379">
                  <c:v>92.916332195236606</c:v>
                </c:pt>
                <c:pt idx="18380">
                  <c:v>92.888394128882396</c:v>
                </c:pt>
                <c:pt idx="18381">
                  <c:v>92.860456062528201</c:v>
                </c:pt>
                <c:pt idx="18382">
                  <c:v>92.832517996174005</c:v>
                </c:pt>
                <c:pt idx="18383">
                  <c:v>92.881186797470605</c:v>
                </c:pt>
                <c:pt idx="18384">
                  <c:v>92.794033266436301</c:v>
                </c:pt>
                <c:pt idx="18385">
                  <c:v>92.802466206643501</c:v>
                </c:pt>
                <c:pt idx="18386">
                  <c:v>92.810899146850602</c:v>
                </c:pt>
                <c:pt idx="18387">
                  <c:v>92.866862473349599</c:v>
                </c:pt>
                <c:pt idx="18388">
                  <c:v>92.844816801296403</c:v>
                </c:pt>
                <c:pt idx="18389">
                  <c:v>92.871767505157706</c:v>
                </c:pt>
                <c:pt idx="18390">
                  <c:v>92.898718209018995</c:v>
                </c:pt>
                <c:pt idx="18391">
                  <c:v>92.925668912880298</c:v>
                </c:pt>
                <c:pt idx="18392">
                  <c:v>92.9526196167416</c:v>
                </c:pt>
                <c:pt idx="18393">
                  <c:v>92.979570320602903</c:v>
                </c:pt>
                <c:pt idx="18394">
                  <c:v>93.006521024464206</c:v>
                </c:pt>
                <c:pt idx="18395">
                  <c:v>93.033471728325495</c:v>
                </c:pt>
                <c:pt idx="18396">
                  <c:v>93.060422432186797</c:v>
                </c:pt>
                <c:pt idx="18397">
                  <c:v>93.1687248044488</c:v>
                </c:pt>
                <c:pt idx="18398">
                  <c:v>93.142113601397199</c:v>
                </c:pt>
                <c:pt idx="18399">
                  <c:v>93.199850599373406</c:v>
                </c:pt>
                <c:pt idx="18400">
                  <c:v>93.142244426472899</c:v>
                </c:pt>
                <c:pt idx="18401">
                  <c:v>93.298743672476704</c:v>
                </c:pt>
                <c:pt idx="18402">
                  <c:v>93.294028983638299</c:v>
                </c:pt>
                <c:pt idx="18403">
                  <c:v>93.289314294799993</c:v>
                </c:pt>
                <c:pt idx="18404">
                  <c:v>93.284599605961603</c:v>
                </c:pt>
                <c:pt idx="18405">
                  <c:v>93.279884917123297</c:v>
                </c:pt>
                <c:pt idx="18406">
                  <c:v>93.275170228285006</c:v>
                </c:pt>
                <c:pt idx="18407">
                  <c:v>93.265535234436001</c:v>
                </c:pt>
                <c:pt idx="18408">
                  <c:v>93.264580953705504</c:v>
                </c:pt>
                <c:pt idx="18409">
                  <c:v>93.258581297840394</c:v>
                </c:pt>
                <c:pt idx="18410">
                  <c:v>93.252581641975198</c:v>
                </c:pt>
                <c:pt idx="18411">
                  <c:v>93.246581986110101</c:v>
                </c:pt>
                <c:pt idx="18412">
                  <c:v>93.240582330245005</c:v>
                </c:pt>
                <c:pt idx="18413">
                  <c:v>93.234582674379894</c:v>
                </c:pt>
                <c:pt idx="18414">
                  <c:v>93.228583018514797</c:v>
                </c:pt>
                <c:pt idx="18415">
                  <c:v>93.222583362649701</c:v>
                </c:pt>
                <c:pt idx="18416">
                  <c:v>93.216583706784604</c:v>
                </c:pt>
                <c:pt idx="18417">
                  <c:v>93.195725887552896</c:v>
                </c:pt>
                <c:pt idx="18418">
                  <c:v>93.201876091041896</c:v>
                </c:pt>
                <c:pt idx="18419">
                  <c:v>93.1928755443043</c:v>
                </c:pt>
                <c:pt idx="18420">
                  <c:v>93.183874997566605</c:v>
                </c:pt>
                <c:pt idx="18421">
                  <c:v>93.174874450828995</c:v>
                </c:pt>
                <c:pt idx="18422">
                  <c:v>93.165873904091399</c:v>
                </c:pt>
                <c:pt idx="18423">
                  <c:v>93.156873357353803</c:v>
                </c:pt>
                <c:pt idx="18424">
                  <c:v>93.147872810616093</c:v>
                </c:pt>
                <c:pt idx="18425">
                  <c:v>93.138872263878497</c:v>
                </c:pt>
                <c:pt idx="18426">
                  <c:v>93.129871717140901</c:v>
                </c:pt>
                <c:pt idx="18427">
                  <c:v>93.180297743497405</c:v>
                </c:pt>
                <c:pt idx="18428">
                  <c:v>93.122702748007896</c:v>
                </c:pt>
                <c:pt idx="18429">
                  <c:v>93.125702339020194</c:v>
                </c:pt>
                <c:pt idx="18430">
                  <c:v>93.128701930032406</c:v>
                </c:pt>
                <c:pt idx="18431">
                  <c:v>93.131701521044704</c:v>
                </c:pt>
                <c:pt idx="18432">
                  <c:v>93.134701112057002</c:v>
                </c:pt>
                <c:pt idx="18433">
                  <c:v>93.137700703069299</c:v>
                </c:pt>
                <c:pt idx="18434">
                  <c:v>93.140700294081597</c:v>
                </c:pt>
                <c:pt idx="18435">
                  <c:v>93.143699885093895</c:v>
                </c:pt>
                <c:pt idx="18436">
                  <c:v>93.146699476106207</c:v>
                </c:pt>
                <c:pt idx="18437">
                  <c:v>93.045741133688594</c:v>
                </c:pt>
                <c:pt idx="18438">
                  <c:v>93.133816498438506</c:v>
                </c:pt>
                <c:pt idx="18439">
                  <c:v>93.115816467920894</c:v>
                </c:pt>
                <c:pt idx="18440">
                  <c:v>93.097816437403296</c:v>
                </c:pt>
                <c:pt idx="18441">
                  <c:v>93.079816406885698</c:v>
                </c:pt>
                <c:pt idx="18442">
                  <c:v>93.061816376368199</c:v>
                </c:pt>
                <c:pt idx="18443">
                  <c:v>93.043816345850601</c:v>
                </c:pt>
                <c:pt idx="18444">
                  <c:v>93.025816315333003</c:v>
                </c:pt>
                <c:pt idx="18445">
                  <c:v>93.007816284815405</c:v>
                </c:pt>
                <c:pt idx="18446">
                  <c:v>92.989816254297807</c:v>
                </c:pt>
                <c:pt idx="18447">
                  <c:v>93.031212766616804</c:v>
                </c:pt>
                <c:pt idx="18448">
                  <c:v>92.964606113890298</c:v>
                </c:pt>
                <c:pt idx="18449">
                  <c:v>92.958605995099305</c:v>
                </c:pt>
                <c:pt idx="18450">
                  <c:v>92.952605876308397</c:v>
                </c:pt>
                <c:pt idx="18451">
                  <c:v>92.946605757517503</c:v>
                </c:pt>
                <c:pt idx="18452">
                  <c:v>92.940605638726595</c:v>
                </c:pt>
                <c:pt idx="18453">
                  <c:v>92.934605519935701</c:v>
                </c:pt>
                <c:pt idx="18454">
                  <c:v>92.928605401144793</c:v>
                </c:pt>
                <c:pt idx="18455">
                  <c:v>92.922605282353899</c:v>
                </c:pt>
                <c:pt idx="18456">
                  <c:v>92.916605163563005</c:v>
                </c:pt>
                <c:pt idx="18457">
                  <c:v>92.795708456994006</c:v>
                </c:pt>
                <c:pt idx="18458">
                  <c:v>92.800367979057299</c:v>
                </c:pt>
                <c:pt idx="18459">
                  <c:v>92.815707653824404</c:v>
                </c:pt>
                <c:pt idx="18460">
                  <c:v>92.831047328591396</c:v>
                </c:pt>
                <c:pt idx="18461">
                  <c:v>92.846387003358402</c:v>
                </c:pt>
                <c:pt idx="18462">
                  <c:v>92.861726678125393</c:v>
                </c:pt>
                <c:pt idx="18463">
                  <c:v>92.877066352892399</c:v>
                </c:pt>
                <c:pt idx="18464">
                  <c:v>92.892406027659504</c:v>
                </c:pt>
                <c:pt idx="18465">
                  <c:v>92.907745702426496</c:v>
                </c:pt>
                <c:pt idx="18466">
                  <c:v>92.923085377193502</c:v>
                </c:pt>
                <c:pt idx="18467">
                  <c:v>93.058912752681593</c:v>
                </c:pt>
                <c:pt idx="18468">
                  <c:v>92.977693629645401</c:v>
                </c:pt>
                <c:pt idx="18469">
                  <c:v>93.0196900844917</c:v>
                </c:pt>
                <c:pt idx="18470">
                  <c:v>93.061686539337998</c:v>
                </c:pt>
                <c:pt idx="18471">
                  <c:v>93.103682994184197</c:v>
                </c:pt>
                <c:pt idx="18472">
                  <c:v>93.145679449030496</c:v>
                </c:pt>
                <c:pt idx="18473">
                  <c:v>93.187675903876794</c:v>
                </c:pt>
                <c:pt idx="18474">
                  <c:v>93.229672358723107</c:v>
                </c:pt>
                <c:pt idx="18475">
                  <c:v>93.153249403231698</c:v>
                </c:pt>
                <c:pt idx="18476">
                  <c:v>93.279469573022993</c:v>
                </c:pt>
                <c:pt idx="18477">
                  <c:v>93.286077339801807</c:v>
                </c:pt>
                <c:pt idx="18478">
                  <c:v>93.207304373779806</c:v>
                </c:pt>
                <c:pt idx="18479">
                  <c:v>93.204304695828696</c:v>
                </c:pt>
                <c:pt idx="18480">
                  <c:v>93.201305017877502</c:v>
                </c:pt>
                <c:pt idx="18481">
                  <c:v>93.198305339926307</c:v>
                </c:pt>
                <c:pt idx="18482">
                  <c:v>93.195305661975198</c:v>
                </c:pt>
                <c:pt idx="18483">
                  <c:v>93.192305984024003</c:v>
                </c:pt>
                <c:pt idx="18484">
                  <c:v>93.189306306072893</c:v>
                </c:pt>
                <c:pt idx="18485">
                  <c:v>93.186306628121699</c:v>
                </c:pt>
                <c:pt idx="18486">
                  <c:v>93.183306950170603</c:v>
                </c:pt>
                <c:pt idx="18487">
                  <c:v>93.150609704789403</c:v>
                </c:pt>
                <c:pt idx="18488">
                  <c:v>93.171920949045798</c:v>
                </c:pt>
                <c:pt idx="18489">
                  <c:v>93.162920552317303</c:v>
                </c:pt>
                <c:pt idx="18490">
                  <c:v>93.153920155588693</c:v>
                </c:pt>
                <c:pt idx="18491">
                  <c:v>93.144919758860198</c:v>
                </c:pt>
                <c:pt idx="18492">
                  <c:v>93.135919362131702</c:v>
                </c:pt>
                <c:pt idx="18493">
                  <c:v>93.126918965403206</c:v>
                </c:pt>
                <c:pt idx="18494">
                  <c:v>93.117918568674696</c:v>
                </c:pt>
                <c:pt idx="18495">
                  <c:v>93.1089181719462</c:v>
                </c:pt>
                <c:pt idx="18496">
                  <c:v>93.099917775217605</c:v>
                </c:pt>
                <c:pt idx="18497">
                  <c:v>93.135462553311797</c:v>
                </c:pt>
                <c:pt idx="18498">
                  <c:v>93.089996337890597</c:v>
                </c:pt>
                <c:pt idx="18499">
                  <c:v>93.089996337890597</c:v>
                </c:pt>
                <c:pt idx="18500">
                  <c:v>93.089996337890597</c:v>
                </c:pt>
                <c:pt idx="18501">
                  <c:v>93.089996337890597</c:v>
                </c:pt>
                <c:pt idx="18502">
                  <c:v>93.089996337890597</c:v>
                </c:pt>
                <c:pt idx="18503">
                  <c:v>93.089996337890597</c:v>
                </c:pt>
                <c:pt idx="18504">
                  <c:v>93.089996337890597</c:v>
                </c:pt>
                <c:pt idx="18505">
                  <c:v>93.089996337890597</c:v>
                </c:pt>
                <c:pt idx="18506">
                  <c:v>93.089996337890597</c:v>
                </c:pt>
                <c:pt idx="18507">
                  <c:v>93.045462361372202</c:v>
                </c:pt>
                <c:pt idx="18508">
                  <c:v>93.081932666015604</c:v>
                </c:pt>
                <c:pt idx="18509">
                  <c:v>93.072933032226501</c:v>
                </c:pt>
                <c:pt idx="18510">
                  <c:v>93.063933398437499</c:v>
                </c:pt>
                <c:pt idx="18511">
                  <c:v>93.054933764648396</c:v>
                </c:pt>
                <c:pt idx="18512">
                  <c:v>93.045934130859294</c:v>
                </c:pt>
                <c:pt idx="18513">
                  <c:v>93.036934497070305</c:v>
                </c:pt>
                <c:pt idx="18514">
                  <c:v>93.027934863281203</c:v>
                </c:pt>
                <c:pt idx="18515">
                  <c:v>93.018935229492101</c:v>
                </c:pt>
                <c:pt idx="18516">
                  <c:v>93.009935595703098</c:v>
                </c:pt>
                <c:pt idx="18517">
                  <c:v>92.971240446735294</c:v>
                </c:pt>
                <c:pt idx="18518">
                  <c:v>92.986558743176502</c:v>
                </c:pt>
                <c:pt idx="18519">
                  <c:v>92.971557340471705</c:v>
                </c:pt>
                <c:pt idx="18520">
                  <c:v>92.956555937766893</c:v>
                </c:pt>
                <c:pt idx="18521">
                  <c:v>92.941554535062096</c:v>
                </c:pt>
                <c:pt idx="18522">
                  <c:v>92.926553132357299</c:v>
                </c:pt>
                <c:pt idx="18523">
                  <c:v>92.911551729652601</c:v>
                </c:pt>
                <c:pt idx="18524">
                  <c:v>92.896550326947803</c:v>
                </c:pt>
                <c:pt idx="18525">
                  <c:v>92.881548924243006</c:v>
                </c:pt>
                <c:pt idx="18526">
                  <c:v>92.866547521538195</c:v>
                </c:pt>
                <c:pt idx="18527">
                  <c:v>92.814762294955599</c:v>
                </c:pt>
                <c:pt idx="18528">
                  <c:v>92.847308307778306</c:v>
                </c:pt>
                <c:pt idx="18529">
                  <c:v>92.792314295303797</c:v>
                </c:pt>
                <c:pt idx="18530">
                  <c:v>92.795730558818093</c:v>
                </c:pt>
                <c:pt idx="18531">
                  <c:v>92.799146822332503</c:v>
                </c:pt>
                <c:pt idx="18532">
                  <c:v>92.802563085846899</c:v>
                </c:pt>
                <c:pt idx="18533">
                  <c:v>92.805979349361195</c:v>
                </c:pt>
                <c:pt idx="18534">
                  <c:v>92.809395612875605</c:v>
                </c:pt>
                <c:pt idx="18535">
                  <c:v>92.812811876390001</c:v>
                </c:pt>
                <c:pt idx="18536">
                  <c:v>92.816228139904297</c:v>
                </c:pt>
                <c:pt idx="18537">
                  <c:v>92.956324852208496</c:v>
                </c:pt>
                <c:pt idx="18538">
                  <c:v>92.849567366092202</c:v>
                </c:pt>
                <c:pt idx="18539">
                  <c:v>92.882566999203704</c:v>
                </c:pt>
                <c:pt idx="18540">
                  <c:v>92.915566632315304</c:v>
                </c:pt>
                <c:pt idx="18541">
                  <c:v>92.948566265426905</c:v>
                </c:pt>
                <c:pt idx="18542">
                  <c:v>92.981565898538506</c:v>
                </c:pt>
                <c:pt idx="18543">
                  <c:v>93.014565531650106</c:v>
                </c:pt>
                <c:pt idx="18544">
                  <c:v>93.047565164761593</c:v>
                </c:pt>
                <c:pt idx="18545">
                  <c:v>93.080564797873194</c:v>
                </c:pt>
                <c:pt idx="18546">
                  <c:v>93.113564430984795</c:v>
                </c:pt>
                <c:pt idx="18547">
                  <c:v>93.163910427388799</c:v>
                </c:pt>
                <c:pt idx="18548">
                  <c:v>93.185253698751794</c:v>
                </c:pt>
                <c:pt idx="18549">
                  <c:v>93.224604961493597</c:v>
                </c:pt>
                <c:pt idx="18550">
                  <c:v>93.176063399757595</c:v>
                </c:pt>
                <c:pt idx="18551">
                  <c:v>93.299179381880293</c:v>
                </c:pt>
                <c:pt idx="18552">
                  <c:v>93.289483851390401</c:v>
                </c:pt>
                <c:pt idx="18553">
                  <c:v>93.279788320900394</c:v>
                </c:pt>
                <c:pt idx="18554">
                  <c:v>93.270092790410402</c:v>
                </c:pt>
                <c:pt idx="18555">
                  <c:v>93.260397259920396</c:v>
                </c:pt>
                <c:pt idx="18556">
                  <c:v>93.250701729430403</c:v>
                </c:pt>
                <c:pt idx="18557">
                  <c:v>93.209795463371094</c:v>
                </c:pt>
                <c:pt idx="18558">
                  <c:v>93.223870105221707</c:v>
                </c:pt>
                <c:pt idx="18559">
                  <c:v>93.2058703746996</c:v>
                </c:pt>
                <c:pt idx="18560">
                  <c:v>93.187870644177593</c:v>
                </c:pt>
                <c:pt idx="18561">
                  <c:v>93.169870913655501</c:v>
                </c:pt>
                <c:pt idx="18562">
                  <c:v>93.151871183133395</c:v>
                </c:pt>
                <c:pt idx="18563">
                  <c:v>93.133871452611402</c:v>
                </c:pt>
                <c:pt idx="18564">
                  <c:v>93.115871722089295</c:v>
                </c:pt>
                <c:pt idx="18565">
                  <c:v>93.097871991567203</c:v>
                </c:pt>
                <c:pt idx="18566">
                  <c:v>93.079872261045196</c:v>
                </c:pt>
                <c:pt idx="18567">
                  <c:v>93.180625452461598</c:v>
                </c:pt>
                <c:pt idx="18568">
                  <c:v>93.065371533788095</c:v>
                </c:pt>
                <c:pt idx="18569">
                  <c:v>93.071370389819094</c:v>
                </c:pt>
                <c:pt idx="18570">
                  <c:v>93.077369245850093</c:v>
                </c:pt>
                <c:pt idx="18571">
                  <c:v>93.083368101881007</c:v>
                </c:pt>
                <c:pt idx="18572">
                  <c:v>93.089366957912006</c:v>
                </c:pt>
                <c:pt idx="18573">
                  <c:v>93.095365813943005</c:v>
                </c:pt>
                <c:pt idx="18574">
                  <c:v>93.101364669973904</c:v>
                </c:pt>
                <c:pt idx="18575">
                  <c:v>93.107363526004903</c:v>
                </c:pt>
                <c:pt idx="18576">
                  <c:v>93.113362382035902</c:v>
                </c:pt>
                <c:pt idx="18577">
                  <c:v>93.0303137402327</c:v>
                </c:pt>
                <c:pt idx="18578">
                  <c:v>93.109263732730099</c:v>
                </c:pt>
                <c:pt idx="18579">
                  <c:v>93.097264420999807</c:v>
                </c:pt>
                <c:pt idx="18580">
                  <c:v>93.085265109269599</c:v>
                </c:pt>
                <c:pt idx="18581">
                  <c:v>93.073265797539406</c:v>
                </c:pt>
                <c:pt idx="18582">
                  <c:v>93.061266485809199</c:v>
                </c:pt>
                <c:pt idx="18583">
                  <c:v>93.049267174079006</c:v>
                </c:pt>
                <c:pt idx="18584">
                  <c:v>93.037267862348699</c:v>
                </c:pt>
                <c:pt idx="18585">
                  <c:v>93.025268550618506</c:v>
                </c:pt>
                <c:pt idx="18586">
                  <c:v>93.013269238888299</c:v>
                </c:pt>
                <c:pt idx="18587">
                  <c:v>93.016105935857297</c:v>
                </c:pt>
                <c:pt idx="18588">
                  <c:v>92.991952145258495</c:v>
                </c:pt>
                <c:pt idx="18589">
                  <c:v>92.982951748529999</c:v>
                </c:pt>
                <c:pt idx="18590">
                  <c:v>92.973951351801503</c:v>
                </c:pt>
                <c:pt idx="18591">
                  <c:v>92.964950955072993</c:v>
                </c:pt>
                <c:pt idx="18592">
                  <c:v>92.955950558344497</c:v>
                </c:pt>
                <c:pt idx="18593">
                  <c:v>92.946950161616002</c:v>
                </c:pt>
                <c:pt idx="18594">
                  <c:v>92.937949764887406</c:v>
                </c:pt>
                <c:pt idx="18595">
                  <c:v>92.928949368158897</c:v>
                </c:pt>
                <c:pt idx="18596">
                  <c:v>92.919948971430401</c:v>
                </c:pt>
                <c:pt idx="18597">
                  <c:v>92.826977798677007</c:v>
                </c:pt>
                <c:pt idx="18598">
                  <c:v>92.856579686572204</c:v>
                </c:pt>
                <c:pt idx="18599">
                  <c:v>92.892954622825798</c:v>
                </c:pt>
                <c:pt idx="18600">
                  <c:v>92.793323689818095</c:v>
                </c:pt>
                <c:pt idx="18601">
                  <c:v>92.797076117023906</c:v>
                </c:pt>
                <c:pt idx="18602">
                  <c:v>92.800828544229702</c:v>
                </c:pt>
                <c:pt idx="18603">
                  <c:v>92.804580971435499</c:v>
                </c:pt>
                <c:pt idx="18604">
                  <c:v>92.808333398641295</c:v>
                </c:pt>
                <c:pt idx="18605">
                  <c:v>92.812085825847106</c:v>
                </c:pt>
                <c:pt idx="18606">
                  <c:v>92.815838253052902</c:v>
                </c:pt>
                <c:pt idx="18607">
                  <c:v>92.9346100614992</c:v>
                </c:pt>
                <c:pt idx="18608">
                  <c:v>92.846729286956702</c:v>
                </c:pt>
                <c:pt idx="18609">
                  <c:v>92.876728829193098</c:v>
                </c:pt>
                <c:pt idx="18610">
                  <c:v>92.906728371429395</c:v>
                </c:pt>
                <c:pt idx="18611">
                  <c:v>92.936727913665706</c:v>
                </c:pt>
                <c:pt idx="18612">
                  <c:v>92.966727455902102</c:v>
                </c:pt>
                <c:pt idx="18613">
                  <c:v>92.996726998138399</c:v>
                </c:pt>
                <c:pt idx="18614">
                  <c:v>93.026726540374696</c:v>
                </c:pt>
                <c:pt idx="18615">
                  <c:v>93.056726082610993</c:v>
                </c:pt>
                <c:pt idx="18616">
                  <c:v>93.086725624847404</c:v>
                </c:pt>
                <c:pt idx="18617">
                  <c:v>93.151673752535501</c:v>
                </c:pt>
                <c:pt idx="18618">
                  <c:v>93.157170378206203</c:v>
                </c:pt>
                <c:pt idx="18619">
                  <c:v>93.198893454545896</c:v>
                </c:pt>
                <c:pt idx="18620">
                  <c:v>93.240616530885703</c:v>
                </c:pt>
                <c:pt idx="18621">
                  <c:v>93.1199951171875</c:v>
                </c:pt>
                <c:pt idx="18622">
                  <c:v>93.281735821677003</c:v>
                </c:pt>
                <c:pt idx="18623">
                  <c:v>93.250080923058803</c:v>
                </c:pt>
                <c:pt idx="18624">
                  <c:v>93.218426024440703</c:v>
                </c:pt>
                <c:pt idx="18625">
                  <c:v>93.186771125822503</c:v>
                </c:pt>
                <c:pt idx="18626">
                  <c:v>93.155116227204303</c:v>
                </c:pt>
                <c:pt idx="18627">
                  <c:v>93.2253361715766</c:v>
                </c:pt>
                <c:pt idx="18628">
                  <c:v>93.117323725891097</c:v>
                </c:pt>
                <c:pt idx="18629">
                  <c:v>93.114323847961401</c:v>
                </c:pt>
                <c:pt idx="18630">
                  <c:v>93.111323970031705</c:v>
                </c:pt>
                <c:pt idx="18631">
                  <c:v>93.108324092101995</c:v>
                </c:pt>
                <c:pt idx="18632">
                  <c:v>93.105324214172299</c:v>
                </c:pt>
                <c:pt idx="18633">
                  <c:v>93.102324336242603</c:v>
                </c:pt>
                <c:pt idx="18634">
                  <c:v>93.099324458312907</c:v>
                </c:pt>
                <c:pt idx="18635">
                  <c:v>93.096324580383296</c:v>
                </c:pt>
                <c:pt idx="18636">
                  <c:v>93.0933247024536</c:v>
                </c:pt>
                <c:pt idx="18637">
                  <c:v>93.105160465344099</c:v>
                </c:pt>
                <c:pt idx="18638">
                  <c:v>93.089996337890597</c:v>
                </c:pt>
                <c:pt idx="18639">
                  <c:v>93.089996337890597</c:v>
                </c:pt>
                <c:pt idx="18640">
                  <c:v>93.089996337890597</c:v>
                </c:pt>
                <c:pt idx="18641">
                  <c:v>93.089996337890597</c:v>
                </c:pt>
                <c:pt idx="18642">
                  <c:v>93.089996337890597</c:v>
                </c:pt>
                <c:pt idx="18643">
                  <c:v>93.089996337890597</c:v>
                </c:pt>
                <c:pt idx="18644">
                  <c:v>93.089996337890597</c:v>
                </c:pt>
                <c:pt idx="18645">
                  <c:v>93.089996337890597</c:v>
                </c:pt>
                <c:pt idx="18646">
                  <c:v>93.089996337890597</c:v>
                </c:pt>
                <c:pt idx="18647">
                  <c:v>93.075162056891898</c:v>
                </c:pt>
                <c:pt idx="18648">
                  <c:v>93.087327079975694</c:v>
                </c:pt>
                <c:pt idx="18649">
                  <c:v>93.084327352032403</c:v>
                </c:pt>
                <c:pt idx="18650">
                  <c:v>93.081327624089099</c:v>
                </c:pt>
                <c:pt idx="18651">
                  <c:v>93.078327896145794</c:v>
                </c:pt>
                <c:pt idx="18652">
                  <c:v>93.075328168202503</c:v>
                </c:pt>
                <c:pt idx="18653">
                  <c:v>93.072328440259298</c:v>
                </c:pt>
                <c:pt idx="18654">
                  <c:v>93.069328712315993</c:v>
                </c:pt>
                <c:pt idx="18655">
                  <c:v>93.066328984372703</c:v>
                </c:pt>
                <c:pt idx="18656">
                  <c:v>93.063329256429398</c:v>
                </c:pt>
                <c:pt idx="18657">
                  <c:v>92.986157001922393</c:v>
                </c:pt>
                <c:pt idx="18658">
                  <c:v>93.043989798249399</c:v>
                </c:pt>
                <c:pt idx="18659">
                  <c:v>93.025990067727307</c:v>
                </c:pt>
                <c:pt idx="18660">
                  <c:v>93.0079903372053</c:v>
                </c:pt>
                <c:pt idx="18661">
                  <c:v>92.989990606683193</c:v>
                </c:pt>
                <c:pt idx="18662">
                  <c:v>92.971990876161101</c:v>
                </c:pt>
                <c:pt idx="18663">
                  <c:v>92.953991145639094</c:v>
                </c:pt>
                <c:pt idx="18664">
                  <c:v>92.935991415117002</c:v>
                </c:pt>
                <c:pt idx="18665">
                  <c:v>92.917991684594895</c:v>
                </c:pt>
                <c:pt idx="18666">
                  <c:v>92.899991954072902</c:v>
                </c:pt>
                <c:pt idx="18667">
                  <c:v>92.845210718713503</c:v>
                </c:pt>
                <c:pt idx="18668">
                  <c:v>92.847082297453994</c:v>
                </c:pt>
                <c:pt idx="18669">
                  <c:v>92.845992195765106</c:v>
                </c:pt>
                <c:pt idx="18670">
                  <c:v>92.784554657801493</c:v>
                </c:pt>
                <c:pt idx="18671">
                  <c:v>92.772663265387195</c:v>
                </c:pt>
                <c:pt idx="18672">
                  <c:v>92.760771872972896</c:v>
                </c:pt>
                <c:pt idx="18673">
                  <c:v>92.748880480558597</c:v>
                </c:pt>
                <c:pt idx="18674">
                  <c:v>92.736989088144298</c:v>
                </c:pt>
                <c:pt idx="18675">
                  <c:v>92.72509769573</c:v>
                </c:pt>
                <c:pt idx="18676">
                  <c:v>92.713206303315701</c:v>
                </c:pt>
                <c:pt idx="18677">
                  <c:v>93.006778252899807</c:v>
                </c:pt>
                <c:pt idx="18678">
                  <c:v>92.753469800125401</c:v>
                </c:pt>
                <c:pt idx="18679">
                  <c:v>92.813607965317502</c:v>
                </c:pt>
                <c:pt idx="18680">
                  <c:v>92.873746130509502</c:v>
                </c:pt>
                <c:pt idx="18681">
                  <c:v>92.933884295701603</c:v>
                </c:pt>
                <c:pt idx="18682">
                  <c:v>92.994022460893603</c:v>
                </c:pt>
                <c:pt idx="18683">
                  <c:v>93.054160626085704</c:v>
                </c:pt>
                <c:pt idx="18684">
                  <c:v>93.114298791277704</c:v>
                </c:pt>
                <c:pt idx="18685">
                  <c:v>93.174436956469805</c:v>
                </c:pt>
                <c:pt idx="18686">
                  <c:v>93.234575121661805</c:v>
                </c:pt>
                <c:pt idx="18687">
                  <c:v>93.263622783865202</c:v>
                </c:pt>
                <c:pt idx="18688">
                  <c:v>93.264667593451406</c:v>
                </c:pt>
                <c:pt idx="18689">
                  <c:v>93.258667537589304</c:v>
                </c:pt>
                <c:pt idx="18690">
                  <c:v>93.252667481727102</c:v>
                </c:pt>
                <c:pt idx="18691">
                  <c:v>93.246667425864899</c:v>
                </c:pt>
                <c:pt idx="18692">
                  <c:v>93.240667370002797</c:v>
                </c:pt>
                <c:pt idx="18693">
                  <c:v>93.234667314140594</c:v>
                </c:pt>
                <c:pt idx="18694">
                  <c:v>93.228667258278406</c:v>
                </c:pt>
                <c:pt idx="18695">
                  <c:v>93.222667202416304</c:v>
                </c:pt>
                <c:pt idx="18696">
                  <c:v>93.216667146554101</c:v>
                </c:pt>
                <c:pt idx="18697">
                  <c:v>93.240334091681703</c:v>
                </c:pt>
                <c:pt idx="18698">
                  <c:v>93.209999084472599</c:v>
                </c:pt>
                <c:pt idx="18699">
                  <c:v>93.209999084472599</c:v>
                </c:pt>
                <c:pt idx="18700">
                  <c:v>93.209999084472599</c:v>
                </c:pt>
                <c:pt idx="18701">
                  <c:v>93.209999084472599</c:v>
                </c:pt>
                <c:pt idx="18702">
                  <c:v>93.209999084472599</c:v>
                </c:pt>
                <c:pt idx="18703">
                  <c:v>93.209999084472599</c:v>
                </c:pt>
                <c:pt idx="18704">
                  <c:v>93.209999084472599</c:v>
                </c:pt>
                <c:pt idx="18705">
                  <c:v>93.209999084472599</c:v>
                </c:pt>
                <c:pt idx="18706">
                  <c:v>93.209999084472599</c:v>
                </c:pt>
                <c:pt idx="18707">
                  <c:v>93.180335527566797</c:v>
                </c:pt>
                <c:pt idx="18708">
                  <c:v>93.2046732124236</c:v>
                </c:pt>
                <c:pt idx="18709">
                  <c:v>93.198673356566601</c:v>
                </c:pt>
                <c:pt idx="18710">
                  <c:v>93.192673500709603</c:v>
                </c:pt>
                <c:pt idx="18711">
                  <c:v>93.186673644852704</c:v>
                </c:pt>
                <c:pt idx="18712">
                  <c:v>93.180673788995705</c:v>
                </c:pt>
                <c:pt idx="18713">
                  <c:v>93.174673933138706</c:v>
                </c:pt>
                <c:pt idx="18714">
                  <c:v>93.168674077281693</c:v>
                </c:pt>
                <c:pt idx="18715">
                  <c:v>93.162674221424794</c:v>
                </c:pt>
                <c:pt idx="18716">
                  <c:v>93.156674365567795</c:v>
                </c:pt>
                <c:pt idx="18717">
                  <c:v>93.135841448083795</c:v>
                </c:pt>
                <c:pt idx="18718">
                  <c:v>93.142010940002905</c:v>
                </c:pt>
                <c:pt idx="18719">
                  <c:v>93.133010843277603</c:v>
                </c:pt>
                <c:pt idx="18720">
                  <c:v>93.124010746552301</c:v>
                </c:pt>
                <c:pt idx="18721">
                  <c:v>93.115010649827099</c:v>
                </c:pt>
                <c:pt idx="18722">
                  <c:v>93.106010553101797</c:v>
                </c:pt>
                <c:pt idx="18723">
                  <c:v>93.097010456376495</c:v>
                </c:pt>
                <c:pt idx="18724">
                  <c:v>93.088010359651193</c:v>
                </c:pt>
                <c:pt idx="18725">
                  <c:v>93.079010262925905</c:v>
                </c:pt>
                <c:pt idx="18726">
                  <c:v>93.070010166200603</c:v>
                </c:pt>
                <c:pt idx="18727">
                  <c:v>93.046177686996202</c:v>
                </c:pt>
                <c:pt idx="18728">
                  <c:v>93.049347314834506</c:v>
                </c:pt>
                <c:pt idx="18729">
                  <c:v>93.0373470401763</c:v>
                </c:pt>
                <c:pt idx="18730">
                  <c:v>93.025346765518194</c:v>
                </c:pt>
                <c:pt idx="18731">
                  <c:v>93.013346490859902</c:v>
                </c:pt>
                <c:pt idx="18732">
                  <c:v>93.001346216201696</c:v>
                </c:pt>
                <c:pt idx="18733">
                  <c:v>92.989345941543505</c:v>
                </c:pt>
                <c:pt idx="18734">
                  <c:v>92.977345666885299</c:v>
                </c:pt>
                <c:pt idx="18735">
                  <c:v>92.965345392227107</c:v>
                </c:pt>
                <c:pt idx="18736">
                  <c:v>92.953345117568901</c:v>
                </c:pt>
                <c:pt idx="18737">
                  <c:v>92.833171473146905</c:v>
                </c:pt>
                <c:pt idx="18738">
                  <c:v>92.932007637023901</c:v>
                </c:pt>
                <c:pt idx="18739">
                  <c:v>92.790862293079599</c:v>
                </c:pt>
                <c:pt idx="18740">
                  <c:v>92.798151806921396</c:v>
                </c:pt>
                <c:pt idx="18741">
                  <c:v>92.805441320763194</c:v>
                </c:pt>
                <c:pt idx="18742">
                  <c:v>92.812730834604906</c:v>
                </c:pt>
                <c:pt idx="18743">
                  <c:v>92.820020348446704</c:v>
                </c:pt>
                <c:pt idx="18744">
                  <c:v>92.827309862288502</c:v>
                </c:pt>
                <c:pt idx="18745">
                  <c:v>92.834599376130299</c:v>
                </c:pt>
                <c:pt idx="18746">
                  <c:v>92.841888889972097</c:v>
                </c:pt>
                <c:pt idx="18747">
                  <c:v>92.963662379951103</c:v>
                </c:pt>
                <c:pt idx="18748">
                  <c:v>92.879284184246501</c:v>
                </c:pt>
                <c:pt idx="18749">
                  <c:v>92.912282167486396</c:v>
                </c:pt>
                <c:pt idx="18750">
                  <c:v>92.945280150726305</c:v>
                </c:pt>
                <c:pt idx="18751">
                  <c:v>92.978278133966199</c:v>
                </c:pt>
                <c:pt idx="18752">
                  <c:v>93.011276117206194</c:v>
                </c:pt>
                <c:pt idx="18753">
                  <c:v>93.044274100446103</c:v>
                </c:pt>
                <c:pt idx="18754">
                  <c:v>93.077272083685997</c:v>
                </c:pt>
                <c:pt idx="18755">
                  <c:v>93.110270066925906</c:v>
                </c:pt>
                <c:pt idx="18756">
                  <c:v>93.143268050165801</c:v>
                </c:pt>
                <c:pt idx="18757">
                  <c:v>93.218555628971899</c:v>
                </c:pt>
                <c:pt idx="18758">
                  <c:v>93.231367482855106</c:v>
                </c:pt>
                <c:pt idx="18759">
                  <c:v>93.202639119988902</c:v>
                </c:pt>
                <c:pt idx="18760">
                  <c:v>93.299995422363196</c:v>
                </c:pt>
                <c:pt idx="18761">
                  <c:v>93.299995422363196</c:v>
                </c:pt>
                <c:pt idx="18762">
                  <c:v>93.299995422363196</c:v>
                </c:pt>
                <c:pt idx="18763">
                  <c:v>93.299995422363196</c:v>
                </c:pt>
                <c:pt idx="18764">
                  <c:v>93.299995422363196</c:v>
                </c:pt>
                <c:pt idx="18765">
                  <c:v>93.299995422363196</c:v>
                </c:pt>
                <c:pt idx="18766">
                  <c:v>93.299995422363196</c:v>
                </c:pt>
                <c:pt idx="18767">
                  <c:v>93.247700810667297</c:v>
                </c:pt>
                <c:pt idx="18768">
                  <c:v>93.289369396907503</c:v>
                </c:pt>
                <c:pt idx="18769">
                  <c:v>93.277373883693201</c:v>
                </c:pt>
                <c:pt idx="18770">
                  <c:v>93.2653783704788</c:v>
                </c:pt>
                <c:pt idx="18771">
                  <c:v>93.253382857264498</c:v>
                </c:pt>
                <c:pt idx="18772">
                  <c:v>93.241387344050196</c:v>
                </c:pt>
                <c:pt idx="18773">
                  <c:v>93.229391830835795</c:v>
                </c:pt>
                <c:pt idx="18774">
                  <c:v>93.217396317621507</c:v>
                </c:pt>
                <c:pt idx="18775">
                  <c:v>93.205400804407105</c:v>
                </c:pt>
                <c:pt idx="18776">
                  <c:v>93.193405291192803</c:v>
                </c:pt>
                <c:pt idx="18777">
                  <c:v>93.166559459028406</c:v>
                </c:pt>
                <c:pt idx="18778">
                  <c:v>93.166762449885994</c:v>
                </c:pt>
                <c:pt idx="18779">
                  <c:v>93.151762047291399</c:v>
                </c:pt>
                <c:pt idx="18780">
                  <c:v>93.136761644696804</c:v>
                </c:pt>
                <c:pt idx="18781">
                  <c:v>93.121761242102195</c:v>
                </c:pt>
                <c:pt idx="18782">
                  <c:v>93.106760839507601</c:v>
                </c:pt>
                <c:pt idx="18783">
                  <c:v>93.091760436913006</c:v>
                </c:pt>
                <c:pt idx="18784">
                  <c:v>93.076760034318397</c:v>
                </c:pt>
                <c:pt idx="18785">
                  <c:v>93.061759631723802</c:v>
                </c:pt>
                <c:pt idx="18786">
                  <c:v>93.046759229129194</c:v>
                </c:pt>
                <c:pt idx="18787">
                  <c:v>93.076233642838503</c:v>
                </c:pt>
                <c:pt idx="18788">
                  <c:v>93.024702994791596</c:v>
                </c:pt>
                <c:pt idx="18789">
                  <c:v>93.018703238932204</c:v>
                </c:pt>
                <c:pt idx="18790">
                  <c:v>93.012703483072897</c:v>
                </c:pt>
                <c:pt idx="18791">
                  <c:v>93.006703727213505</c:v>
                </c:pt>
                <c:pt idx="18792">
                  <c:v>93.000703971354099</c:v>
                </c:pt>
                <c:pt idx="18793">
                  <c:v>92.994704215494707</c:v>
                </c:pt>
                <c:pt idx="18794">
                  <c:v>92.9887044596354</c:v>
                </c:pt>
                <c:pt idx="18795">
                  <c:v>92.982704703775994</c:v>
                </c:pt>
                <c:pt idx="18796">
                  <c:v>92.976704947916602</c:v>
                </c:pt>
                <c:pt idx="18797">
                  <c:v>92.955884201524</c:v>
                </c:pt>
                <c:pt idx="18798">
                  <c:v>92.962058194361802</c:v>
                </c:pt>
                <c:pt idx="18799">
                  <c:v>92.9530592974494</c:v>
                </c:pt>
                <c:pt idx="18800">
                  <c:v>92.944060400536998</c:v>
                </c:pt>
                <c:pt idx="18801">
                  <c:v>92.935061503624695</c:v>
                </c:pt>
                <c:pt idx="18802">
                  <c:v>92.926062606712307</c:v>
                </c:pt>
                <c:pt idx="18803">
                  <c:v>92.917063709799905</c:v>
                </c:pt>
                <c:pt idx="18804">
                  <c:v>92.908064812887602</c:v>
                </c:pt>
                <c:pt idx="18805">
                  <c:v>92.8990659159752</c:v>
                </c:pt>
                <c:pt idx="18806">
                  <c:v>92.890067019062897</c:v>
                </c:pt>
                <c:pt idx="18807">
                  <c:v>92.823925727036993</c:v>
                </c:pt>
                <c:pt idx="18808">
                  <c:v>92.843563107588906</c:v>
                </c:pt>
                <c:pt idx="18809">
                  <c:v>92.851778674232506</c:v>
                </c:pt>
                <c:pt idx="18810">
                  <c:v>92.784594363200696</c:v>
                </c:pt>
                <c:pt idx="18811">
                  <c:v>92.776923681252299</c:v>
                </c:pt>
                <c:pt idx="18812">
                  <c:v>92.769252999303902</c:v>
                </c:pt>
                <c:pt idx="18813">
                  <c:v>92.761582317355504</c:v>
                </c:pt>
                <c:pt idx="18814">
                  <c:v>92.753911635407107</c:v>
                </c:pt>
                <c:pt idx="18815">
                  <c:v>92.746240953458695</c:v>
                </c:pt>
                <c:pt idx="18816">
                  <c:v>92.738570271510298</c:v>
                </c:pt>
                <c:pt idx="18817">
                  <c:v>92.958588684563694</c:v>
                </c:pt>
                <c:pt idx="18818">
                  <c:v>92.769689000480994</c:v>
                </c:pt>
                <c:pt idx="18819">
                  <c:v>92.814684208803698</c:v>
                </c:pt>
                <c:pt idx="18820">
                  <c:v>92.859679417126401</c:v>
                </c:pt>
                <c:pt idx="18821">
                  <c:v>92.904674625449104</c:v>
                </c:pt>
                <c:pt idx="18822">
                  <c:v>92.949669833771793</c:v>
                </c:pt>
                <c:pt idx="18823">
                  <c:v>92.994665042094496</c:v>
                </c:pt>
                <c:pt idx="18824">
                  <c:v>93.039660250417199</c:v>
                </c:pt>
                <c:pt idx="18825">
                  <c:v>93.084655458739903</c:v>
                </c:pt>
                <c:pt idx="18826">
                  <c:v>93.129650667062606</c:v>
                </c:pt>
                <c:pt idx="18827">
                  <c:v>93.220382876296398</c:v>
                </c:pt>
                <c:pt idx="18828">
                  <c:v>93.177357412719701</c:v>
                </c:pt>
                <c:pt idx="18829">
                  <c:v>93.293025380274003</c:v>
                </c:pt>
                <c:pt idx="18830">
                  <c:v>93.2754094356509</c:v>
                </c:pt>
                <c:pt idx="18831">
                  <c:v>93.257793491027797</c:v>
                </c:pt>
                <c:pt idx="18832">
                  <c:v>93.240177546404595</c:v>
                </c:pt>
                <c:pt idx="18833">
                  <c:v>93.222561601781507</c:v>
                </c:pt>
                <c:pt idx="18834">
                  <c:v>93.204945657158405</c:v>
                </c:pt>
                <c:pt idx="18835">
                  <c:v>93.187329712535302</c:v>
                </c:pt>
                <c:pt idx="18836">
                  <c:v>93.1697137679121</c:v>
                </c:pt>
                <c:pt idx="18837">
                  <c:v>93.272789155166606</c:v>
                </c:pt>
                <c:pt idx="18838">
                  <c:v>93.157930071104602</c:v>
                </c:pt>
                <c:pt idx="18839">
                  <c:v>93.166929554902296</c:v>
                </c:pt>
                <c:pt idx="18840">
                  <c:v>93.175929038699906</c:v>
                </c:pt>
                <c:pt idx="18841">
                  <c:v>93.1849285224976</c:v>
                </c:pt>
                <c:pt idx="18842">
                  <c:v>93.193928006295295</c:v>
                </c:pt>
                <c:pt idx="18843">
                  <c:v>93.202927490092904</c:v>
                </c:pt>
                <c:pt idx="18844">
                  <c:v>93.211926973890598</c:v>
                </c:pt>
                <c:pt idx="18845">
                  <c:v>93.220926457688293</c:v>
                </c:pt>
                <c:pt idx="18846">
                  <c:v>93.229925941485902</c:v>
                </c:pt>
                <c:pt idx="18847">
                  <c:v>93.120358433011006</c:v>
                </c:pt>
                <c:pt idx="18848">
                  <c:v>93.226787210962897</c:v>
                </c:pt>
                <c:pt idx="18849">
                  <c:v>93.211789308060503</c:v>
                </c:pt>
                <c:pt idx="18850">
                  <c:v>93.196791405157995</c:v>
                </c:pt>
                <c:pt idx="18851">
                  <c:v>93.181793502255502</c:v>
                </c:pt>
                <c:pt idx="18852">
                  <c:v>93.166795599353094</c:v>
                </c:pt>
                <c:pt idx="18853">
                  <c:v>93.1517976964506</c:v>
                </c:pt>
                <c:pt idx="18854">
                  <c:v>93.136799793548207</c:v>
                </c:pt>
                <c:pt idx="18855">
                  <c:v>93.121801890645699</c:v>
                </c:pt>
                <c:pt idx="18856">
                  <c:v>93.106803987743305</c:v>
                </c:pt>
                <c:pt idx="18857">
                  <c:v>93.106610495357401</c:v>
                </c:pt>
                <c:pt idx="18858">
                  <c:v>93.079443536092398</c:v>
                </c:pt>
                <c:pt idx="18859">
                  <c:v>93.067442624267201</c:v>
                </c:pt>
                <c:pt idx="18860">
                  <c:v>93.055441712442104</c:v>
                </c:pt>
                <c:pt idx="18861">
                  <c:v>93.043440800617006</c:v>
                </c:pt>
                <c:pt idx="18862">
                  <c:v>93.031439888791795</c:v>
                </c:pt>
                <c:pt idx="18863">
                  <c:v>93.019438976966697</c:v>
                </c:pt>
                <c:pt idx="18864">
                  <c:v>93.007438065141599</c:v>
                </c:pt>
                <c:pt idx="18865">
                  <c:v>92.995437153316402</c:v>
                </c:pt>
                <c:pt idx="18866">
                  <c:v>92.983436241491304</c:v>
                </c:pt>
                <c:pt idx="18867">
                  <c:v>93.001082928089005</c:v>
                </c:pt>
                <c:pt idx="18868">
                  <c:v>92.964718468267705</c:v>
                </c:pt>
                <c:pt idx="18869">
                  <c:v>92.958718749431398</c:v>
                </c:pt>
                <c:pt idx="18870">
                  <c:v>92.952719030595105</c:v>
                </c:pt>
                <c:pt idx="18871">
                  <c:v>92.946719311758798</c:v>
                </c:pt>
                <c:pt idx="18872">
                  <c:v>92.940719592922406</c:v>
                </c:pt>
                <c:pt idx="18873">
                  <c:v>92.934719874086099</c:v>
                </c:pt>
                <c:pt idx="18874">
                  <c:v>92.928720155249806</c:v>
                </c:pt>
                <c:pt idx="18875">
                  <c:v>92.922720436413499</c:v>
                </c:pt>
                <c:pt idx="18876">
                  <c:v>92.916720717577206</c:v>
                </c:pt>
                <c:pt idx="18877">
                  <c:v>92.845333213322604</c:v>
                </c:pt>
                <c:pt idx="18878">
                  <c:v>92.885257914015298</c:v>
                </c:pt>
                <c:pt idx="18879">
                  <c:v>92.857119769522996</c:v>
                </c:pt>
                <c:pt idx="18880">
                  <c:v>92.828981625030707</c:v>
                </c:pt>
                <c:pt idx="18881">
                  <c:v>92.875083207666805</c:v>
                </c:pt>
                <c:pt idx="18882">
                  <c:v>92.793216129071197</c:v>
                </c:pt>
                <c:pt idx="18883">
                  <c:v>92.798446953708904</c:v>
                </c:pt>
                <c:pt idx="18884">
                  <c:v>92.803677778346497</c:v>
                </c:pt>
                <c:pt idx="18885">
                  <c:v>92.808908602984204</c:v>
                </c:pt>
                <c:pt idx="18886">
                  <c:v>92.814139427621797</c:v>
                </c:pt>
                <c:pt idx="18887">
                  <c:v>92.897048398167499</c:v>
                </c:pt>
                <c:pt idx="18888">
                  <c:v>92.843750795377602</c:v>
                </c:pt>
                <c:pt idx="18889">
                  <c:v>92.870750909686095</c:v>
                </c:pt>
                <c:pt idx="18890">
                  <c:v>92.897751023994701</c:v>
                </c:pt>
                <c:pt idx="18891">
                  <c:v>92.924751138303193</c:v>
                </c:pt>
                <c:pt idx="18892">
                  <c:v>92.9517512526118</c:v>
                </c:pt>
                <c:pt idx="18893">
                  <c:v>92.978751366920307</c:v>
                </c:pt>
                <c:pt idx="18894">
                  <c:v>93.005751481228899</c:v>
                </c:pt>
                <c:pt idx="18895">
                  <c:v>93.032751595537405</c:v>
                </c:pt>
                <c:pt idx="18896">
                  <c:v>93.059751709845997</c:v>
                </c:pt>
                <c:pt idx="18897">
                  <c:v>93.177618019134002</c:v>
                </c:pt>
                <c:pt idx="18898">
                  <c:v>93.146660883327698</c:v>
                </c:pt>
                <c:pt idx="18899">
                  <c:v>93.211064609908902</c:v>
                </c:pt>
                <c:pt idx="18900">
                  <c:v>93.133191397647593</c:v>
                </c:pt>
                <c:pt idx="18901">
                  <c:v>93.294483777205599</c:v>
                </c:pt>
                <c:pt idx="18902">
                  <c:v>93.285582062280696</c:v>
                </c:pt>
                <c:pt idx="18903">
                  <c:v>93.276680347355807</c:v>
                </c:pt>
                <c:pt idx="18904">
                  <c:v>93.267778632430904</c:v>
                </c:pt>
                <c:pt idx="18905">
                  <c:v>93.258876917506001</c:v>
                </c:pt>
                <c:pt idx="18906">
                  <c:v>93.249975202581098</c:v>
                </c:pt>
                <c:pt idx="18907">
                  <c:v>93.240686896971496</c:v>
                </c:pt>
                <c:pt idx="18908">
                  <c:v>93.232085817597394</c:v>
                </c:pt>
                <c:pt idx="18909">
                  <c:v>93.223086333799699</c:v>
                </c:pt>
                <c:pt idx="18910">
                  <c:v>93.214086850002005</c:v>
                </c:pt>
                <c:pt idx="18911">
                  <c:v>93.205087366204395</c:v>
                </c:pt>
                <c:pt idx="18912">
                  <c:v>93.196087882406701</c:v>
                </c:pt>
                <c:pt idx="18913">
                  <c:v>93.187088398609006</c:v>
                </c:pt>
                <c:pt idx="18914">
                  <c:v>93.178088914811397</c:v>
                </c:pt>
                <c:pt idx="18915">
                  <c:v>93.169089431013703</c:v>
                </c:pt>
                <c:pt idx="18916">
                  <c:v>93.160089947216093</c:v>
                </c:pt>
                <c:pt idx="18917">
                  <c:v>93.165905212365203</c:v>
                </c:pt>
                <c:pt idx="18918">
                  <c:v>93.144727245664001</c:v>
                </c:pt>
                <c:pt idx="18919">
                  <c:v>93.138726926875805</c:v>
                </c:pt>
                <c:pt idx="18920">
                  <c:v>93.132726608087594</c:v>
                </c:pt>
                <c:pt idx="18921">
                  <c:v>93.126726289299398</c:v>
                </c:pt>
                <c:pt idx="18922">
                  <c:v>93.120725970511202</c:v>
                </c:pt>
                <c:pt idx="18923">
                  <c:v>93.114725651723006</c:v>
                </c:pt>
                <c:pt idx="18924">
                  <c:v>93.108725332934796</c:v>
                </c:pt>
                <c:pt idx="18925">
                  <c:v>93.1027250141466</c:v>
                </c:pt>
                <c:pt idx="18926">
                  <c:v>93.096724695358404</c:v>
                </c:pt>
                <c:pt idx="18927">
                  <c:v>93.075913211391907</c:v>
                </c:pt>
                <c:pt idx="18928">
                  <c:v>93.082089450356705</c:v>
                </c:pt>
                <c:pt idx="18929">
                  <c:v>93.073090716441001</c:v>
                </c:pt>
                <c:pt idx="18930">
                  <c:v>93.064091982525298</c:v>
                </c:pt>
                <c:pt idx="18931">
                  <c:v>93.055093248609694</c:v>
                </c:pt>
                <c:pt idx="18932">
                  <c:v>93.046094514694005</c:v>
                </c:pt>
                <c:pt idx="18933">
                  <c:v>93.037095780778301</c:v>
                </c:pt>
                <c:pt idx="18934">
                  <c:v>93.028097046862698</c:v>
                </c:pt>
                <c:pt idx="18935">
                  <c:v>93.019098312946994</c:v>
                </c:pt>
                <c:pt idx="18936">
                  <c:v>93.010099579031305</c:v>
                </c:pt>
                <c:pt idx="18937">
                  <c:v>93.0307302068654</c:v>
                </c:pt>
                <c:pt idx="18938">
                  <c:v>92.997367151017798</c:v>
                </c:pt>
                <c:pt idx="18939">
                  <c:v>92.994367323085299</c:v>
                </c:pt>
                <c:pt idx="18940">
                  <c:v>92.991367495152701</c:v>
                </c:pt>
                <c:pt idx="18941">
                  <c:v>92.988367667220103</c:v>
                </c:pt>
                <c:pt idx="18942">
                  <c:v>92.985367839287605</c:v>
                </c:pt>
                <c:pt idx="18943">
                  <c:v>92.982368011355007</c:v>
                </c:pt>
                <c:pt idx="18944">
                  <c:v>92.979368183422494</c:v>
                </c:pt>
                <c:pt idx="18945">
                  <c:v>92.976368355489896</c:v>
                </c:pt>
                <c:pt idx="18946">
                  <c:v>92.973368527557398</c:v>
                </c:pt>
                <c:pt idx="18947">
                  <c:v>92.868766349205899</c:v>
                </c:pt>
                <c:pt idx="18948">
                  <c:v>92.942796558665194</c:v>
                </c:pt>
                <c:pt idx="18949">
                  <c:v>92.911794094804407</c:v>
                </c:pt>
                <c:pt idx="18950">
                  <c:v>92.880791630943605</c:v>
                </c:pt>
                <c:pt idx="18951">
                  <c:v>92.849789167082804</c:v>
                </c:pt>
                <c:pt idx="18952">
                  <c:v>92.882235327151406</c:v>
                </c:pt>
                <c:pt idx="18953">
                  <c:v>92.790000915527301</c:v>
                </c:pt>
                <c:pt idx="18954">
                  <c:v>92.790000915527301</c:v>
                </c:pt>
                <c:pt idx="18955">
                  <c:v>92.790000915527301</c:v>
                </c:pt>
                <c:pt idx="18956">
                  <c:v>92.790000915527301</c:v>
                </c:pt>
                <c:pt idx="18957">
                  <c:v>92.850224993507396</c:v>
                </c:pt>
                <c:pt idx="18958">
                  <c:v>92.808358641457005</c:v>
                </c:pt>
                <c:pt idx="18959">
                  <c:v>92.829358899908598</c:v>
                </c:pt>
                <c:pt idx="18960">
                  <c:v>92.850359158360206</c:v>
                </c:pt>
                <c:pt idx="18961">
                  <c:v>92.871359416811799</c:v>
                </c:pt>
                <c:pt idx="18962">
                  <c:v>92.892359675263293</c:v>
                </c:pt>
                <c:pt idx="18963">
                  <c:v>92.913359933714901</c:v>
                </c:pt>
                <c:pt idx="18964">
                  <c:v>92.934360192166494</c:v>
                </c:pt>
                <c:pt idx="18965">
                  <c:v>92.955360450618102</c:v>
                </c:pt>
                <c:pt idx="18966">
                  <c:v>92.976360709069596</c:v>
                </c:pt>
                <c:pt idx="18967">
                  <c:v>93.012164456123401</c:v>
                </c:pt>
                <c:pt idx="18968">
                  <c:v>93.020982764083996</c:v>
                </c:pt>
                <c:pt idx="18969">
                  <c:v>93.0449813505316</c:v>
                </c:pt>
                <c:pt idx="18970">
                  <c:v>93.068979936979304</c:v>
                </c:pt>
                <c:pt idx="18971">
                  <c:v>93.092978523426893</c:v>
                </c:pt>
                <c:pt idx="18972">
                  <c:v>93.116977109874497</c:v>
                </c:pt>
                <c:pt idx="18973">
                  <c:v>93.140975696322201</c:v>
                </c:pt>
                <c:pt idx="18974">
                  <c:v>93.164974282769805</c:v>
                </c:pt>
                <c:pt idx="18975">
                  <c:v>93.188972869217395</c:v>
                </c:pt>
                <c:pt idx="18976">
                  <c:v>93.212971455665098</c:v>
                </c:pt>
                <c:pt idx="18977">
                  <c:v>93.088863226455203</c:v>
                </c:pt>
                <c:pt idx="18978">
                  <c:v>93.2347555139702</c:v>
                </c:pt>
                <c:pt idx="18979">
                  <c:v>93.228756258048804</c:v>
                </c:pt>
                <c:pt idx="18980">
                  <c:v>93.222757002127395</c:v>
                </c:pt>
                <c:pt idx="18981">
                  <c:v>93.216757746206</c:v>
                </c:pt>
                <c:pt idx="18982">
                  <c:v>93.210758490284704</c:v>
                </c:pt>
                <c:pt idx="18983">
                  <c:v>93.204759234363294</c:v>
                </c:pt>
                <c:pt idx="18984">
                  <c:v>93.198759978441899</c:v>
                </c:pt>
                <c:pt idx="18985">
                  <c:v>93.192760722520504</c:v>
                </c:pt>
                <c:pt idx="18986">
                  <c:v>93.186761466599094</c:v>
                </c:pt>
                <c:pt idx="18987">
                  <c:v>93.151138396575703</c:v>
                </c:pt>
                <c:pt idx="18988">
                  <c:v>93.1695244145955</c:v>
                </c:pt>
                <c:pt idx="18989">
                  <c:v>93.157524539933107</c:v>
                </c:pt>
                <c:pt idx="18990">
                  <c:v>93.145524665270699</c:v>
                </c:pt>
                <c:pt idx="18991">
                  <c:v>93.133524790608305</c:v>
                </c:pt>
                <c:pt idx="18992">
                  <c:v>93.121524915945997</c:v>
                </c:pt>
                <c:pt idx="18993">
                  <c:v>93.109525041283604</c:v>
                </c:pt>
                <c:pt idx="18994">
                  <c:v>93.097525166621196</c:v>
                </c:pt>
                <c:pt idx="18995">
                  <c:v>93.085525291958803</c:v>
                </c:pt>
                <c:pt idx="18996">
                  <c:v>93.073525417296395</c:v>
                </c:pt>
                <c:pt idx="18997">
                  <c:v>93.076336848712202</c:v>
                </c:pt>
                <c:pt idx="18998">
                  <c:v>93.052144009066296</c:v>
                </c:pt>
                <c:pt idx="18999">
                  <c:v>93.043144525268602</c:v>
                </c:pt>
                <c:pt idx="19000">
                  <c:v>93.034145041470893</c:v>
                </c:pt>
                <c:pt idx="19001">
                  <c:v>93.025145557673298</c:v>
                </c:pt>
                <c:pt idx="19002">
                  <c:v>93.016146073875603</c:v>
                </c:pt>
                <c:pt idx="19003">
                  <c:v>93.007146590077994</c:v>
                </c:pt>
                <c:pt idx="19004">
                  <c:v>92.9981471062803</c:v>
                </c:pt>
                <c:pt idx="19005">
                  <c:v>92.989147622482605</c:v>
                </c:pt>
                <c:pt idx="19006">
                  <c:v>92.980148138684996</c:v>
                </c:pt>
                <c:pt idx="19007">
                  <c:v>92.926717105017602</c:v>
                </c:pt>
                <c:pt idx="19008">
                  <c:v>92.954295670558196</c:v>
                </c:pt>
                <c:pt idx="19009">
                  <c:v>92.936295040019601</c:v>
                </c:pt>
                <c:pt idx="19010">
                  <c:v>92.918294409481007</c:v>
                </c:pt>
                <c:pt idx="19011">
                  <c:v>92.900293778942398</c:v>
                </c:pt>
                <c:pt idx="19012">
                  <c:v>92.882293148403804</c:v>
                </c:pt>
                <c:pt idx="19013">
                  <c:v>92.864292517865195</c:v>
                </c:pt>
                <c:pt idx="19014">
                  <c:v>92.846291887326601</c:v>
                </c:pt>
                <c:pt idx="19015">
                  <c:v>92.828291256788006</c:v>
                </c:pt>
                <c:pt idx="19016">
                  <c:v>92.810290626249397</c:v>
                </c:pt>
                <c:pt idx="19017">
                  <c:v>92.895956100448402</c:v>
                </c:pt>
                <c:pt idx="19018">
                  <c:v>92.792619265341102</c:v>
                </c:pt>
                <c:pt idx="19019">
                  <c:v>92.7956190932737</c:v>
                </c:pt>
                <c:pt idx="19020">
                  <c:v>92.798618921206199</c:v>
                </c:pt>
                <c:pt idx="19021">
                  <c:v>92.801618749138797</c:v>
                </c:pt>
                <c:pt idx="19022">
                  <c:v>92.804618577071295</c:v>
                </c:pt>
                <c:pt idx="19023">
                  <c:v>92.807618405003893</c:v>
                </c:pt>
                <c:pt idx="19024">
                  <c:v>92.810618232936406</c:v>
                </c:pt>
                <c:pt idx="19025">
                  <c:v>92.813618060869004</c:v>
                </c:pt>
                <c:pt idx="19026">
                  <c:v>92.816617888801503</c:v>
                </c:pt>
                <c:pt idx="19027">
                  <c:v>92.967704812493196</c:v>
                </c:pt>
                <c:pt idx="19028">
                  <c:v>92.848795934864896</c:v>
                </c:pt>
                <c:pt idx="19029">
                  <c:v>92.881793918104805</c:v>
                </c:pt>
                <c:pt idx="19030">
                  <c:v>92.914791901344699</c:v>
                </c:pt>
                <c:pt idx="19031">
                  <c:v>92.947789884584594</c:v>
                </c:pt>
                <c:pt idx="19032">
                  <c:v>92.980787867824603</c:v>
                </c:pt>
                <c:pt idx="19033">
                  <c:v>93.013785851064497</c:v>
                </c:pt>
                <c:pt idx="19034">
                  <c:v>93.046783834304406</c:v>
                </c:pt>
                <c:pt idx="19035">
                  <c:v>93.079781817544301</c:v>
                </c:pt>
                <c:pt idx="19036">
                  <c:v>93.112779800784196</c:v>
                </c:pt>
                <c:pt idx="19037">
                  <c:v>93.180089193646396</c:v>
                </c:pt>
                <c:pt idx="19038">
                  <c:v>93.191398796881998</c:v>
                </c:pt>
                <c:pt idx="19039">
                  <c:v>93.238872731518597</c:v>
                </c:pt>
                <c:pt idx="19040">
                  <c:v>93.184462974820093</c:v>
                </c:pt>
                <c:pt idx="19041">
                  <c:v>93.296870930184099</c:v>
                </c:pt>
                <c:pt idx="19042">
                  <c:v>93.292485678002805</c:v>
                </c:pt>
                <c:pt idx="19043">
                  <c:v>93.288100425821497</c:v>
                </c:pt>
                <c:pt idx="19044">
                  <c:v>93.283715173640203</c:v>
                </c:pt>
                <c:pt idx="19045">
                  <c:v>93.279329921458896</c:v>
                </c:pt>
                <c:pt idx="19046">
                  <c:v>93.274944669277602</c:v>
                </c:pt>
                <c:pt idx="19047">
                  <c:v>93.264126380903505</c:v>
                </c:pt>
                <c:pt idx="19048">
                  <c:v>93.264767378802006</c:v>
                </c:pt>
                <c:pt idx="19049">
                  <c:v>93.258768222858293</c:v>
                </c:pt>
                <c:pt idx="19050">
                  <c:v>93.252769066914496</c:v>
                </c:pt>
                <c:pt idx="19051">
                  <c:v>93.246769910970698</c:v>
                </c:pt>
                <c:pt idx="19052">
                  <c:v>93.240770755026901</c:v>
                </c:pt>
                <c:pt idx="19053">
                  <c:v>93.234771599083103</c:v>
                </c:pt>
                <c:pt idx="19054">
                  <c:v>93.228772443139306</c:v>
                </c:pt>
                <c:pt idx="19055">
                  <c:v>93.222773287195594</c:v>
                </c:pt>
                <c:pt idx="19056">
                  <c:v>93.216774131251796</c:v>
                </c:pt>
                <c:pt idx="19057">
                  <c:v>93.195960857777493</c:v>
                </c:pt>
                <c:pt idx="19058">
                  <c:v>93.202162477834094</c:v>
                </c:pt>
                <c:pt idx="19059">
                  <c:v>93.193161781082395</c:v>
                </c:pt>
                <c:pt idx="19060">
                  <c:v>93.184161084330597</c:v>
                </c:pt>
                <c:pt idx="19061">
                  <c:v>93.175160387578899</c:v>
                </c:pt>
                <c:pt idx="19062">
                  <c:v>93.166159690827101</c:v>
                </c:pt>
                <c:pt idx="19063">
                  <c:v>93.157158994075402</c:v>
                </c:pt>
                <c:pt idx="19064">
                  <c:v>93.148158297323604</c:v>
                </c:pt>
                <c:pt idx="19065">
                  <c:v>93.139157600571906</c:v>
                </c:pt>
                <c:pt idx="19066">
                  <c:v>93.130156903820193</c:v>
                </c:pt>
                <c:pt idx="19067">
                  <c:v>93.135965863626495</c:v>
                </c:pt>
                <c:pt idx="19068">
                  <c:v>93.114769155635202</c:v>
                </c:pt>
                <c:pt idx="19069">
                  <c:v>93.108769199777299</c:v>
                </c:pt>
                <c:pt idx="19070">
                  <c:v>93.102769243919397</c:v>
                </c:pt>
                <c:pt idx="19071">
                  <c:v>93.096769288061495</c:v>
                </c:pt>
                <c:pt idx="19072">
                  <c:v>93.090769332203607</c:v>
                </c:pt>
                <c:pt idx="19073">
                  <c:v>93.084769376345704</c:v>
                </c:pt>
                <c:pt idx="19074">
                  <c:v>93.078769420487802</c:v>
                </c:pt>
                <c:pt idx="19075">
                  <c:v>93.0727694646299</c:v>
                </c:pt>
                <c:pt idx="19076">
                  <c:v>93.066769508771998</c:v>
                </c:pt>
                <c:pt idx="19077">
                  <c:v>92.947434313836496</c:v>
                </c:pt>
                <c:pt idx="19078">
                  <c:v>93.033495691409797</c:v>
                </c:pt>
                <c:pt idx="19079">
                  <c:v>93.003080388597297</c:v>
                </c:pt>
                <c:pt idx="19080">
                  <c:v>92.972665085784797</c:v>
                </c:pt>
                <c:pt idx="19081">
                  <c:v>92.942249782972297</c:v>
                </c:pt>
                <c:pt idx="19082">
                  <c:v>92.911834480159797</c:v>
                </c:pt>
                <c:pt idx="19083">
                  <c:v>92.881419177347396</c:v>
                </c:pt>
                <c:pt idx="19084">
                  <c:v>92.851003874534896</c:v>
                </c:pt>
                <c:pt idx="19085">
                  <c:v>92.820588571722396</c:v>
                </c:pt>
                <c:pt idx="19086">
                  <c:v>92.953542670505499</c:v>
                </c:pt>
                <c:pt idx="19087">
                  <c:v>92.787318672947606</c:v>
                </c:pt>
                <c:pt idx="19088">
                  <c:v>92.924317308014295</c:v>
                </c:pt>
                <c:pt idx="19089">
                  <c:v>92.906317877477804</c:v>
                </c:pt>
                <c:pt idx="19090">
                  <c:v>92.888318446941199</c:v>
                </c:pt>
                <c:pt idx="19091">
                  <c:v>92.870319016404693</c:v>
                </c:pt>
                <c:pt idx="19092">
                  <c:v>92.852319585868102</c:v>
                </c:pt>
                <c:pt idx="19093">
                  <c:v>92.834320155331497</c:v>
                </c:pt>
                <c:pt idx="19094">
                  <c:v>92.816320724795006</c:v>
                </c:pt>
                <c:pt idx="19095">
                  <c:v>92.7983212942584</c:v>
                </c:pt>
                <c:pt idx="19096">
                  <c:v>92.780321863721895</c:v>
                </c:pt>
                <c:pt idx="19097">
                  <c:v>93.043638443459301</c:v>
                </c:pt>
                <c:pt idx="19098">
                  <c:v>92.793948854337401</c:v>
                </c:pt>
                <c:pt idx="19099">
                  <c:v>92.832946956368204</c:v>
                </c:pt>
                <c:pt idx="19100">
                  <c:v>92.871945058399106</c:v>
                </c:pt>
                <c:pt idx="19101">
                  <c:v>92.910943160429895</c:v>
                </c:pt>
                <c:pt idx="19102">
                  <c:v>92.949941262460698</c:v>
                </c:pt>
                <c:pt idx="19103">
                  <c:v>92.9889393644915</c:v>
                </c:pt>
                <c:pt idx="19104">
                  <c:v>93.027937466522403</c:v>
                </c:pt>
                <c:pt idx="19105">
                  <c:v>93.066935568553205</c:v>
                </c:pt>
                <c:pt idx="19106">
                  <c:v>93.105933670583994</c:v>
                </c:pt>
                <c:pt idx="19107">
                  <c:v>93.162737482621594</c:v>
                </c:pt>
                <c:pt idx="19108">
                  <c:v>93.190352388569494</c:v>
                </c:pt>
                <c:pt idx="19109">
                  <c:v>93.236732690512696</c:v>
                </c:pt>
                <c:pt idx="19110">
                  <c:v>93.184440698497895</c:v>
                </c:pt>
                <c:pt idx="19111">
                  <c:v>93.297175485380905</c:v>
                </c:pt>
                <c:pt idx="19112">
                  <c:v>93.292741622201206</c:v>
                </c:pt>
                <c:pt idx="19113">
                  <c:v>93.288307759021507</c:v>
                </c:pt>
                <c:pt idx="19114">
                  <c:v>93.283873895841694</c:v>
                </c:pt>
                <c:pt idx="19115">
                  <c:v>93.279440032661995</c:v>
                </c:pt>
                <c:pt idx="19116">
                  <c:v>93.275006169482296</c:v>
                </c:pt>
                <c:pt idx="19117">
                  <c:v>93.228751825129905</c:v>
                </c:pt>
                <c:pt idx="19118">
                  <c:v>93.256944445362706</c:v>
                </c:pt>
                <c:pt idx="19119">
                  <c:v>93.241944792763206</c:v>
                </c:pt>
                <c:pt idx="19120">
                  <c:v>93.226945140163807</c:v>
                </c:pt>
                <c:pt idx="19121">
                  <c:v>93.211945487564293</c:v>
                </c:pt>
                <c:pt idx="19122">
                  <c:v>93.196945834964794</c:v>
                </c:pt>
                <c:pt idx="19123">
                  <c:v>93.181946182365394</c:v>
                </c:pt>
                <c:pt idx="19124">
                  <c:v>93.166946529765895</c:v>
                </c:pt>
                <c:pt idx="19125">
                  <c:v>93.151946877166395</c:v>
                </c:pt>
                <c:pt idx="19126">
                  <c:v>93.136947224566995</c:v>
                </c:pt>
                <c:pt idx="19127">
                  <c:v>93.151581353959898</c:v>
                </c:pt>
                <c:pt idx="19128">
                  <c:v>93.112170065750504</c:v>
                </c:pt>
                <c:pt idx="19129">
                  <c:v>93.103174030375598</c:v>
                </c:pt>
                <c:pt idx="19130">
                  <c:v>93.094177995000706</c:v>
                </c:pt>
                <c:pt idx="19131">
                  <c:v>93.0851819596258</c:v>
                </c:pt>
                <c:pt idx="19132">
                  <c:v>93.076185924250893</c:v>
                </c:pt>
                <c:pt idx="19133">
                  <c:v>93.067189888875902</c:v>
                </c:pt>
                <c:pt idx="19134">
                  <c:v>93.058193853500995</c:v>
                </c:pt>
                <c:pt idx="19135">
                  <c:v>93.049197818126103</c:v>
                </c:pt>
                <c:pt idx="19136">
                  <c:v>93.040201782751197</c:v>
                </c:pt>
                <c:pt idx="19137">
                  <c:v>93.045988563810994</c:v>
                </c:pt>
                <c:pt idx="19138">
                  <c:v>93.024803904100693</c:v>
                </c:pt>
                <c:pt idx="19139">
                  <c:v>93.018804048243695</c:v>
                </c:pt>
                <c:pt idx="19140">
                  <c:v>93.012804192386696</c:v>
                </c:pt>
                <c:pt idx="19141">
                  <c:v>93.006804336529797</c:v>
                </c:pt>
                <c:pt idx="19142">
                  <c:v>93.000804480672798</c:v>
                </c:pt>
                <c:pt idx="19143">
                  <c:v>92.994804624815799</c:v>
                </c:pt>
                <c:pt idx="19144">
                  <c:v>92.988804768958801</c:v>
                </c:pt>
                <c:pt idx="19145">
                  <c:v>92.982804913101901</c:v>
                </c:pt>
                <c:pt idx="19146">
                  <c:v>92.976805057244903</c:v>
                </c:pt>
                <c:pt idx="19147">
                  <c:v>93.000404703177907</c:v>
                </c:pt>
                <c:pt idx="19148">
                  <c:v>92.970001220703097</c:v>
                </c:pt>
                <c:pt idx="19149">
                  <c:v>92.970001220703097</c:v>
                </c:pt>
                <c:pt idx="19150">
                  <c:v>92.970001220703097</c:v>
                </c:pt>
                <c:pt idx="19151">
                  <c:v>92.970001220703097</c:v>
                </c:pt>
                <c:pt idx="19152">
                  <c:v>92.970001220703097</c:v>
                </c:pt>
                <c:pt idx="19153">
                  <c:v>92.970001220703097</c:v>
                </c:pt>
                <c:pt idx="19154">
                  <c:v>92.970001220703097</c:v>
                </c:pt>
                <c:pt idx="19155">
                  <c:v>92.970001220703097</c:v>
                </c:pt>
                <c:pt idx="19156">
                  <c:v>92.970001220703097</c:v>
                </c:pt>
                <c:pt idx="19157">
                  <c:v>92.836551435930303</c:v>
                </c:pt>
                <c:pt idx="19158">
                  <c:v>92.922938877237399</c:v>
                </c:pt>
                <c:pt idx="19159">
                  <c:v>92.868489578974007</c:v>
                </c:pt>
                <c:pt idx="19160">
                  <c:v>92.944219365549998</c:v>
                </c:pt>
                <c:pt idx="19161">
                  <c:v>92.797510134129197</c:v>
                </c:pt>
                <c:pt idx="19162">
                  <c:v>92.810955467346602</c:v>
                </c:pt>
                <c:pt idx="19163">
                  <c:v>92.824400800564007</c:v>
                </c:pt>
                <c:pt idx="19164">
                  <c:v>92.837846133781397</c:v>
                </c:pt>
                <c:pt idx="19165">
                  <c:v>92.851291466998802</c:v>
                </c:pt>
                <c:pt idx="19166">
                  <c:v>92.864736800216207</c:v>
                </c:pt>
                <c:pt idx="19167">
                  <c:v>92.884288785670904</c:v>
                </c:pt>
                <c:pt idx="19168">
                  <c:v>92.892971952916497</c:v>
                </c:pt>
                <c:pt idx="19169">
                  <c:v>92.907971605515897</c:v>
                </c:pt>
                <c:pt idx="19170">
                  <c:v>92.922971258115396</c:v>
                </c:pt>
                <c:pt idx="19171">
                  <c:v>92.937970910714895</c:v>
                </c:pt>
                <c:pt idx="19172">
                  <c:v>92.952970563314395</c:v>
                </c:pt>
                <c:pt idx="19173">
                  <c:v>92.967970215913795</c:v>
                </c:pt>
                <c:pt idx="19174">
                  <c:v>92.982969868513294</c:v>
                </c:pt>
                <c:pt idx="19175">
                  <c:v>92.997969521112793</c:v>
                </c:pt>
                <c:pt idx="19176">
                  <c:v>93.012969173712193</c:v>
                </c:pt>
                <c:pt idx="19177">
                  <c:v>93.138752916967604</c:v>
                </c:pt>
                <c:pt idx="19178">
                  <c:v>93.068830631820404</c:v>
                </c:pt>
                <c:pt idx="19179">
                  <c:v>93.113740253088906</c:v>
                </c:pt>
                <c:pt idx="19180">
                  <c:v>93.158649874357394</c:v>
                </c:pt>
                <c:pt idx="19181">
                  <c:v>93.203559495625996</c:v>
                </c:pt>
                <c:pt idx="19182">
                  <c:v>93.248469116894498</c:v>
                </c:pt>
                <c:pt idx="19183">
                  <c:v>93.1707448349337</c:v>
                </c:pt>
                <c:pt idx="19184">
                  <c:v>93.293581976693204</c:v>
                </c:pt>
                <c:pt idx="19185">
                  <c:v>93.286060343773002</c:v>
                </c:pt>
                <c:pt idx="19186">
                  <c:v>93.2785387108528</c:v>
                </c:pt>
                <c:pt idx="19187">
                  <c:v>93.283471092086501</c:v>
                </c:pt>
                <c:pt idx="19188">
                  <c:v>93.267403791790002</c:v>
                </c:pt>
                <c:pt idx="19189">
                  <c:v>93.264403963857404</c:v>
                </c:pt>
                <c:pt idx="19190">
                  <c:v>93.261404135924906</c:v>
                </c:pt>
                <c:pt idx="19191">
                  <c:v>93.258404307992294</c:v>
                </c:pt>
                <c:pt idx="19192">
                  <c:v>93.255404480059795</c:v>
                </c:pt>
                <c:pt idx="19193">
                  <c:v>93.252404652127197</c:v>
                </c:pt>
                <c:pt idx="19194">
                  <c:v>93.249404824194698</c:v>
                </c:pt>
                <c:pt idx="19195">
                  <c:v>93.2464049962621</c:v>
                </c:pt>
                <c:pt idx="19196">
                  <c:v>93.243405168329502</c:v>
                </c:pt>
                <c:pt idx="19197">
                  <c:v>93.225608949279703</c:v>
                </c:pt>
                <c:pt idx="19198">
                  <c:v>93.234812988333104</c:v>
                </c:pt>
                <c:pt idx="19199">
                  <c:v>93.228813132476105</c:v>
                </c:pt>
                <c:pt idx="19200">
                  <c:v>93.222813276619107</c:v>
                </c:pt>
                <c:pt idx="19201">
                  <c:v>93.216813420762193</c:v>
                </c:pt>
                <c:pt idx="19202">
                  <c:v>93.210813564905195</c:v>
                </c:pt>
                <c:pt idx="19203">
                  <c:v>93.204813709048196</c:v>
                </c:pt>
                <c:pt idx="19204">
                  <c:v>93.198813853191297</c:v>
                </c:pt>
                <c:pt idx="19205">
                  <c:v>93.192813997334298</c:v>
                </c:pt>
                <c:pt idx="19206">
                  <c:v>93.186814141477299</c:v>
                </c:pt>
                <c:pt idx="19207">
                  <c:v>93.136426291508101</c:v>
                </c:pt>
                <c:pt idx="19208">
                  <c:v>93.167035821513096</c:v>
                </c:pt>
                <c:pt idx="19209">
                  <c:v>93.152036418895406</c:v>
                </c:pt>
                <c:pt idx="19210">
                  <c:v>93.137037016277603</c:v>
                </c:pt>
                <c:pt idx="19211">
                  <c:v>93.122037613659799</c:v>
                </c:pt>
                <c:pt idx="19212">
                  <c:v>93.107038211042095</c:v>
                </c:pt>
                <c:pt idx="19213">
                  <c:v>93.092038808424306</c:v>
                </c:pt>
                <c:pt idx="19214">
                  <c:v>93.077039405806602</c:v>
                </c:pt>
                <c:pt idx="19215">
                  <c:v>93.062040003188798</c:v>
                </c:pt>
                <c:pt idx="19216">
                  <c:v>93.047040600570995</c:v>
                </c:pt>
                <c:pt idx="19217">
                  <c:v>93.061628555149397</c:v>
                </c:pt>
                <c:pt idx="19218">
                  <c:v>93.022223936589498</c:v>
                </c:pt>
                <c:pt idx="19219">
                  <c:v>93.013223539861002</c:v>
                </c:pt>
                <c:pt idx="19220">
                  <c:v>93.004223143132506</c:v>
                </c:pt>
                <c:pt idx="19221">
                  <c:v>92.995222746403996</c:v>
                </c:pt>
                <c:pt idx="19222">
                  <c:v>92.986222349675501</c:v>
                </c:pt>
                <c:pt idx="19223">
                  <c:v>92.977221952946906</c:v>
                </c:pt>
                <c:pt idx="19224">
                  <c:v>92.968221556218396</c:v>
                </c:pt>
                <c:pt idx="19225">
                  <c:v>92.9592211594899</c:v>
                </c:pt>
                <c:pt idx="19226">
                  <c:v>92.950220762761404</c:v>
                </c:pt>
                <c:pt idx="19227">
                  <c:v>92.985612161884205</c:v>
                </c:pt>
                <c:pt idx="19228">
                  <c:v>92.939994812011705</c:v>
                </c:pt>
                <c:pt idx="19229">
                  <c:v>92.939994812011705</c:v>
                </c:pt>
                <c:pt idx="19230">
                  <c:v>92.939994812011705</c:v>
                </c:pt>
                <c:pt idx="19231">
                  <c:v>92.939994812011705</c:v>
                </c:pt>
                <c:pt idx="19232">
                  <c:v>92.939994812011705</c:v>
                </c:pt>
                <c:pt idx="19233">
                  <c:v>92.939994812011705</c:v>
                </c:pt>
                <c:pt idx="19234">
                  <c:v>92.939994812011705</c:v>
                </c:pt>
                <c:pt idx="19235">
                  <c:v>92.939994812011705</c:v>
                </c:pt>
                <c:pt idx="19236">
                  <c:v>92.939994812011705</c:v>
                </c:pt>
                <c:pt idx="19237">
                  <c:v>92.810186243362594</c:v>
                </c:pt>
                <c:pt idx="19238">
                  <c:v>92.924467562047695</c:v>
                </c:pt>
                <c:pt idx="19239">
                  <c:v>92.788375161515404</c:v>
                </c:pt>
                <c:pt idx="19240">
                  <c:v>92.784887666316493</c:v>
                </c:pt>
                <c:pt idx="19241">
                  <c:v>92.781400171117596</c:v>
                </c:pt>
                <c:pt idx="19242">
                  <c:v>92.777912675918699</c:v>
                </c:pt>
                <c:pt idx="19243">
                  <c:v>92.774425180719803</c:v>
                </c:pt>
                <c:pt idx="19244">
                  <c:v>92.770937685520906</c:v>
                </c:pt>
                <c:pt idx="19245">
                  <c:v>92.767450190321995</c:v>
                </c:pt>
                <c:pt idx="19246">
                  <c:v>92.763962695123098</c:v>
                </c:pt>
                <c:pt idx="19247">
                  <c:v>92.926525440431305</c:v>
                </c:pt>
                <c:pt idx="19248">
                  <c:v>92.788448061606999</c:v>
                </c:pt>
                <c:pt idx="19249">
                  <c:v>92.821450444871303</c:v>
                </c:pt>
                <c:pt idx="19250">
                  <c:v>92.854452828135706</c:v>
                </c:pt>
                <c:pt idx="19251">
                  <c:v>92.887455211399995</c:v>
                </c:pt>
                <c:pt idx="19252">
                  <c:v>92.920457594664398</c:v>
                </c:pt>
                <c:pt idx="19253">
                  <c:v>92.953459977928702</c:v>
                </c:pt>
                <c:pt idx="19254">
                  <c:v>92.986462361193105</c:v>
                </c:pt>
                <c:pt idx="19255">
                  <c:v>93.019464744457494</c:v>
                </c:pt>
                <c:pt idx="19256">
                  <c:v>93.052467127721798</c:v>
                </c:pt>
                <c:pt idx="19257">
                  <c:v>93.191547444649004</c:v>
                </c:pt>
                <c:pt idx="19258">
                  <c:v>93.167391173821002</c:v>
                </c:pt>
                <c:pt idx="19259">
                  <c:v>93.129114363408902</c:v>
                </c:pt>
                <c:pt idx="19260">
                  <c:v>93.299995422363196</c:v>
                </c:pt>
                <c:pt idx="19261">
                  <c:v>93.299995422363196</c:v>
                </c:pt>
                <c:pt idx="19262">
                  <c:v>93.299995422363196</c:v>
                </c:pt>
                <c:pt idx="19263">
                  <c:v>93.299995422363196</c:v>
                </c:pt>
                <c:pt idx="19264">
                  <c:v>93.299995422363196</c:v>
                </c:pt>
                <c:pt idx="19265">
                  <c:v>93.299995422363196</c:v>
                </c:pt>
                <c:pt idx="19266">
                  <c:v>93.299995422363196</c:v>
                </c:pt>
                <c:pt idx="19267">
                  <c:v>93.274440329924602</c:v>
                </c:pt>
                <c:pt idx="19268">
                  <c:v>93.294820632934503</c:v>
                </c:pt>
                <c:pt idx="19269">
                  <c:v>93.288820877075196</c:v>
                </c:pt>
                <c:pt idx="19270">
                  <c:v>93.282821121215804</c:v>
                </c:pt>
                <c:pt idx="19271">
                  <c:v>93.276821365356398</c:v>
                </c:pt>
                <c:pt idx="19272">
                  <c:v>93.270821609497006</c:v>
                </c:pt>
                <c:pt idx="19273">
                  <c:v>93.264821853637699</c:v>
                </c:pt>
                <c:pt idx="19274">
                  <c:v>93.258822097778307</c:v>
                </c:pt>
                <c:pt idx="19275">
                  <c:v>93.2528223419189</c:v>
                </c:pt>
                <c:pt idx="19276">
                  <c:v>93.246822586059494</c:v>
                </c:pt>
                <c:pt idx="19277">
                  <c:v>93.255619306449603</c:v>
                </c:pt>
                <c:pt idx="19278">
                  <c:v>93.237410857106099</c:v>
                </c:pt>
                <c:pt idx="19279">
                  <c:v>93.234411429090599</c:v>
                </c:pt>
                <c:pt idx="19280">
                  <c:v>93.231412001075199</c:v>
                </c:pt>
                <c:pt idx="19281">
                  <c:v>93.2284125730597</c:v>
                </c:pt>
                <c:pt idx="19282">
                  <c:v>93.2254131450442</c:v>
                </c:pt>
                <c:pt idx="19283">
                  <c:v>93.222413717028701</c:v>
                </c:pt>
                <c:pt idx="19284">
                  <c:v>93.219414289013201</c:v>
                </c:pt>
                <c:pt idx="19285">
                  <c:v>93.216414860997702</c:v>
                </c:pt>
                <c:pt idx="19286">
                  <c:v>93.213415432982202</c:v>
                </c:pt>
                <c:pt idx="19287">
                  <c:v>93.180824468031005</c:v>
                </c:pt>
                <c:pt idx="19288">
                  <c:v>93.202249355402898</c:v>
                </c:pt>
                <c:pt idx="19289">
                  <c:v>93.193248508632095</c:v>
                </c:pt>
                <c:pt idx="19290">
                  <c:v>93.184247661861207</c:v>
                </c:pt>
                <c:pt idx="19291">
                  <c:v>93.175246815090304</c:v>
                </c:pt>
                <c:pt idx="19292">
                  <c:v>93.166245968319501</c:v>
                </c:pt>
                <c:pt idx="19293">
                  <c:v>93.157245121548598</c:v>
                </c:pt>
                <c:pt idx="19294">
                  <c:v>93.148244274777795</c:v>
                </c:pt>
                <c:pt idx="19295">
                  <c:v>93.139243428006907</c:v>
                </c:pt>
                <c:pt idx="19296">
                  <c:v>93.130242581236104</c:v>
                </c:pt>
                <c:pt idx="19297">
                  <c:v>93.136038983135506</c:v>
                </c:pt>
                <c:pt idx="19298">
                  <c:v>93.114826327514606</c:v>
                </c:pt>
                <c:pt idx="19299">
                  <c:v>93.1088265716552</c:v>
                </c:pt>
                <c:pt idx="19300">
                  <c:v>93.102826815795893</c:v>
                </c:pt>
                <c:pt idx="19301">
                  <c:v>93.096827059936501</c:v>
                </c:pt>
                <c:pt idx="19302">
                  <c:v>93.090827304077095</c:v>
                </c:pt>
                <c:pt idx="19303">
                  <c:v>93.084827548217703</c:v>
                </c:pt>
                <c:pt idx="19304">
                  <c:v>93.078827792358396</c:v>
                </c:pt>
                <c:pt idx="19305">
                  <c:v>93.072828036499004</c:v>
                </c:pt>
                <c:pt idx="19306">
                  <c:v>93.066828280639598</c:v>
                </c:pt>
                <c:pt idx="19307">
                  <c:v>92.945735630913404</c:v>
                </c:pt>
                <c:pt idx="19308">
                  <c:v>93.033183605165902</c:v>
                </c:pt>
                <c:pt idx="19309">
                  <c:v>93.002058876869</c:v>
                </c:pt>
                <c:pt idx="19310">
                  <c:v>92.970934148572098</c:v>
                </c:pt>
                <c:pt idx="19311">
                  <c:v>92.939809420275097</c:v>
                </c:pt>
                <c:pt idx="19312">
                  <c:v>92.908684691978195</c:v>
                </c:pt>
                <c:pt idx="19313">
                  <c:v>92.877559963681307</c:v>
                </c:pt>
                <c:pt idx="19314">
                  <c:v>92.846435235384305</c:v>
                </c:pt>
                <c:pt idx="19315">
                  <c:v>92.871395535433507</c:v>
                </c:pt>
                <c:pt idx="19316">
                  <c:v>92.794217671839704</c:v>
                </c:pt>
                <c:pt idx="19317">
                  <c:v>92.786857517323696</c:v>
                </c:pt>
                <c:pt idx="19318">
                  <c:v>92.814853335640393</c:v>
                </c:pt>
                <c:pt idx="19319">
                  <c:v>92.808852916848494</c:v>
                </c:pt>
                <c:pt idx="19320">
                  <c:v>92.802852498056694</c:v>
                </c:pt>
                <c:pt idx="19321">
                  <c:v>92.796852079264795</c:v>
                </c:pt>
                <c:pt idx="19322">
                  <c:v>92.790851660472995</c:v>
                </c:pt>
                <c:pt idx="19323">
                  <c:v>92.784851241681096</c:v>
                </c:pt>
                <c:pt idx="19324">
                  <c:v>92.778850822889297</c:v>
                </c:pt>
                <c:pt idx="19325">
                  <c:v>92.772850404097397</c:v>
                </c:pt>
                <c:pt idx="19326">
                  <c:v>92.766849985305598</c:v>
                </c:pt>
                <c:pt idx="19327">
                  <c:v>93.027006342217007</c:v>
                </c:pt>
                <c:pt idx="19328">
                  <c:v>92.801154108699606</c:v>
                </c:pt>
                <c:pt idx="19329">
                  <c:v>92.849153644400701</c:v>
                </c:pt>
                <c:pt idx="19330">
                  <c:v>92.897153180101796</c:v>
                </c:pt>
                <c:pt idx="19331">
                  <c:v>92.945152715802905</c:v>
                </c:pt>
                <c:pt idx="19332">
                  <c:v>92.993152251504</c:v>
                </c:pt>
                <c:pt idx="19333">
                  <c:v>93.041151787205095</c:v>
                </c:pt>
                <c:pt idx="19334">
                  <c:v>93.089151322906204</c:v>
                </c:pt>
                <c:pt idx="19335">
                  <c:v>93.137150858607299</c:v>
                </c:pt>
                <c:pt idx="19336">
                  <c:v>93.185150394308394</c:v>
                </c:pt>
                <c:pt idx="19337">
                  <c:v>93.251663931378502</c:v>
                </c:pt>
                <c:pt idx="19338">
                  <c:v>93.300096793526706</c:v>
                </c:pt>
                <c:pt idx="19339">
                  <c:v>93.303366831057005</c:v>
                </c:pt>
                <c:pt idx="19340">
                  <c:v>93.306636868587304</c:v>
                </c:pt>
                <c:pt idx="19341">
                  <c:v>93.309906906117604</c:v>
                </c:pt>
                <c:pt idx="19342">
                  <c:v>93.313176943647903</c:v>
                </c:pt>
                <c:pt idx="19343">
                  <c:v>93.316446981178302</c:v>
                </c:pt>
                <c:pt idx="19344">
                  <c:v>93.319717018708602</c:v>
                </c:pt>
                <c:pt idx="19345">
                  <c:v>93.322987056238901</c:v>
                </c:pt>
                <c:pt idx="19346">
                  <c:v>93.3262570937692</c:v>
                </c:pt>
                <c:pt idx="19347">
                  <c:v>93.285866293789894</c:v>
                </c:pt>
                <c:pt idx="19348">
                  <c:v>93.324851753759205</c:v>
                </c:pt>
                <c:pt idx="19349">
                  <c:v>93.318852397856901</c:v>
                </c:pt>
                <c:pt idx="19350">
                  <c:v>93.312853041954597</c:v>
                </c:pt>
                <c:pt idx="19351">
                  <c:v>93.306853686052193</c:v>
                </c:pt>
                <c:pt idx="19352">
                  <c:v>93.300854330149903</c:v>
                </c:pt>
                <c:pt idx="19353">
                  <c:v>93.294854974247599</c:v>
                </c:pt>
                <c:pt idx="19354">
                  <c:v>93.288855618345295</c:v>
                </c:pt>
                <c:pt idx="19355">
                  <c:v>93.282856262443005</c:v>
                </c:pt>
                <c:pt idx="19356">
                  <c:v>93.276856906540701</c:v>
                </c:pt>
                <c:pt idx="19357">
                  <c:v>93.211713197219296</c:v>
                </c:pt>
                <c:pt idx="19358">
                  <c:v>93.254579616928098</c:v>
                </c:pt>
                <c:pt idx="19359">
                  <c:v>93.2365795864105</c:v>
                </c:pt>
                <c:pt idx="19360">
                  <c:v>93.218579555892902</c:v>
                </c:pt>
                <c:pt idx="19361">
                  <c:v>93.200579525375304</c:v>
                </c:pt>
                <c:pt idx="19362">
                  <c:v>93.182579494857706</c:v>
                </c:pt>
                <c:pt idx="19363">
                  <c:v>93.164579464340207</c:v>
                </c:pt>
                <c:pt idx="19364">
                  <c:v>93.146579433822595</c:v>
                </c:pt>
                <c:pt idx="19365">
                  <c:v>93.128579403304997</c:v>
                </c:pt>
                <c:pt idx="19366">
                  <c:v>93.110579372787399</c:v>
                </c:pt>
                <c:pt idx="19367">
                  <c:v>93.181290949524595</c:v>
                </c:pt>
                <c:pt idx="19368">
                  <c:v>93.089996337890597</c:v>
                </c:pt>
                <c:pt idx="19369">
                  <c:v>93.089996337890597</c:v>
                </c:pt>
                <c:pt idx="19370">
                  <c:v>93.089996337890597</c:v>
                </c:pt>
                <c:pt idx="19371">
                  <c:v>93.089996337890597</c:v>
                </c:pt>
                <c:pt idx="19372">
                  <c:v>93.089996337890597</c:v>
                </c:pt>
                <c:pt idx="19373">
                  <c:v>93.089996337890597</c:v>
                </c:pt>
                <c:pt idx="19374">
                  <c:v>93.089996337890597</c:v>
                </c:pt>
                <c:pt idx="19375">
                  <c:v>93.089996337890597</c:v>
                </c:pt>
                <c:pt idx="19376">
                  <c:v>93.089996337890597</c:v>
                </c:pt>
                <c:pt idx="19377">
                  <c:v>93.075212928654096</c:v>
                </c:pt>
                <c:pt idx="19378">
                  <c:v>93.087429027939393</c:v>
                </c:pt>
                <c:pt idx="19379">
                  <c:v>93.084429250002302</c:v>
                </c:pt>
                <c:pt idx="19380">
                  <c:v>93.081429472065196</c:v>
                </c:pt>
                <c:pt idx="19381">
                  <c:v>93.078429694128204</c:v>
                </c:pt>
                <c:pt idx="19382">
                  <c:v>93.075429916191098</c:v>
                </c:pt>
                <c:pt idx="19383">
                  <c:v>93.072430138254006</c:v>
                </c:pt>
                <c:pt idx="19384">
                  <c:v>93.0694303603169</c:v>
                </c:pt>
                <c:pt idx="19385">
                  <c:v>93.066430582379795</c:v>
                </c:pt>
                <c:pt idx="19386">
                  <c:v>93.063430804442703</c:v>
                </c:pt>
                <c:pt idx="19387">
                  <c:v>92.940418512040694</c:v>
                </c:pt>
                <c:pt idx="19388">
                  <c:v>93.036347511343493</c:v>
                </c:pt>
                <c:pt idx="19389">
                  <c:v>93.008702803862306</c:v>
                </c:pt>
                <c:pt idx="19390">
                  <c:v>92.981058096381105</c:v>
                </c:pt>
                <c:pt idx="19391">
                  <c:v>92.953413388899904</c:v>
                </c:pt>
                <c:pt idx="19392">
                  <c:v>92.925768681418702</c:v>
                </c:pt>
                <c:pt idx="19393">
                  <c:v>92.898123973937501</c:v>
                </c:pt>
                <c:pt idx="19394">
                  <c:v>92.8704792664563</c:v>
                </c:pt>
                <c:pt idx="19395">
                  <c:v>92.842834558975099</c:v>
                </c:pt>
                <c:pt idx="19396">
                  <c:v>92.953743293593305</c:v>
                </c:pt>
                <c:pt idx="19397">
                  <c:v>92.790000915527301</c:v>
                </c:pt>
                <c:pt idx="19398">
                  <c:v>92.927182406273403</c:v>
                </c:pt>
                <c:pt idx="19399">
                  <c:v>92.912182516628704</c:v>
                </c:pt>
                <c:pt idx="19400">
                  <c:v>92.897182626983906</c:v>
                </c:pt>
                <c:pt idx="19401">
                  <c:v>92.882182737339207</c:v>
                </c:pt>
                <c:pt idx="19402">
                  <c:v>92.867182847694394</c:v>
                </c:pt>
                <c:pt idx="19403">
                  <c:v>92.852182958049696</c:v>
                </c:pt>
                <c:pt idx="19404">
                  <c:v>92.837183068404897</c:v>
                </c:pt>
                <c:pt idx="19405">
                  <c:v>92.822183178760099</c:v>
                </c:pt>
                <c:pt idx="19406">
                  <c:v>92.8071832891154</c:v>
                </c:pt>
                <c:pt idx="19407">
                  <c:v>93.043467732264304</c:v>
                </c:pt>
                <c:pt idx="19408">
                  <c:v>92.820762454989506</c:v>
                </c:pt>
                <c:pt idx="19409">
                  <c:v>92.856761916033705</c:v>
                </c:pt>
                <c:pt idx="19410">
                  <c:v>92.892761377077804</c:v>
                </c:pt>
                <c:pt idx="19411">
                  <c:v>92.928760838121903</c:v>
                </c:pt>
                <c:pt idx="19412">
                  <c:v>92.964760299166102</c:v>
                </c:pt>
                <c:pt idx="19413">
                  <c:v>93.000759760210201</c:v>
                </c:pt>
                <c:pt idx="19414">
                  <c:v>93.0367592212544</c:v>
                </c:pt>
                <c:pt idx="19415">
                  <c:v>93.072758682298499</c:v>
                </c:pt>
                <c:pt idx="19416">
                  <c:v>93.108758143342598</c:v>
                </c:pt>
                <c:pt idx="19417">
                  <c:v>93.2176992759847</c:v>
                </c:pt>
                <c:pt idx="19418">
                  <c:v>93.167942447662298</c:v>
                </c:pt>
                <c:pt idx="19419">
                  <c:v>93.300750684947204</c:v>
                </c:pt>
                <c:pt idx="19420">
                  <c:v>93.308024481903104</c:v>
                </c:pt>
                <c:pt idx="19421">
                  <c:v>93.315298278859103</c:v>
                </c:pt>
                <c:pt idx="19422">
                  <c:v>93.322572075815103</c:v>
                </c:pt>
                <c:pt idx="19423">
                  <c:v>93.329845872771003</c:v>
                </c:pt>
                <c:pt idx="19424">
                  <c:v>93.337119669727002</c:v>
                </c:pt>
                <c:pt idx="19425">
                  <c:v>93.344393466683002</c:v>
                </c:pt>
                <c:pt idx="19426">
                  <c:v>93.351667263639001</c:v>
                </c:pt>
                <c:pt idx="19427">
                  <c:v>93.260031844025406</c:v>
                </c:pt>
                <c:pt idx="19428">
                  <c:v>93.3471854799906</c:v>
                </c:pt>
                <c:pt idx="19429">
                  <c:v>93.332185327402698</c:v>
                </c:pt>
                <c:pt idx="19430">
                  <c:v>93.317185174814796</c:v>
                </c:pt>
                <c:pt idx="19431">
                  <c:v>93.302185022226894</c:v>
                </c:pt>
                <c:pt idx="19432">
                  <c:v>93.287184869639006</c:v>
                </c:pt>
                <c:pt idx="19433">
                  <c:v>93.272184717051104</c:v>
                </c:pt>
                <c:pt idx="19434">
                  <c:v>93.257184564463302</c:v>
                </c:pt>
                <c:pt idx="19435">
                  <c:v>93.2421844118754</c:v>
                </c:pt>
                <c:pt idx="19436">
                  <c:v>93.227184259287498</c:v>
                </c:pt>
                <c:pt idx="19437">
                  <c:v>93.271318850133</c:v>
                </c:pt>
                <c:pt idx="19438">
                  <c:v>93.207436615839498</c:v>
                </c:pt>
                <c:pt idx="19439">
                  <c:v>93.204437237806104</c:v>
                </c:pt>
                <c:pt idx="19440">
                  <c:v>93.201437859772795</c:v>
                </c:pt>
                <c:pt idx="19441">
                  <c:v>93.198438481739402</c:v>
                </c:pt>
                <c:pt idx="19442">
                  <c:v>93.195439103706093</c:v>
                </c:pt>
                <c:pt idx="19443">
                  <c:v>93.192439725672699</c:v>
                </c:pt>
                <c:pt idx="19444">
                  <c:v>93.189440347639405</c:v>
                </c:pt>
                <c:pt idx="19445">
                  <c:v>93.186440969605997</c:v>
                </c:pt>
                <c:pt idx="19446">
                  <c:v>93.183441591572702</c:v>
                </c:pt>
                <c:pt idx="19447">
                  <c:v>93.165655216450702</c:v>
                </c:pt>
                <c:pt idx="19448">
                  <c:v>93.174883606978398</c:v>
                </c:pt>
                <c:pt idx="19449">
                  <c:v>93.168882788138603</c:v>
                </c:pt>
                <c:pt idx="19450">
                  <c:v>93.162881969298795</c:v>
                </c:pt>
                <c:pt idx="19451">
                  <c:v>93.1568811504591</c:v>
                </c:pt>
                <c:pt idx="19452">
                  <c:v>93.150880331619305</c:v>
                </c:pt>
                <c:pt idx="19453">
                  <c:v>93.144879512779497</c:v>
                </c:pt>
                <c:pt idx="19454">
                  <c:v>93.138878693939702</c:v>
                </c:pt>
                <c:pt idx="19455">
                  <c:v>93.132877875099993</c:v>
                </c:pt>
                <c:pt idx="19456">
                  <c:v>93.126877056260199</c:v>
                </c:pt>
                <c:pt idx="19457">
                  <c:v>93.061763628448702</c:v>
                </c:pt>
                <c:pt idx="19458">
                  <c:v>93.104638347097094</c:v>
                </c:pt>
                <c:pt idx="19459">
                  <c:v>93.086638616575001</c:v>
                </c:pt>
                <c:pt idx="19460">
                  <c:v>93.068638886052895</c:v>
                </c:pt>
                <c:pt idx="19461">
                  <c:v>93.050639155530803</c:v>
                </c:pt>
                <c:pt idx="19462">
                  <c:v>93.032639425008796</c:v>
                </c:pt>
                <c:pt idx="19463">
                  <c:v>93.014639694486704</c:v>
                </c:pt>
                <c:pt idx="19464">
                  <c:v>92.996639963964597</c:v>
                </c:pt>
                <c:pt idx="19465">
                  <c:v>92.978640233442604</c:v>
                </c:pt>
                <c:pt idx="19466">
                  <c:v>92.960640502920498</c:v>
                </c:pt>
                <c:pt idx="19467">
                  <c:v>92.986979021008807</c:v>
                </c:pt>
                <c:pt idx="19468">
                  <c:v>92.932317996442706</c:v>
                </c:pt>
                <c:pt idx="19469">
                  <c:v>92.923318212657193</c:v>
                </c:pt>
                <c:pt idx="19470">
                  <c:v>92.914318428871795</c:v>
                </c:pt>
                <c:pt idx="19471">
                  <c:v>92.905318645086297</c:v>
                </c:pt>
                <c:pt idx="19472">
                  <c:v>92.896318861300799</c:v>
                </c:pt>
                <c:pt idx="19473">
                  <c:v>92.8873190775154</c:v>
                </c:pt>
                <c:pt idx="19474">
                  <c:v>92.878319293729902</c:v>
                </c:pt>
                <c:pt idx="19475">
                  <c:v>92.869319509944503</c:v>
                </c:pt>
                <c:pt idx="19476">
                  <c:v>92.860319726159005</c:v>
                </c:pt>
                <c:pt idx="19477">
                  <c:v>92.806178481032106</c:v>
                </c:pt>
                <c:pt idx="19478">
                  <c:v>92.834641959968295</c:v>
                </c:pt>
                <c:pt idx="19479">
                  <c:v>92.779163240055297</c:v>
                </c:pt>
                <c:pt idx="19480">
                  <c:v>92.765764094612905</c:v>
                </c:pt>
                <c:pt idx="19481">
                  <c:v>92.752364949170499</c:v>
                </c:pt>
                <c:pt idx="19482">
                  <c:v>92.738965803728107</c:v>
                </c:pt>
                <c:pt idx="19483">
                  <c:v>92.7255666582858</c:v>
                </c:pt>
                <c:pt idx="19484">
                  <c:v>92.712167512843394</c:v>
                </c:pt>
                <c:pt idx="19485">
                  <c:v>92.698768367401001</c:v>
                </c:pt>
                <c:pt idx="19486">
                  <c:v>92.685369221958595</c:v>
                </c:pt>
                <c:pt idx="19487">
                  <c:v>92.915444910850596</c:v>
                </c:pt>
                <c:pt idx="19488">
                  <c:v>92.703246979808696</c:v>
                </c:pt>
                <c:pt idx="19489">
                  <c:v>92.742233273570704</c:v>
                </c:pt>
                <c:pt idx="19490">
                  <c:v>92.781219567332698</c:v>
                </c:pt>
                <c:pt idx="19491">
                  <c:v>92.820205861094706</c:v>
                </c:pt>
                <c:pt idx="19492">
                  <c:v>92.8591921548568</c:v>
                </c:pt>
                <c:pt idx="19493">
                  <c:v>92.898178448618793</c:v>
                </c:pt>
                <c:pt idx="19494">
                  <c:v>92.937164742380801</c:v>
                </c:pt>
                <c:pt idx="19495">
                  <c:v>92.976151036142795</c:v>
                </c:pt>
                <c:pt idx="19496">
                  <c:v>93.015137329904903</c:v>
                </c:pt>
                <c:pt idx="19497">
                  <c:v>93.120839452949596</c:v>
                </c:pt>
                <c:pt idx="19498">
                  <c:v>93.114142640662493</c:v>
                </c:pt>
                <c:pt idx="19499">
                  <c:v>93.177892737289795</c:v>
                </c:pt>
                <c:pt idx="19500">
                  <c:v>93.128379810206198</c:v>
                </c:pt>
                <c:pt idx="19501">
                  <c:v>93.299995422363196</c:v>
                </c:pt>
                <c:pt idx="19502">
                  <c:v>93.299995422363196</c:v>
                </c:pt>
                <c:pt idx="19503">
                  <c:v>93.299995422363196</c:v>
                </c:pt>
                <c:pt idx="19504">
                  <c:v>93.299995422363196</c:v>
                </c:pt>
                <c:pt idx="19505">
                  <c:v>93.299995422363196</c:v>
                </c:pt>
                <c:pt idx="19506">
                  <c:v>93.299995422363196</c:v>
                </c:pt>
                <c:pt idx="19507">
                  <c:v>93.299995422363196</c:v>
                </c:pt>
                <c:pt idx="19508">
                  <c:v>93.299995422363196</c:v>
                </c:pt>
                <c:pt idx="19509">
                  <c:v>93.299995422363196</c:v>
                </c:pt>
                <c:pt idx="19510">
                  <c:v>93.299995422363196</c:v>
                </c:pt>
                <c:pt idx="19511">
                  <c:v>93.299995422363196</c:v>
                </c:pt>
                <c:pt idx="19512">
                  <c:v>93.299995422363196</c:v>
                </c:pt>
                <c:pt idx="19513">
                  <c:v>93.299995422363196</c:v>
                </c:pt>
                <c:pt idx="19514">
                  <c:v>93.299995422363196</c:v>
                </c:pt>
                <c:pt idx="19515">
                  <c:v>93.299995422363196</c:v>
                </c:pt>
                <c:pt idx="19516">
                  <c:v>93.299995422363196</c:v>
                </c:pt>
                <c:pt idx="19517">
                  <c:v>93.226134602145095</c:v>
                </c:pt>
                <c:pt idx="19518">
                  <c:v>93.2872807278263</c:v>
                </c:pt>
                <c:pt idx="19519">
                  <c:v>93.272281088183902</c:v>
                </c:pt>
                <c:pt idx="19520">
                  <c:v>93.257281448541505</c:v>
                </c:pt>
                <c:pt idx="19521">
                  <c:v>93.242281808898994</c:v>
                </c:pt>
                <c:pt idx="19522">
                  <c:v>93.227282169256597</c:v>
                </c:pt>
                <c:pt idx="19523">
                  <c:v>93.2122825296142</c:v>
                </c:pt>
                <c:pt idx="19524">
                  <c:v>93.197282889971703</c:v>
                </c:pt>
                <c:pt idx="19525">
                  <c:v>93.182283250329306</c:v>
                </c:pt>
                <c:pt idx="19526">
                  <c:v>93.167283610686894</c:v>
                </c:pt>
                <c:pt idx="19527">
                  <c:v>93.196593649790799</c:v>
                </c:pt>
                <c:pt idx="19528">
                  <c:v>93.144914001231797</c:v>
                </c:pt>
                <c:pt idx="19529">
                  <c:v>93.1389133824227</c:v>
                </c:pt>
                <c:pt idx="19530">
                  <c:v>93.132912763613604</c:v>
                </c:pt>
                <c:pt idx="19531">
                  <c:v>93.126912144804393</c:v>
                </c:pt>
                <c:pt idx="19532">
                  <c:v>93.120911525995297</c:v>
                </c:pt>
                <c:pt idx="19533">
                  <c:v>93.114910907186101</c:v>
                </c:pt>
                <c:pt idx="19534">
                  <c:v>93.108910288377004</c:v>
                </c:pt>
                <c:pt idx="19535">
                  <c:v>93.102909669567893</c:v>
                </c:pt>
                <c:pt idx="19536">
                  <c:v>93.096909050758697</c:v>
                </c:pt>
                <c:pt idx="19537">
                  <c:v>93.135226743415799</c:v>
                </c:pt>
                <c:pt idx="19538">
                  <c:v>93.092540149581197</c:v>
                </c:pt>
                <c:pt idx="19539">
                  <c:v>93.095539927518303</c:v>
                </c:pt>
                <c:pt idx="19540">
                  <c:v>93.098539705455394</c:v>
                </c:pt>
                <c:pt idx="19541">
                  <c:v>93.1015394833925</c:v>
                </c:pt>
                <c:pt idx="19542">
                  <c:v>93.104539261329606</c:v>
                </c:pt>
                <c:pt idx="19543">
                  <c:v>93.107539039266698</c:v>
                </c:pt>
                <c:pt idx="19544">
                  <c:v>93.110538817203803</c:v>
                </c:pt>
                <c:pt idx="19545">
                  <c:v>93.113538595140895</c:v>
                </c:pt>
                <c:pt idx="19546">
                  <c:v>93.116538373078001</c:v>
                </c:pt>
                <c:pt idx="19547">
                  <c:v>93.075225308240505</c:v>
                </c:pt>
                <c:pt idx="19548">
                  <c:v>93.114909408899095</c:v>
                </c:pt>
                <c:pt idx="19549">
                  <c:v>93.108909753033998</c:v>
                </c:pt>
                <c:pt idx="19550">
                  <c:v>93.102910097168902</c:v>
                </c:pt>
                <c:pt idx="19551">
                  <c:v>93.096910441303805</c:v>
                </c:pt>
                <c:pt idx="19552">
                  <c:v>93.090910785438695</c:v>
                </c:pt>
                <c:pt idx="19553">
                  <c:v>93.084911129573598</c:v>
                </c:pt>
                <c:pt idx="19554">
                  <c:v>93.078911473708501</c:v>
                </c:pt>
                <c:pt idx="19555">
                  <c:v>93.072911817843405</c:v>
                </c:pt>
                <c:pt idx="19556">
                  <c:v>93.066912161978294</c:v>
                </c:pt>
                <c:pt idx="19557">
                  <c:v>92.954916994363003</c:v>
                </c:pt>
                <c:pt idx="19558">
                  <c:v>93.036372329643299</c:v>
                </c:pt>
                <c:pt idx="19559">
                  <c:v>93.008495953300695</c:v>
                </c:pt>
                <c:pt idx="19560">
                  <c:v>92.980619576958105</c:v>
                </c:pt>
                <c:pt idx="19561">
                  <c:v>92.952743200615501</c:v>
                </c:pt>
                <c:pt idx="19562">
                  <c:v>92.924866824272897</c:v>
                </c:pt>
                <c:pt idx="19563">
                  <c:v>92.896990447930307</c:v>
                </c:pt>
                <c:pt idx="19564">
                  <c:v>92.869114071587603</c:v>
                </c:pt>
                <c:pt idx="19565">
                  <c:v>92.841237695244999</c:v>
                </c:pt>
                <c:pt idx="19566">
                  <c:v>92.953841052031194</c:v>
                </c:pt>
                <c:pt idx="19567">
                  <c:v>92.787174096716896</c:v>
                </c:pt>
                <c:pt idx="19568">
                  <c:v>92.912075906606006</c:v>
                </c:pt>
                <c:pt idx="19569">
                  <c:v>92.879074836386394</c:v>
                </c:pt>
                <c:pt idx="19570">
                  <c:v>92.846073766166896</c:v>
                </c:pt>
                <c:pt idx="19571">
                  <c:v>92.813072695947398</c:v>
                </c:pt>
                <c:pt idx="19572">
                  <c:v>92.780071625727899</c:v>
                </c:pt>
                <c:pt idx="19573">
                  <c:v>92.747070555508301</c:v>
                </c:pt>
                <c:pt idx="19574">
                  <c:v>92.714069485288803</c:v>
                </c:pt>
                <c:pt idx="19575">
                  <c:v>92.681068415069305</c:v>
                </c:pt>
                <c:pt idx="19576">
                  <c:v>92.648067344849693</c:v>
                </c:pt>
                <c:pt idx="19577">
                  <c:v>93.102456067283697</c:v>
                </c:pt>
                <c:pt idx="19578">
                  <c:v>92.665867412294105</c:v>
                </c:pt>
                <c:pt idx="19579">
                  <c:v>92.731864815652102</c:v>
                </c:pt>
                <c:pt idx="19580">
                  <c:v>92.797862219010199</c:v>
                </c:pt>
                <c:pt idx="19581">
                  <c:v>92.863859622368196</c:v>
                </c:pt>
                <c:pt idx="19582">
                  <c:v>92.929857025726207</c:v>
                </c:pt>
                <c:pt idx="19583">
                  <c:v>92.995854429084304</c:v>
                </c:pt>
                <c:pt idx="19584">
                  <c:v>93.061851832442301</c:v>
                </c:pt>
                <c:pt idx="19585">
                  <c:v>93.127849235800397</c:v>
                </c:pt>
                <c:pt idx="19586">
                  <c:v>93.193846639158394</c:v>
                </c:pt>
                <c:pt idx="19587">
                  <c:v>93.250051537494997</c:v>
                </c:pt>
                <c:pt idx="19588">
                  <c:v>93.299995422363196</c:v>
                </c:pt>
                <c:pt idx="19589">
                  <c:v>93.299995422363196</c:v>
                </c:pt>
                <c:pt idx="19590">
                  <c:v>93.299995422363196</c:v>
                </c:pt>
                <c:pt idx="19591">
                  <c:v>93.299995422363196</c:v>
                </c:pt>
                <c:pt idx="19592">
                  <c:v>93.299995422363196</c:v>
                </c:pt>
                <c:pt idx="19593">
                  <c:v>93.299995422363196</c:v>
                </c:pt>
                <c:pt idx="19594">
                  <c:v>93.299995422363196</c:v>
                </c:pt>
                <c:pt idx="19595">
                  <c:v>93.299995422363196</c:v>
                </c:pt>
                <c:pt idx="19596">
                  <c:v>93.299995422363196</c:v>
                </c:pt>
                <c:pt idx="19597">
                  <c:v>93.342856296788696</c:v>
                </c:pt>
                <c:pt idx="19598">
                  <c:v>93.307612504225105</c:v>
                </c:pt>
                <c:pt idx="19599">
                  <c:v>93.316612600950407</c:v>
                </c:pt>
                <c:pt idx="19600">
                  <c:v>93.325612697675695</c:v>
                </c:pt>
                <c:pt idx="19601">
                  <c:v>93.334612794400996</c:v>
                </c:pt>
                <c:pt idx="19602">
                  <c:v>93.343612891126199</c:v>
                </c:pt>
                <c:pt idx="19603">
                  <c:v>93.352612987851501</c:v>
                </c:pt>
                <c:pt idx="19604">
                  <c:v>93.361613084576803</c:v>
                </c:pt>
                <c:pt idx="19605">
                  <c:v>93.370613181302105</c:v>
                </c:pt>
                <c:pt idx="19606">
                  <c:v>93.379613278027406</c:v>
                </c:pt>
                <c:pt idx="19607">
                  <c:v>93.314762844648499</c:v>
                </c:pt>
                <c:pt idx="19608">
                  <c:v>93.384923796676702</c:v>
                </c:pt>
                <c:pt idx="19609">
                  <c:v>93.378924277797694</c:v>
                </c:pt>
                <c:pt idx="19610">
                  <c:v>93.3729247589187</c:v>
                </c:pt>
                <c:pt idx="19611">
                  <c:v>93.366925240039706</c:v>
                </c:pt>
                <c:pt idx="19612">
                  <c:v>93.360925721160697</c:v>
                </c:pt>
                <c:pt idx="19613">
                  <c:v>93.354926202281703</c:v>
                </c:pt>
                <c:pt idx="19614">
                  <c:v>93.348926683402695</c:v>
                </c:pt>
                <c:pt idx="19615">
                  <c:v>93.342927164523601</c:v>
                </c:pt>
                <c:pt idx="19616">
                  <c:v>93.336927645644593</c:v>
                </c:pt>
                <c:pt idx="19617">
                  <c:v>93.316156099901207</c:v>
                </c:pt>
                <c:pt idx="19618">
                  <c:v>93.322394750919102</c:v>
                </c:pt>
                <c:pt idx="19619">
                  <c:v>93.313394217076706</c:v>
                </c:pt>
                <c:pt idx="19620">
                  <c:v>93.304393683234295</c:v>
                </c:pt>
                <c:pt idx="19621">
                  <c:v>93.295393149391799</c:v>
                </c:pt>
                <c:pt idx="19622">
                  <c:v>93.286392615549403</c:v>
                </c:pt>
                <c:pt idx="19623">
                  <c:v>93.277392081706907</c:v>
                </c:pt>
                <c:pt idx="19624">
                  <c:v>93.268391547864496</c:v>
                </c:pt>
                <c:pt idx="19625">
                  <c:v>93.259391014022</c:v>
                </c:pt>
                <c:pt idx="19626">
                  <c:v>93.250390480179604</c:v>
                </c:pt>
                <c:pt idx="19627">
                  <c:v>93.285696504211401</c:v>
                </c:pt>
                <c:pt idx="19628">
                  <c:v>93.239997863769503</c:v>
                </c:pt>
                <c:pt idx="19629">
                  <c:v>93.239997863769503</c:v>
                </c:pt>
                <c:pt idx="19630">
                  <c:v>93.239997863769503</c:v>
                </c:pt>
                <c:pt idx="19631">
                  <c:v>93.239997863769503</c:v>
                </c:pt>
                <c:pt idx="19632">
                  <c:v>93.239997863769503</c:v>
                </c:pt>
                <c:pt idx="19633">
                  <c:v>93.239997863769503</c:v>
                </c:pt>
                <c:pt idx="19634">
                  <c:v>93.239997863769503</c:v>
                </c:pt>
                <c:pt idx="19635">
                  <c:v>93.239997863769503</c:v>
                </c:pt>
                <c:pt idx="19636">
                  <c:v>93.239997863769503</c:v>
                </c:pt>
                <c:pt idx="19637">
                  <c:v>93.225231203014005</c:v>
                </c:pt>
                <c:pt idx="19638">
                  <c:v>93.237464966837507</c:v>
                </c:pt>
                <c:pt idx="19639">
                  <c:v>93.234465088907797</c:v>
                </c:pt>
                <c:pt idx="19640">
                  <c:v>93.231465210978101</c:v>
                </c:pt>
                <c:pt idx="19641">
                  <c:v>93.228465333048504</c:v>
                </c:pt>
                <c:pt idx="19642">
                  <c:v>93.225465455118794</c:v>
                </c:pt>
                <c:pt idx="19643">
                  <c:v>93.222465577189098</c:v>
                </c:pt>
                <c:pt idx="19644">
                  <c:v>93.219465699259402</c:v>
                </c:pt>
                <c:pt idx="19645">
                  <c:v>93.216465821329706</c:v>
                </c:pt>
                <c:pt idx="19646">
                  <c:v>93.213465943399996</c:v>
                </c:pt>
                <c:pt idx="19647">
                  <c:v>93.136632814407307</c:v>
                </c:pt>
                <c:pt idx="19648">
                  <c:v>93.194801058705593</c:v>
                </c:pt>
                <c:pt idx="19649">
                  <c:v>93.176801028187995</c:v>
                </c:pt>
                <c:pt idx="19650">
                  <c:v>93.158800997670497</c:v>
                </c:pt>
                <c:pt idx="19651">
                  <c:v>93.140800967152899</c:v>
                </c:pt>
                <c:pt idx="19652">
                  <c:v>93.122800936635301</c:v>
                </c:pt>
                <c:pt idx="19653">
                  <c:v>93.104800906117703</c:v>
                </c:pt>
                <c:pt idx="19654">
                  <c:v>93.086800875600105</c:v>
                </c:pt>
                <c:pt idx="19655">
                  <c:v>93.068800845082606</c:v>
                </c:pt>
                <c:pt idx="19656">
                  <c:v>93.050800814564994</c:v>
                </c:pt>
                <c:pt idx="19657">
                  <c:v>93.150932224783006</c:v>
                </c:pt>
                <c:pt idx="19658">
                  <c:v>93.035064488732303</c:v>
                </c:pt>
                <c:pt idx="19659">
                  <c:v>93.041064144597399</c:v>
                </c:pt>
                <c:pt idx="19660">
                  <c:v>93.047063800462496</c:v>
                </c:pt>
                <c:pt idx="19661">
                  <c:v>93.053063456327607</c:v>
                </c:pt>
                <c:pt idx="19662">
                  <c:v>93.059063112192703</c:v>
                </c:pt>
                <c:pt idx="19663">
                  <c:v>93.0650627680578</c:v>
                </c:pt>
                <c:pt idx="19664">
                  <c:v>93.071062423922896</c:v>
                </c:pt>
                <c:pt idx="19665">
                  <c:v>93.077062079788007</c:v>
                </c:pt>
                <c:pt idx="19666">
                  <c:v>93.083061735653203</c:v>
                </c:pt>
                <c:pt idx="19667">
                  <c:v>93.0152365706994</c:v>
                </c:pt>
                <c:pt idx="19668">
                  <c:v>93.082402817235305</c:v>
                </c:pt>
                <c:pt idx="19669">
                  <c:v>93.073407531167803</c:v>
                </c:pt>
                <c:pt idx="19670">
                  <c:v>93.064412245100399</c:v>
                </c:pt>
                <c:pt idx="19671">
                  <c:v>93.055416959032897</c:v>
                </c:pt>
                <c:pt idx="19672">
                  <c:v>93.046421672965494</c:v>
                </c:pt>
                <c:pt idx="19673">
                  <c:v>93.037426386898005</c:v>
                </c:pt>
                <c:pt idx="19674">
                  <c:v>93.028431100830502</c:v>
                </c:pt>
                <c:pt idx="19675">
                  <c:v>93.019435814763099</c:v>
                </c:pt>
                <c:pt idx="19676">
                  <c:v>93.010440528695597</c:v>
                </c:pt>
                <c:pt idx="19677">
                  <c:v>92.971895930292902</c:v>
                </c:pt>
                <c:pt idx="19678">
                  <c:v>92.987409871927895</c:v>
                </c:pt>
                <c:pt idx="19679">
                  <c:v>92.972409719340007</c:v>
                </c:pt>
                <c:pt idx="19680">
                  <c:v>92.957409566752105</c:v>
                </c:pt>
                <c:pt idx="19681">
                  <c:v>92.942409414164203</c:v>
                </c:pt>
                <c:pt idx="19682">
                  <c:v>92.927409261576301</c:v>
                </c:pt>
                <c:pt idx="19683">
                  <c:v>92.912409108988399</c:v>
                </c:pt>
                <c:pt idx="19684">
                  <c:v>92.897408956400497</c:v>
                </c:pt>
                <c:pt idx="19685">
                  <c:v>92.882408803812595</c:v>
                </c:pt>
                <c:pt idx="19686">
                  <c:v>92.867408651224693</c:v>
                </c:pt>
                <c:pt idx="19687">
                  <c:v>92.842479340936507</c:v>
                </c:pt>
                <c:pt idx="19688">
                  <c:v>92.833844298272098</c:v>
                </c:pt>
                <c:pt idx="19689">
                  <c:v>92.814597861597505</c:v>
                </c:pt>
                <c:pt idx="19690">
                  <c:v>92.849998474121094</c:v>
                </c:pt>
                <c:pt idx="19691">
                  <c:v>92.7962945790822</c:v>
                </c:pt>
                <c:pt idx="19692">
                  <c:v>92.805011564615398</c:v>
                </c:pt>
                <c:pt idx="19693">
                  <c:v>92.813728550148497</c:v>
                </c:pt>
                <c:pt idx="19694">
                  <c:v>92.822445535681695</c:v>
                </c:pt>
                <c:pt idx="19695">
                  <c:v>92.831162521214793</c:v>
                </c:pt>
                <c:pt idx="19696">
                  <c:v>92.839879506748005</c:v>
                </c:pt>
                <c:pt idx="19697">
                  <c:v>92.766109258976797</c:v>
                </c:pt>
                <c:pt idx="19698">
                  <c:v>92.839928075797104</c:v>
                </c:pt>
                <c:pt idx="19699">
                  <c:v>92.827927601130995</c:v>
                </c:pt>
                <c:pt idx="19700">
                  <c:v>92.8159271264648</c:v>
                </c:pt>
                <c:pt idx="19701">
                  <c:v>92.803926651798704</c:v>
                </c:pt>
                <c:pt idx="19702">
                  <c:v>92.791926177132595</c:v>
                </c:pt>
                <c:pt idx="19703">
                  <c:v>92.7799257024665</c:v>
                </c:pt>
                <c:pt idx="19704">
                  <c:v>92.767925227800404</c:v>
                </c:pt>
                <c:pt idx="19705">
                  <c:v>92.755924753134295</c:v>
                </c:pt>
                <c:pt idx="19706">
                  <c:v>92.743924278468199</c:v>
                </c:pt>
                <c:pt idx="19707">
                  <c:v>92.731928541141301</c:v>
                </c:pt>
                <c:pt idx="19708">
                  <c:v>92.719924137369702</c:v>
                </c:pt>
                <c:pt idx="19709">
                  <c:v>92.707924625651003</c:v>
                </c:pt>
                <c:pt idx="19710">
                  <c:v>92.695925113932205</c:v>
                </c:pt>
                <c:pt idx="19711">
                  <c:v>92.683925602213506</c:v>
                </c:pt>
                <c:pt idx="19712">
                  <c:v>92.671926090494793</c:v>
                </c:pt>
                <c:pt idx="19713">
                  <c:v>92.659926578775995</c:v>
                </c:pt>
                <c:pt idx="19714">
                  <c:v>92.647927067057296</c:v>
                </c:pt>
                <c:pt idx="19715">
                  <c:v>92.635927555338498</c:v>
                </c:pt>
                <c:pt idx="19716">
                  <c:v>92.623928043619799</c:v>
                </c:pt>
                <c:pt idx="19717">
                  <c:v>92.670962621662596</c:v>
                </c:pt>
                <c:pt idx="19718">
                  <c:v>92.610000610351506</c:v>
                </c:pt>
                <c:pt idx="19719">
                  <c:v>92.610000610351506</c:v>
                </c:pt>
                <c:pt idx="19720">
                  <c:v>92.610000610351506</c:v>
                </c:pt>
                <c:pt idx="19721">
                  <c:v>92.610000610351506</c:v>
                </c:pt>
                <c:pt idx="19722">
                  <c:v>92.610000610351506</c:v>
                </c:pt>
                <c:pt idx="19723">
                  <c:v>92.610000610351506</c:v>
                </c:pt>
                <c:pt idx="19724">
                  <c:v>92.610000610351506</c:v>
                </c:pt>
                <c:pt idx="19725">
                  <c:v>92.610000610351506</c:v>
                </c:pt>
                <c:pt idx="19726">
                  <c:v>92.610000610351506</c:v>
                </c:pt>
                <c:pt idx="19727">
                  <c:v>92.5214545769349</c:v>
                </c:pt>
                <c:pt idx="19728">
                  <c:v>92.5948981018269</c:v>
                </c:pt>
                <c:pt idx="19729">
                  <c:v>92.5769010708145</c:v>
                </c:pt>
                <c:pt idx="19730">
                  <c:v>92.558904039802101</c:v>
                </c:pt>
                <c:pt idx="19731">
                  <c:v>92.540907008789702</c:v>
                </c:pt>
                <c:pt idx="19732">
                  <c:v>92.522909977777303</c:v>
                </c:pt>
                <c:pt idx="19733">
                  <c:v>92.504912946764904</c:v>
                </c:pt>
                <c:pt idx="19734">
                  <c:v>92.486915915752505</c:v>
                </c:pt>
                <c:pt idx="19735">
                  <c:v>92.468918884740106</c:v>
                </c:pt>
                <c:pt idx="19736">
                  <c:v>92.450921853727706</c:v>
                </c:pt>
                <c:pt idx="19737">
                  <c:v>92.491934795116194</c:v>
                </c:pt>
                <c:pt idx="19738">
                  <c:v>92.424974619397403</c:v>
                </c:pt>
                <c:pt idx="19739">
                  <c:v>92.418973800557694</c:v>
                </c:pt>
                <c:pt idx="19740">
                  <c:v>92.4129729817179</c:v>
                </c:pt>
                <c:pt idx="19741">
                  <c:v>92.406972162878105</c:v>
                </c:pt>
                <c:pt idx="19742">
                  <c:v>92.400971344038396</c:v>
                </c:pt>
                <c:pt idx="19743">
                  <c:v>92.394970525198602</c:v>
                </c:pt>
                <c:pt idx="19744">
                  <c:v>92.388969706358793</c:v>
                </c:pt>
                <c:pt idx="19745">
                  <c:v>92.382968887518999</c:v>
                </c:pt>
                <c:pt idx="19746">
                  <c:v>92.376968068679304</c:v>
                </c:pt>
                <c:pt idx="19747">
                  <c:v>92.316014594651094</c:v>
                </c:pt>
                <c:pt idx="19748">
                  <c:v>92.344398240452904</c:v>
                </c:pt>
                <c:pt idx="19749">
                  <c:v>92.313853041485601</c:v>
                </c:pt>
                <c:pt idx="19750">
                  <c:v>92.344454582169703</c:v>
                </c:pt>
                <c:pt idx="19751">
                  <c:v>92.279998779296804</c:v>
                </c:pt>
                <c:pt idx="19752">
                  <c:v>92.279998779296804</c:v>
                </c:pt>
                <c:pt idx="19753">
                  <c:v>92.279998779296804</c:v>
                </c:pt>
                <c:pt idx="19754">
                  <c:v>92.279998779296804</c:v>
                </c:pt>
                <c:pt idx="19755">
                  <c:v>92.279998779296804</c:v>
                </c:pt>
                <c:pt idx="19756">
                  <c:v>92.279998779296804</c:v>
                </c:pt>
                <c:pt idx="19757">
                  <c:v>92.255753254807402</c:v>
                </c:pt>
                <c:pt idx="19758">
                  <c:v>92.274972067624503</c:v>
                </c:pt>
                <c:pt idx="19759">
                  <c:v>92.268972411759407</c:v>
                </c:pt>
                <c:pt idx="19760">
                  <c:v>92.262972755894296</c:v>
                </c:pt>
                <c:pt idx="19761">
                  <c:v>92.256973100029199</c:v>
                </c:pt>
                <c:pt idx="19762">
                  <c:v>92.250973444164103</c:v>
                </c:pt>
                <c:pt idx="19763">
                  <c:v>92.244973788299006</c:v>
                </c:pt>
                <c:pt idx="19764">
                  <c:v>92.238974132433896</c:v>
                </c:pt>
                <c:pt idx="19765">
                  <c:v>92.2329744765687</c:v>
                </c:pt>
                <c:pt idx="19766">
                  <c:v>92.226974820703603</c:v>
                </c:pt>
                <c:pt idx="19767">
                  <c:v>92.220971412065495</c:v>
                </c:pt>
                <c:pt idx="19768">
                  <c:v>92.214974869895102</c:v>
                </c:pt>
                <c:pt idx="19769">
                  <c:v>92.208974451103302</c:v>
                </c:pt>
                <c:pt idx="19770">
                  <c:v>92.202974032311403</c:v>
                </c:pt>
                <c:pt idx="19771">
                  <c:v>92.196973613519603</c:v>
                </c:pt>
                <c:pt idx="19772">
                  <c:v>92.190973194727704</c:v>
                </c:pt>
                <c:pt idx="19773">
                  <c:v>92.184972775935904</c:v>
                </c:pt>
                <c:pt idx="19774">
                  <c:v>92.178972357144005</c:v>
                </c:pt>
                <c:pt idx="19775">
                  <c:v>92.172971938352205</c:v>
                </c:pt>
                <c:pt idx="19776">
                  <c:v>92.166971519560306</c:v>
                </c:pt>
                <c:pt idx="19777">
                  <c:v>92.146224732993403</c:v>
                </c:pt>
                <c:pt idx="19778">
                  <c:v>92.152460095405999</c:v>
                </c:pt>
                <c:pt idx="19779">
                  <c:v>92.143461961306002</c:v>
                </c:pt>
                <c:pt idx="19780">
                  <c:v>92.134463827205906</c:v>
                </c:pt>
                <c:pt idx="19781">
                  <c:v>92.125465693105895</c:v>
                </c:pt>
                <c:pt idx="19782">
                  <c:v>92.116467559005798</c:v>
                </c:pt>
                <c:pt idx="19783">
                  <c:v>92.107469424905801</c:v>
                </c:pt>
                <c:pt idx="19784">
                  <c:v>92.098471290805705</c:v>
                </c:pt>
                <c:pt idx="19785">
                  <c:v>92.089473156705694</c:v>
                </c:pt>
                <c:pt idx="19786">
                  <c:v>92.080475022605597</c:v>
                </c:pt>
                <c:pt idx="19787">
                  <c:v>92.071465022432207</c:v>
                </c:pt>
                <c:pt idx="19788">
                  <c:v>92.062476737842601</c:v>
                </c:pt>
                <c:pt idx="19789">
                  <c:v>92.053476191105005</c:v>
                </c:pt>
                <c:pt idx="19790">
                  <c:v>92.044475644367395</c:v>
                </c:pt>
                <c:pt idx="19791">
                  <c:v>92.035475097629799</c:v>
                </c:pt>
                <c:pt idx="19792">
                  <c:v>92.026474550892104</c:v>
                </c:pt>
                <c:pt idx="19793">
                  <c:v>92.017474004154494</c:v>
                </c:pt>
                <c:pt idx="19794">
                  <c:v>92.008473457416898</c:v>
                </c:pt>
                <c:pt idx="19795">
                  <c:v>91.999472910679202</c:v>
                </c:pt>
                <c:pt idx="19796">
                  <c:v>91.990472363941606</c:v>
                </c:pt>
                <c:pt idx="19797">
                  <c:v>91.909841568274004</c:v>
                </c:pt>
                <c:pt idx="19798">
                  <c:v>91.959156187165604</c:v>
                </c:pt>
                <c:pt idx="19799">
                  <c:v>91.934228507293099</c:v>
                </c:pt>
                <c:pt idx="19800">
                  <c:v>91.909300827420594</c:v>
                </c:pt>
                <c:pt idx="19801">
                  <c:v>91.884373147548104</c:v>
                </c:pt>
                <c:pt idx="19802">
                  <c:v>91.859445467675599</c:v>
                </c:pt>
                <c:pt idx="19803">
                  <c:v>91.834517787803094</c:v>
                </c:pt>
                <c:pt idx="19804">
                  <c:v>91.809590107930504</c:v>
                </c:pt>
                <c:pt idx="19805">
                  <c:v>91.9094745971679</c:v>
                </c:pt>
                <c:pt idx="19806">
                  <c:v>91.8013491694105</c:v>
                </c:pt>
                <c:pt idx="19807">
                  <c:v>91.766338255347193</c:v>
                </c:pt>
                <c:pt idx="19808">
                  <c:v>91.877459262084898</c:v>
                </c:pt>
                <c:pt idx="19809">
                  <c:v>91.862459109496996</c:v>
                </c:pt>
                <c:pt idx="19810">
                  <c:v>91.847458956909094</c:v>
                </c:pt>
                <c:pt idx="19811">
                  <c:v>91.832458804321206</c:v>
                </c:pt>
                <c:pt idx="19812">
                  <c:v>91.817458651733403</c:v>
                </c:pt>
                <c:pt idx="19813">
                  <c:v>91.802458499145501</c:v>
                </c:pt>
                <c:pt idx="19814">
                  <c:v>91.787458346557599</c:v>
                </c:pt>
                <c:pt idx="19815">
                  <c:v>91.772458193969698</c:v>
                </c:pt>
                <c:pt idx="19816">
                  <c:v>91.757458041381796</c:v>
                </c:pt>
                <c:pt idx="19817">
                  <c:v>91.801475239562905</c:v>
                </c:pt>
                <c:pt idx="19818">
                  <c:v>91.737489965820302</c:v>
                </c:pt>
                <c:pt idx="19819">
                  <c:v>91.734490087890606</c:v>
                </c:pt>
                <c:pt idx="19820">
                  <c:v>91.731490209960896</c:v>
                </c:pt>
                <c:pt idx="19821">
                  <c:v>91.7284903320312</c:v>
                </c:pt>
                <c:pt idx="19822">
                  <c:v>91.725490454101504</c:v>
                </c:pt>
                <c:pt idx="19823">
                  <c:v>91.722490576171793</c:v>
                </c:pt>
                <c:pt idx="19824">
                  <c:v>91.719490698242097</c:v>
                </c:pt>
                <c:pt idx="19825">
                  <c:v>91.716490820312501</c:v>
                </c:pt>
                <c:pt idx="19826">
                  <c:v>91.713490942382805</c:v>
                </c:pt>
                <c:pt idx="19827">
                  <c:v>91.666227728093403</c:v>
                </c:pt>
                <c:pt idx="19828">
                  <c:v>91.699967022059397</c:v>
                </c:pt>
                <c:pt idx="19829">
                  <c:v>91.687966947402401</c:v>
                </c:pt>
                <c:pt idx="19830">
                  <c:v>91.675966872745505</c:v>
                </c:pt>
                <c:pt idx="19831">
                  <c:v>91.663966798088495</c:v>
                </c:pt>
                <c:pt idx="19832">
                  <c:v>91.651966723431599</c:v>
                </c:pt>
                <c:pt idx="19833">
                  <c:v>91.639966648774603</c:v>
                </c:pt>
                <c:pt idx="19834">
                  <c:v>91.627966574117593</c:v>
                </c:pt>
                <c:pt idx="19835">
                  <c:v>91.615966499460697</c:v>
                </c:pt>
                <c:pt idx="19836">
                  <c:v>91.603966424803701</c:v>
                </c:pt>
                <c:pt idx="19837">
                  <c:v>91.680492531044194</c:v>
                </c:pt>
                <c:pt idx="19838">
                  <c:v>91.595011771519907</c:v>
                </c:pt>
                <c:pt idx="19839">
                  <c:v>91.601012290318806</c:v>
                </c:pt>
                <c:pt idx="19840">
                  <c:v>91.607012809117606</c:v>
                </c:pt>
                <c:pt idx="19841">
                  <c:v>91.613013327916406</c:v>
                </c:pt>
                <c:pt idx="19842">
                  <c:v>91.619013846715205</c:v>
                </c:pt>
                <c:pt idx="19843">
                  <c:v>91.625014365514104</c:v>
                </c:pt>
                <c:pt idx="19844">
                  <c:v>91.631014884312904</c:v>
                </c:pt>
                <c:pt idx="19845">
                  <c:v>91.637015403111704</c:v>
                </c:pt>
                <c:pt idx="19846">
                  <c:v>91.643015921910603</c:v>
                </c:pt>
                <c:pt idx="19847">
                  <c:v>91.545747582334698</c:v>
                </c:pt>
                <c:pt idx="19848">
                  <c:v>91.637469955266596</c:v>
                </c:pt>
                <c:pt idx="19849">
                  <c:v>91.622477049249994</c:v>
                </c:pt>
                <c:pt idx="19850">
                  <c:v>91.607484143233293</c:v>
                </c:pt>
                <c:pt idx="19851">
                  <c:v>91.592491237216706</c:v>
                </c:pt>
                <c:pt idx="19852">
                  <c:v>91.577498331200005</c:v>
                </c:pt>
                <c:pt idx="19853">
                  <c:v>91.562505425183403</c:v>
                </c:pt>
                <c:pt idx="19854">
                  <c:v>91.547512519166702</c:v>
                </c:pt>
                <c:pt idx="19855">
                  <c:v>91.5325196131501</c:v>
                </c:pt>
                <c:pt idx="19856">
                  <c:v>91.517526707133399</c:v>
                </c:pt>
                <c:pt idx="19857">
                  <c:v>91.453946565114805</c:v>
                </c:pt>
                <c:pt idx="19858">
                  <c:v>91.479140507096005</c:v>
                </c:pt>
                <c:pt idx="19859">
                  <c:v>91.454038830917895</c:v>
                </c:pt>
                <c:pt idx="19860">
                  <c:v>91.428937154739799</c:v>
                </c:pt>
                <c:pt idx="19861">
                  <c:v>91.403835478561703</c:v>
                </c:pt>
                <c:pt idx="19862">
                  <c:v>91.378733802383607</c:v>
                </c:pt>
                <c:pt idx="19863">
                  <c:v>91.353632126205497</c:v>
                </c:pt>
                <c:pt idx="19864">
                  <c:v>91.3285304500275</c:v>
                </c:pt>
                <c:pt idx="19865">
                  <c:v>91.303428773849404</c:v>
                </c:pt>
                <c:pt idx="19866">
                  <c:v>91.5</c:v>
                </c:pt>
                <c:pt idx="19867">
                  <c:v>91.259219547550799</c:v>
                </c:pt>
                <c:pt idx="19868">
                  <c:v>91.4775630189081</c:v>
                </c:pt>
                <c:pt idx="19869">
                  <c:v>91.450563041661695</c:v>
                </c:pt>
                <c:pt idx="19870">
                  <c:v>91.423563064415205</c:v>
                </c:pt>
                <c:pt idx="19871">
                  <c:v>91.396563087168701</c:v>
                </c:pt>
                <c:pt idx="19872">
                  <c:v>91.369563109922197</c:v>
                </c:pt>
                <c:pt idx="19873">
                  <c:v>91.342563132675807</c:v>
                </c:pt>
                <c:pt idx="19874">
                  <c:v>91.315563155429302</c:v>
                </c:pt>
                <c:pt idx="19875">
                  <c:v>91.288563178182798</c:v>
                </c:pt>
                <c:pt idx="19876">
                  <c:v>91.261563200936394</c:v>
                </c:pt>
                <c:pt idx="19877">
                  <c:v>91.396774950027407</c:v>
                </c:pt>
                <c:pt idx="19878">
                  <c:v>91.234981241666304</c:v>
                </c:pt>
                <c:pt idx="19879">
                  <c:v>91.240981860475401</c:v>
                </c:pt>
                <c:pt idx="19880">
                  <c:v>91.246982479284597</c:v>
                </c:pt>
                <c:pt idx="19881">
                  <c:v>91.252983098093694</c:v>
                </c:pt>
                <c:pt idx="19882">
                  <c:v>91.258983716902804</c:v>
                </c:pt>
                <c:pt idx="19883">
                  <c:v>91.264984335712001</c:v>
                </c:pt>
                <c:pt idx="19884">
                  <c:v>91.270984954521097</c:v>
                </c:pt>
                <c:pt idx="19885">
                  <c:v>91.276985573330293</c:v>
                </c:pt>
                <c:pt idx="19886">
                  <c:v>91.282986192139404</c:v>
                </c:pt>
                <c:pt idx="19887">
                  <c:v>91.215249708914996</c:v>
                </c:pt>
                <c:pt idx="19888">
                  <c:v>91.282521336526599</c:v>
                </c:pt>
                <c:pt idx="19889">
                  <c:v>91.273520639774901</c:v>
                </c:pt>
                <c:pt idx="19890">
                  <c:v>91.264519943023103</c:v>
                </c:pt>
                <c:pt idx="19891">
                  <c:v>91.255519246271405</c:v>
                </c:pt>
                <c:pt idx="19892">
                  <c:v>91.246518549519607</c:v>
                </c:pt>
                <c:pt idx="19893">
                  <c:v>91.237517852767894</c:v>
                </c:pt>
                <c:pt idx="19894">
                  <c:v>91.228517156016196</c:v>
                </c:pt>
                <c:pt idx="19895">
                  <c:v>91.219516459264398</c:v>
                </c:pt>
                <c:pt idx="19896">
                  <c:v>91.210515762512699</c:v>
                </c:pt>
                <c:pt idx="19897">
                  <c:v>91.157280315399106</c:v>
                </c:pt>
                <c:pt idx="19898">
                  <c:v>91.185033421656101</c:v>
                </c:pt>
                <c:pt idx="19899">
                  <c:v>91.167033991119496</c:v>
                </c:pt>
                <c:pt idx="19900">
                  <c:v>91.149034560583004</c:v>
                </c:pt>
                <c:pt idx="19901">
                  <c:v>91.131035130046399</c:v>
                </c:pt>
                <c:pt idx="19902">
                  <c:v>91.113035699509794</c:v>
                </c:pt>
                <c:pt idx="19903">
                  <c:v>91.095036268973303</c:v>
                </c:pt>
                <c:pt idx="19904">
                  <c:v>91.077036838436698</c:v>
                </c:pt>
                <c:pt idx="19905">
                  <c:v>91.059037407900206</c:v>
                </c:pt>
                <c:pt idx="19906">
                  <c:v>91.041037977363601</c:v>
                </c:pt>
                <c:pt idx="19907">
                  <c:v>91.111523645558194</c:v>
                </c:pt>
                <c:pt idx="19908">
                  <c:v>91.019996643066406</c:v>
                </c:pt>
                <c:pt idx="19909">
                  <c:v>91.019996643066406</c:v>
                </c:pt>
                <c:pt idx="19910">
                  <c:v>91.019996643066406</c:v>
                </c:pt>
                <c:pt idx="19911">
                  <c:v>91.019996643066406</c:v>
                </c:pt>
                <c:pt idx="19912">
                  <c:v>91.019996643066406</c:v>
                </c:pt>
                <c:pt idx="19913">
                  <c:v>91.019996643066406</c:v>
                </c:pt>
                <c:pt idx="19914">
                  <c:v>91.019996643066406</c:v>
                </c:pt>
                <c:pt idx="19915">
                  <c:v>91.019996643066406</c:v>
                </c:pt>
                <c:pt idx="19916">
                  <c:v>91.019996643066406</c:v>
                </c:pt>
                <c:pt idx="19917">
                  <c:v>90.931524865705299</c:v>
                </c:pt>
                <c:pt idx="19918">
                  <c:v>91.005068617757104</c:v>
                </c:pt>
                <c:pt idx="19919">
                  <c:v>90.987068587239506</c:v>
                </c:pt>
                <c:pt idx="19920">
                  <c:v>90.969068556721993</c:v>
                </c:pt>
                <c:pt idx="19921">
                  <c:v>90.951068526204395</c:v>
                </c:pt>
                <c:pt idx="19922">
                  <c:v>90.933068495686797</c:v>
                </c:pt>
                <c:pt idx="19923">
                  <c:v>90.915068465169199</c:v>
                </c:pt>
                <c:pt idx="19924">
                  <c:v>90.897068434651601</c:v>
                </c:pt>
                <c:pt idx="19925">
                  <c:v>90.879068404134102</c:v>
                </c:pt>
                <c:pt idx="19926">
                  <c:v>90.861068373616504</c:v>
                </c:pt>
                <c:pt idx="19927">
                  <c:v>90.848429457910697</c:v>
                </c:pt>
                <c:pt idx="19928">
                  <c:v>90.826347812172301</c:v>
                </c:pt>
                <c:pt idx="19929">
                  <c:v>90.809890586627702</c:v>
                </c:pt>
                <c:pt idx="19930">
                  <c:v>90.793433361083103</c:v>
                </c:pt>
                <c:pt idx="19931">
                  <c:v>90.776976135538504</c:v>
                </c:pt>
                <c:pt idx="19932">
                  <c:v>90.796534830803694</c:v>
                </c:pt>
                <c:pt idx="19933">
                  <c:v>90.75</c:v>
                </c:pt>
                <c:pt idx="19934">
                  <c:v>90.75</c:v>
                </c:pt>
                <c:pt idx="19935">
                  <c:v>90.75</c:v>
                </c:pt>
                <c:pt idx="19936">
                  <c:v>90.75</c:v>
                </c:pt>
                <c:pt idx="19937">
                  <c:v>90.713988165336403</c:v>
                </c:pt>
                <c:pt idx="19938">
                  <c:v>90.740049772262495</c:v>
                </c:pt>
                <c:pt idx="19939">
                  <c:v>90.728049497604303</c:v>
                </c:pt>
                <c:pt idx="19940">
                  <c:v>90.716049222946097</c:v>
                </c:pt>
                <c:pt idx="19941">
                  <c:v>90.704048948287905</c:v>
                </c:pt>
                <c:pt idx="19942">
                  <c:v>90.692048673629699</c:v>
                </c:pt>
                <c:pt idx="19943">
                  <c:v>90.680048398971493</c:v>
                </c:pt>
                <c:pt idx="19944">
                  <c:v>90.668048124313302</c:v>
                </c:pt>
                <c:pt idx="19945">
                  <c:v>90.656047849655096</c:v>
                </c:pt>
                <c:pt idx="19946">
                  <c:v>90.644047574996904</c:v>
                </c:pt>
                <c:pt idx="19947">
                  <c:v>90.661536612823895</c:v>
                </c:pt>
                <c:pt idx="19948">
                  <c:v>90.625022372936499</c:v>
                </c:pt>
                <c:pt idx="19949">
                  <c:v>90.6190225170795</c:v>
                </c:pt>
                <c:pt idx="19950">
                  <c:v>90.613022661222601</c:v>
                </c:pt>
                <c:pt idx="19951">
                  <c:v>90.607022805365602</c:v>
                </c:pt>
                <c:pt idx="19952">
                  <c:v>90.601022949508604</c:v>
                </c:pt>
                <c:pt idx="19953">
                  <c:v>90.595023093651704</c:v>
                </c:pt>
                <c:pt idx="19954">
                  <c:v>90.589023237794706</c:v>
                </c:pt>
                <c:pt idx="19955">
                  <c:v>90.583023381937707</c:v>
                </c:pt>
                <c:pt idx="19956">
                  <c:v>90.577023526080694</c:v>
                </c:pt>
                <c:pt idx="19957">
                  <c:v>90.556283282059894</c:v>
                </c:pt>
                <c:pt idx="19958">
                  <c:v>90.562536609651502</c:v>
                </c:pt>
                <c:pt idx="19959">
                  <c:v>90.5535377127392</c:v>
                </c:pt>
                <c:pt idx="19960">
                  <c:v>90.544538815826797</c:v>
                </c:pt>
                <c:pt idx="19961">
                  <c:v>90.535539918914395</c:v>
                </c:pt>
                <c:pt idx="19962">
                  <c:v>90.526541022002107</c:v>
                </c:pt>
                <c:pt idx="19963">
                  <c:v>90.517542125089705</c:v>
                </c:pt>
                <c:pt idx="19964">
                  <c:v>90.508543228177302</c:v>
                </c:pt>
                <c:pt idx="19965">
                  <c:v>90.499544331265</c:v>
                </c:pt>
                <c:pt idx="19966">
                  <c:v>90.490545434352597</c:v>
                </c:pt>
                <c:pt idx="19967">
                  <c:v>90.481541442057306</c:v>
                </c:pt>
                <c:pt idx="19968">
                  <c:v>90.472546782341396</c:v>
                </c:pt>
                <c:pt idx="19969">
                  <c:v>90.4635468485546</c:v>
                </c:pt>
                <c:pt idx="19970">
                  <c:v>90.454546914767704</c:v>
                </c:pt>
                <c:pt idx="19971">
                  <c:v>90.445546980980893</c:v>
                </c:pt>
                <c:pt idx="19972">
                  <c:v>90.436547047193997</c:v>
                </c:pt>
                <c:pt idx="19973">
                  <c:v>90.427547113407201</c:v>
                </c:pt>
                <c:pt idx="19974">
                  <c:v>90.418547179620305</c:v>
                </c:pt>
                <c:pt idx="19975">
                  <c:v>90.409547245833494</c:v>
                </c:pt>
                <c:pt idx="19976">
                  <c:v>90.400547312046598</c:v>
                </c:pt>
                <c:pt idx="19977">
                  <c:v>90.285907979849497</c:v>
                </c:pt>
                <c:pt idx="19978">
                  <c:v>90.332302921657799</c:v>
                </c:pt>
                <c:pt idx="19979">
                  <c:v>90.373547487023799</c:v>
                </c:pt>
                <c:pt idx="19980">
                  <c:v>90.245160862206902</c:v>
                </c:pt>
                <c:pt idx="19981">
                  <c:v>90.252805973417296</c:v>
                </c:pt>
                <c:pt idx="19982">
                  <c:v>90.260451084627604</c:v>
                </c:pt>
                <c:pt idx="19983">
                  <c:v>90.268096195837998</c:v>
                </c:pt>
                <c:pt idx="19984">
                  <c:v>90.275741307048307</c:v>
                </c:pt>
                <c:pt idx="19985">
                  <c:v>90.283386418258701</c:v>
                </c:pt>
                <c:pt idx="19986">
                  <c:v>90.291031529469095</c:v>
                </c:pt>
                <c:pt idx="19987">
                  <c:v>90.239997863769503</c:v>
                </c:pt>
                <c:pt idx="19988">
                  <c:v>90.295030624389597</c:v>
                </c:pt>
                <c:pt idx="19989">
                  <c:v>90.289030868530205</c:v>
                </c:pt>
                <c:pt idx="19990">
                  <c:v>90.283031112670898</c:v>
                </c:pt>
                <c:pt idx="19991">
                  <c:v>90.277031356811506</c:v>
                </c:pt>
                <c:pt idx="19992">
                  <c:v>90.271031600952099</c:v>
                </c:pt>
                <c:pt idx="19993">
                  <c:v>90.265031845092693</c:v>
                </c:pt>
                <c:pt idx="19994">
                  <c:v>90.259032089233401</c:v>
                </c:pt>
                <c:pt idx="19995">
                  <c:v>90.253032333373994</c:v>
                </c:pt>
                <c:pt idx="19996">
                  <c:v>90.247032577514602</c:v>
                </c:pt>
                <c:pt idx="19997">
                  <c:v>90.211547035337603</c:v>
                </c:pt>
                <c:pt idx="19998">
                  <c:v>90.2300674709833</c:v>
                </c:pt>
                <c:pt idx="19999">
                  <c:v>90.218066996317205</c:v>
                </c:pt>
                <c:pt idx="20000">
                  <c:v>90.206066521651096</c:v>
                </c:pt>
                <c:pt idx="20001">
                  <c:v>90.194066046984901</c:v>
                </c:pt>
                <c:pt idx="20002">
                  <c:v>90.182065572318805</c:v>
                </c:pt>
                <c:pt idx="20003">
                  <c:v>90.170065097652696</c:v>
                </c:pt>
                <c:pt idx="20004">
                  <c:v>90.158064622986601</c:v>
                </c:pt>
                <c:pt idx="20005">
                  <c:v>90.146064148320505</c:v>
                </c:pt>
                <c:pt idx="20006">
                  <c:v>90.134063673654396</c:v>
                </c:pt>
                <c:pt idx="20007">
                  <c:v>90.107327157693504</c:v>
                </c:pt>
                <c:pt idx="20008">
                  <c:v>90.107580622355101</c:v>
                </c:pt>
                <c:pt idx="20009">
                  <c:v>90.092581232706706</c:v>
                </c:pt>
                <c:pt idx="20010">
                  <c:v>90.077581843058198</c:v>
                </c:pt>
                <c:pt idx="20011">
                  <c:v>90.062582453409803</c:v>
                </c:pt>
                <c:pt idx="20012">
                  <c:v>90.047583063761394</c:v>
                </c:pt>
                <c:pt idx="20013">
                  <c:v>90.0325836741129</c:v>
                </c:pt>
                <c:pt idx="20014">
                  <c:v>90.017584284464505</c:v>
                </c:pt>
                <c:pt idx="20015">
                  <c:v>90.002584894815996</c:v>
                </c:pt>
                <c:pt idx="20016">
                  <c:v>89.987585505167601</c:v>
                </c:pt>
                <c:pt idx="20017">
                  <c:v>90.002083818778601</c:v>
                </c:pt>
                <c:pt idx="20018">
                  <c:v>89.962554374626094</c:v>
                </c:pt>
                <c:pt idx="20019">
                  <c:v>89.953556977030203</c:v>
                </c:pt>
                <c:pt idx="20020">
                  <c:v>89.944559579434198</c:v>
                </c:pt>
                <c:pt idx="20021">
                  <c:v>89.935562181838193</c:v>
                </c:pt>
                <c:pt idx="20022">
                  <c:v>89.926564784242203</c:v>
                </c:pt>
                <c:pt idx="20023">
                  <c:v>89.917567386646198</c:v>
                </c:pt>
                <c:pt idx="20024">
                  <c:v>89.908569989050207</c:v>
                </c:pt>
                <c:pt idx="20025">
                  <c:v>89.899572591454302</c:v>
                </c:pt>
                <c:pt idx="20026">
                  <c:v>89.890575193858297</c:v>
                </c:pt>
                <c:pt idx="20027">
                  <c:v>89.925785825094195</c:v>
                </c:pt>
                <c:pt idx="20028">
                  <c:v>89.879997253417898</c:v>
                </c:pt>
                <c:pt idx="20029">
                  <c:v>89.879997253417898</c:v>
                </c:pt>
                <c:pt idx="20030">
                  <c:v>89.879997253417898</c:v>
                </c:pt>
                <c:pt idx="20031">
                  <c:v>89.879997253417898</c:v>
                </c:pt>
                <c:pt idx="20032">
                  <c:v>89.879997253417898</c:v>
                </c:pt>
                <c:pt idx="20033">
                  <c:v>89.879997253417898</c:v>
                </c:pt>
                <c:pt idx="20034">
                  <c:v>89.879997253417898</c:v>
                </c:pt>
                <c:pt idx="20035">
                  <c:v>89.879997253417898</c:v>
                </c:pt>
                <c:pt idx="20036">
                  <c:v>89.879997253417898</c:v>
                </c:pt>
                <c:pt idx="20037">
                  <c:v>89.780545129912895</c:v>
                </c:pt>
                <c:pt idx="20038">
                  <c:v>89.854374955887494</c:v>
                </c:pt>
                <c:pt idx="20039">
                  <c:v>89.823229537495493</c:v>
                </c:pt>
                <c:pt idx="20040">
                  <c:v>89.792084119103507</c:v>
                </c:pt>
                <c:pt idx="20041">
                  <c:v>89.845594653320305</c:v>
                </c:pt>
                <c:pt idx="20042">
                  <c:v>89.730070967944499</c:v>
                </c:pt>
                <c:pt idx="20043">
                  <c:v>89.741646414940902</c:v>
                </c:pt>
                <c:pt idx="20044">
                  <c:v>89.753221861937305</c:v>
                </c:pt>
                <c:pt idx="20045">
                  <c:v>89.764797308933794</c:v>
                </c:pt>
                <c:pt idx="20046">
                  <c:v>89.776372755930197</c:v>
                </c:pt>
                <c:pt idx="20047">
                  <c:v>89.700321622472302</c:v>
                </c:pt>
                <c:pt idx="20048">
                  <c:v>89.777660789998293</c:v>
                </c:pt>
                <c:pt idx="20049">
                  <c:v>89.762660637410406</c:v>
                </c:pt>
                <c:pt idx="20050">
                  <c:v>89.747660484822504</c:v>
                </c:pt>
                <c:pt idx="20051">
                  <c:v>89.732660332234701</c:v>
                </c:pt>
                <c:pt idx="20052">
                  <c:v>89.717660179646799</c:v>
                </c:pt>
                <c:pt idx="20053">
                  <c:v>89.702660027058897</c:v>
                </c:pt>
                <c:pt idx="20054">
                  <c:v>89.687659874470995</c:v>
                </c:pt>
                <c:pt idx="20055">
                  <c:v>89.672659721883093</c:v>
                </c:pt>
                <c:pt idx="20056">
                  <c:v>89.657659569295205</c:v>
                </c:pt>
                <c:pt idx="20057">
                  <c:v>89.657393922237603</c:v>
                </c:pt>
                <c:pt idx="20058">
                  <c:v>89.6301273282306</c:v>
                </c:pt>
                <c:pt idx="20059">
                  <c:v>89.618127253573604</c:v>
                </c:pt>
                <c:pt idx="20060">
                  <c:v>89.606127178916694</c:v>
                </c:pt>
                <c:pt idx="20061">
                  <c:v>89.594127104259698</c:v>
                </c:pt>
                <c:pt idx="20062">
                  <c:v>89.582127029602802</c:v>
                </c:pt>
                <c:pt idx="20063">
                  <c:v>89.570126954945806</c:v>
                </c:pt>
                <c:pt idx="20064">
                  <c:v>89.558126880288896</c:v>
                </c:pt>
                <c:pt idx="20065">
                  <c:v>89.5461268056319</c:v>
                </c:pt>
                <c:pt idx="20066">
                  <c:v>89.534126730974904</c:v>
                </c:pt>
                <c:pt idx="20067">
                  <c:v>89.536861839294403</c:v>
                </c:pt>
                <c:pt idx="20068">
                  <c:v>89.512594320902807</c:v>
                </c:pt>
                <c:pt idx="20069">
                  <c:v>89.503594537117394</c:v>
                </c:pt>
                <c:pt idx="20070">
                  <c:v>89.494594753331896</c:v>
                </c:pt>
                <c:pt idx="20071">
                  <c:v>89.485594969546398</c:v>
                </c:pt>
                <c:pt idx="20072">
                  <c:v>89.476595185760999</c:v>
                </c:pt>
                <c:pt idx="20073">
                  <c:v>89.467595401975501</c:v>
                </c:pt>
                <c:pt idx="20074">
                  <c:v>89.458595618190103</c:v>
                </c:pt>
                <c:pt idx="20075">
                  <c:v>89.449595834404604</c:v>
                </c:pt>
                <c:pt idx="20076">
                  <c:v>89.440596050619106</c:v>
                </c:pt>
                <c:pt idx="20077">
                  <c:v>89.475797191619804</c:v>
                </c:pt>
                <c:pt idx="20078">
                  <c:v>89.430000305175696</c:v>
                </c:pt>
                <c:pt idx="20079">
                  <c:v>89.430000305175696</c:v>
                </c:pt>
                <c:pt idx="20080">
                  <c:v>89.430000305175696</c:v>
                </c:pt>
                <c:pt idx="20081">
                  <c:v>89.430000305175696</c:v>
                </c:pt>
                <c:pt idx="20082">
                  <c:v>89.430000305175696</c:v>
                </c:pt>
                <c:pt idx="20083">
                  <c:v>89.430000305175696</c:v>
                </c:pt>
                <c:pt idx="20084">
                  <c:v>89.430000305175696</c:v>
                </c:pt>
                <c:pt idx="20085">
                  <c:v>89.430000305175696</c:v>
                </c:pt>
                <c:pt idx="20086">
                  <c:v>89.430000305175696</c:v>
                </c:pt>
                <c:pt idx="20087">
                  <c:v>89.3202337708708</c:v>
                </c:pt>
                <c:pt idx="20088">
                  <c:v>89.410354690187205</c:v>
                </c:pt>
                <c:pt idx="20089">
                  <c:v>89.386469444000596</c:v>
                </c:pt>
                <c:pt idx="20090">
                  <c:v>89.362584197814002</c:v>
                </c:pt>
                <c:pt idx="20091">
                  <c:v>89.338698951627407</c:v>
                </c:pt>
                <c:pt idx="20092">
                  <c:v>89.314813705440798</c:v>
                </c:pt>
                <c:pt idx="20093">
                  <c:v>89.290928459254204</c:v>
                </c:pt>
                <c:pt idx="20094">
                  <c:v>89.267043213067595</c:v>
                </c:pt>
                <c:pt idx="20095">
                  <c:v>89.2892185300812</c:v>
                </c:pt>
                <c:pt idx="20096">
                  <c:v>89.220757596648397</c:v>
                </c:pt>
                <c:pt idx="20097">
                  <c:v>89.217242703003194</c:v>
                </c:pt>
                <c:pt idx="20098">
                  <c:v>89.245074492060795</c:v>
                </c:pt>
                <c:pt idx="20099">
                  <c:v>89.239073873251598</c:v>
                </c:pt>
                <c:pt idx="20100">
                  <c:v>89.233073254442502</c:v>
                </c:pt>
                <c:pt idx="20101">
                  <c:v>89.227072635633405</c:v>
                </c:pt>
                <c:pt idx="20102">
                  <c:v>89.221072016824195</c:v>
                </c:pt>
                <c:pt idx="20103">
                  <c:v>89.215071398015098</c:v>
                </c:pt>
                <c:pt idx="20104">
                  <c:v>89.209070779205902</c:v>
                </c:pt>
                <c:pt idx="20105">
                  <c:v>89.203070160396805</c:v>
                </c:pt>
                <c:pt idx="20106">
                  <c:v>89.197069541587695</c:v>
                </c:pt>
                <c:pt idx="20107">
                  <c:v>89.161611613576</c:v>
                </c:pt>
                <c:pt idx="20108">
                  <c:v>89.180143212890599</c:v>
                </c:pt>
                <c:pt idx="20109">
                  <c:v>89.1681437011718</c:v>
                </c:pt>
                <c:pt idx="20110">
                  <c:v>89.156144189453101</c:v>
                </c:pt>
                <c:pt idx="20111">
                  <c:v>89.144144677734303</c:v>
                </c:pt>
                <c:pt idx="20112">
                  <c:v>89.132145166015604</c:v>
                </c:pt>
                <c:pt idx="20113">
                  <c:v>89.120145654296806</c:v>
                </c:pt>
                <c:pt idx="20114">
                  <c:v>89.108146142578093</c:v>
                </c:pt>
                <c:pt idx="20115">
                  <c:v>89.096146630859295</c:v>
                </c:pt>
                <c:pt idx="20116">
                  <c:v>89.084147119140596</c:v>
                </c:pt>
                <c:pt idx="20117">
                  <c:v>89.101605662155094</c:v>
                </c:pt>
                <c:pt idx="20118">
                  <c:v>89.065073268890302</c:v>
                </c:pt>
                <c:pt idx="20119">
                  <c:v>89.059072750091502</c:v>
                </c:pt>
                <c:pt idx="20120">
                  <c:v>89.053072231292703</c:v>
                </c:pt>
                <c:pt idx="20121">
                  <c:v>89.047071712493903</c:v>
                </c:pt>
                <c:pt idx="20122">
                  <c:v>89.041071193695004</c:v>
                </c:pt>
                <c:pt idx="20123">
                  <c:v>89.035070674896204</c:v>
                </c:pt>
                <c:pt idx="20124">
                  <c:v>89.029070156097404</c:v>
                </c:pt>
                <c:pt idx="20125">
                  <c:v>89.023069637298505</c:v>
                </c:pt>
                <c:pt idx="20126">
                  <c:v>89.017069118499705</c:v>
                </c:pt>
                <c:pt idx="20127">
                  <c:v>88.952145979520296</c:v>
                </c:pt>
                <c:pt idx="20128">
                  <c:v>88.995216728077295</c:v>
                </c:pt>
                <c:pt idx="20129">
                  <c:v>88.977216997555203</c:v>
                </c:pt>
                <c:pt idx="20130">
                  <c:v>88.959217267033097</c:v>
                </c:pt>
                <c:pt idx="20131">
                  <c:v>88.941217536511104</c:v>
                </c:pt>
                <c:pt idx="20132">
                  <c:v>88.923217805988997</c:v>
                </c:pt>
                <c:pt idx="20133">
                  <c:v>88.905218075466905</c:v>
                </c:pt>
                <c:pt idx="20134">
                  <c:v>88.887218344944898</c:v>
                </c:pt>
                <c:pt idx="20135">
                  <c:v>88.869218614422806</c:v>
                </c:pt>
                <c:pt idx="20136">
                  <c:v>88.8512188839007</c:v>
                </c:pt>
                <c:pt idx="20137">
                  <c:v>88.906875315732194</c:v>
                </c:pt>
                <c:pt idx="20138">
                  <c:v>88.827531801859493</c:v>
                </c:pt>
                <c:pt idx="20139">
                  <c:v>88.824531923929797</c:v>
                </c:pt>
                <c:pt idx="20140">
                  <c:v>88.821532046000101</c:v>
                </c:pt>
                <c:pt idx="20141">
                  <c:v>88.818532168070405</c:v>
                </c:pt>
                <c:pt idx="20142">
                  <c:v>88.815532290140794</c:v>
                </c:pt>
                <c:pt idx="20143">
                  <c:v>88.812532412211098</c:v>
                </c:pt>
                <c:pt idx="20144">
                  <c:v>88.809532534281402</c:v>
                </c:pt>
                <c:pt idx="20145">
                  <c:v>88.806532656351706</c:v>
                </c:pt>
                <c:pt idx="20146">
                  <c:v>88.803532778421996</c:v>
                </c:pt>
                <c:pt idx="20147">
                  <c:v>88.722917358211703</c:v>
                </c:pt>
                <c:pt idx="20148">
                  <c:v>88.792608469193198</c:v>
                </c:pt>
                <c:pt idx="20149">
                  <c:v>88.709999084472599</c:v>
                </c:pt>
                <c:pt idx="20150">
                  <c:v>88.709999084472599</c:v>
                </c:pt>
                <c:pt idx="20151">
                  <c:v>88.709999084472599</c:v>
                </c:pt>
                <c:pt idx="20152">
                  <c:v>88.709999084472599</c:v>
                </c:pt>
                <c:pt idx="20153">
                  <c:v>88.709999084472599</c:v>
                </c:pt>
                <c:pt idx="20154">
                  <c:v>88.709999084472599</c:v>
                </c:pt>
                <c:pt idx="20155">
                  <c:v>88.709999084472599</c:v>
                </c:pt>
                <c:pt idx="20156">
                  <c:v>88.709999084472599</c:v>
                </c:pt>
                <c:pt idx="20157">
                  <c:v>88.668232398208104</c:v>
                </c:pt>
                <c:pt idx="20158">
                  <c:v>88.702615243468998</c:v>
                </c:pt>
                <c:pt idx="20159">
                  <c:v>88.693616046633394</c:v>
                </c:pt>
                <c:pt idx="20160">
                  <c:v>88.684616849797806</c:v>
                </c:pt>
                <c:pt idx="20161">
                  <c:v>88.675617652962202</c:v>
                </c:pt>
                <c:pt idx="20162">
                  <c:v>88.666618456126599</c:v>
                </c:pt>
                <c:pt idx="20163">
                  <c:v>88.657619259290996</c:v>
                </c:pt>
                <c:pt idx="20164">
                  <c:v>88.648620062455393</c:v>
                </c:pt>
                <c:pt idx="20165">
                  <c:v>88.639620865619804</c:v>
                </c:pt>
                <c:pt idx="20166">
                  <c:v>88.630621668784201</c:v>
                </c:pt>
                <c:pt idx="20167">
                  <c:v>88.592161007303005</c:v>
                </c:pt>
                <c:pt idx="20168">
                  <c:v>88.607707912380405</c:v>
                </c:pt>
                <c:pt idx="20169">
                  <c:v>88.592708272737895</c:v>
                </c:pt>
                <c:pt idx="20170">
                  <c:v>88.577708633095497</c:v>
                </c:pt>
                <c:pt idx="20171">
                  <c:v>88.5627089934531</c:v>
                </c:pt>
                <c:pt idx="20172">
                  <c:v>88.547709353810603</c:v>
                </c:pt>
                <c:pt idx="20173">
                  <c:v>88.532709714168206</c:v>
                </c:pt>
                <c:pt idx="20174">
                  <c:v>88.517710074525795</c:v>
                </c:pt>
                <c:pt idx="20175">
                  <c:v>88.502710434883298</c:v>
                </c:pt>
                <c:pt idx="20176">
                  <c:v>88.487710795240901</c:v>
                </c:pt>
                <c:pt idx="20177">
                  <c:v>88.487455687226003</c:v>
                </c:pt>
                <c:pt idx="20178">
                  <c:v>88.4601717806745</c:v>
                </c:pt>
                <c:pt idx="20179">
                  <c:v>88.448174905130998</c:v>
                </c:pt>
                <c:pt idx="20180">
                  <c:v>88.436178029587495</c:v>
                </c:pt>
                <c:pt idx="20181">
                  <c:v>88.424181154044106</c:v>
                </c:pt>
                <c:pt idx="20182">
                  <c:v>88.412184278500604</c:v>
                </c:pt>
                <c:pt idx="20183">
                  <c:v>88.400187402957101</c:v>
                </c:pt>
                <c:pt idx="20184">
                  <c:v>88.388190527413698</c:v>
                </c:pt>
                <c:pt idx="20185">
                  <c:v>88.376193651870196</c:v>
                </c:pt>
                <c:pt idx="20186">
                  <c:v>88.364196776326693</c:v>
                </c:pt>
                <c:pt idx="20187">
                  <c:v>88.396368357298499</c:v>
                </c:pt>
                <c:pt idx="20188">
                  <c:v>88.347549237073906</c:v>
                </c:pt>
                <c:pt idx="20189">
                  <c:v>88.344549559122797</c:v>
                </c:pt>
                <c:pt idx="20190">
                  <c:v>88.341549881171602</c:v>
                </c:pt>
                <c:pt idx="20191">
                  <c:v>88.338550203220507</c:v>
                </c:pt>
                <c:pt idx="20192">
                  <c:v>88.335550525269298</c:v>
                </c:pt>
                <c:pt idx="20193">
                  <c:v>88.332550847318103</c:v>
                </c:pt>
                <c:pt idx="20194">
                  <c:v>88.329551169366994</c:v>
                </c:pt>
                <c:pt idx="20195">
                  <c:v>88.326551491415799</c:v>
                </c:pt>
                <c:pt idx="20196">
                  <c:v>88.323551813464704</c:v>
                </c:pt>
                <c:pt idx="20197">
                  <c:v>88.245896340540199</c:v>
                </c:pt>
                <c:pt idx="20198">
                  <c:v>88.296374636727407</c:v>
                </c:pt>
                <c:pt idx="20199">
                  <c:v>88.267416444984605</c:v>
                </c:pt>
                <c:pt idx="20200">
                  <c:v>88.238458253241802</c:v>
                </c:pt>
                <c:pt idx="20201">
                  <c:v>88.274208646774298</c:v>
                </c:pt>
                <c:pt idx="20202">
                  <c:v>88.199996948242102</c:v>
                </c:pt>
                <c:pt idx="20203">
                  <c:v>88.199996948242102</c:v>
                </c:pt>
                <c:pt idx="20204">
                  <c:v>88.199996948242102</c:v>
                </c:pt>
                <c:pt idx="20205">
                  <c:v>88.199996948242102</c:v>
                </c:pt>
                <c:pt idx="20206">
                  <c:v>88.199996948242102</c:v>
                </c:pt>
                <c:pt idx="20207">
                  <c:v>88.1678064816264</c:v>
                </c:pt>
                <c:pt idx="20208">
                  <c:v>88.192655481155896</c:v>
                </c:pt>
                <c:pt idx="20209">
                  <c:v>88.183656747240306</c:v>
                </c:pt>
                <c:pt idx="20210">
                  <c:v>88.174658013324603</c:v>
                </c:pt>
                <c:pt idx="20211">
                  <c:v>88.165659279408899</c:v>
                </c:pt>
                <c:pt idx="20212">
                  <c:v>88.156660545493295</c:v>
                </c:pt>
                <c:pt idx="20213">
                  <c:v>88.147661811577606</c:v>
                </c:pt>
                <c:pt idx="20214">
                  <c:v>88.138663077661903</c:v>
                </c:pt>
                <c:pt idx="20215">
                  <c:v>88.1296643437462</c:v>
                </c:pt>
                <c:pt idx="20216">
                  <c:v>88.120665609830596</c:v>
                </c:pt>
                <c:pt idx="20217">
                  <c:v>88.126383583800504</c:v>
                </c:pt>
                <c:pt idx="20218">
                  <c:v>88.105111513556693</c:v>
                </c:pt>
                <c:pt idx="20219">
                  <c:v>88.099111394765799</c:v>
                </c:pt>
                <c:pt idx="20220">
                  <c:v>88.093111275974906</c:v>
                </c:pt>
                <c:pt idx="20221">
                  <c:v>88.087111157183998</c:v>
                </c:pt>
                <c:pt idx="20222">
                  <c:v>88.081111038393104</c:v>
                </c:pt>
                <c:pt idx="20223">
                  <c:v>88.075110919602196</c:v>
                </c:pt>
                <c:pt idx="20224">
                  <c:v>88.069110800811302</c:v>
                </c:pt>
                <c:pt idx="20225">
                  <c:v>88.063110682020394</c:v>
                </c:pt>
                <c:pt idx="20226">
                  <c:v>88.0571105632295</c:v>
                </c:pt>
                <c:pt idx="20227">
                  <c:v>87.992223840519401</c:v>
                </c:pt>
                <c:pt idx="20228">
                  <c:v>88.035340397516805</c:v>
                </c:pt>
                <c:pt idx="20229">
                  <c:v>88.017340366999306</c:v>
                </c:pt>
                <c:pt idx="20230">
                  <c:v>87.999340336481694</c:v>
                </c:pt>
                <c:pt idx="20231">
                  <c:v>87.981340305964096</c:v>
                </c:pt>
                <c:pt idx="20232">
                  <c:v>87.963340275446498</c:v>
                </c:pt>
                <c:pt idx="20233">
                  <c:v>87.945340244929</c:v>
                </c:pt>
                <c:pt idx="20234">
                  <c:v>87.927340214411402</c:v>
                </c:pt>
                <c:pt idx="20235">
                  <c:v>87.909340183893804</c:v>
                </c:pt>
                <c:pt idx="20236">
                  <c:v>87.891340153376206</c:v>
                </c:pt>
                <c:pt idx="20237">
                  <c:v>87.917504715549299</c:v>
                </c:pt>
                <c:pt idx="20238">
                  <c:v>87.862667793222101</c:v>
                </c:pt>
                <c:pt idx="20239">
                  <c:v>87.853668009436703</c:v>
                </c:pt>
                <c:pt idx="20240">
                  <c:v>87.844668225651205</c:v>
                </c:pt>
                <c:pt idx="20241">
                  <c:v>87.835668441865707</c:v>
                </c:pt>
                <c:pt idx="20242">
                  <c:v>87.826668658080294</c:v>
                </c:pt>
                <c:pt idx="20243">
                  <c:v>87.817668874294796</c:v>
                </c:pt>
                <c:pt idx="20244">
                  <c:v>87.808669090509397</c:v>
                </c:pt>
                <c:pt idx="20245">
                  <c:v>87.799669306723899</c:v>
                </c:pt>
                <c:pt idx="20246">
                  <c:v>87.790669522938501</c:v>
                </c:pt>
                <c:pt idx="20247">
                  <c:v>87.766743273923396</c:v>
                </c:pt>
                <c:pt idx="20248">
                  <c:v>87.769689341371205</c:v>
                </c:pt>
                <c:pt idx="20249">
                  <c:v>87.757029368478499</c:v>
                </c:pt>
                <c:pt idx="20250">
                  <c:v>87.744369395585807</c:v>
                </c:pt>
                <c:pt idx="20251">
                  <c:v>87.7317094226931</c:v>
                </c:pt>
                <c:pt idx="20252">
                  <c:v>87.719049449800394</c:v>
                </c:pt>
                <c:pt idx="20253">
                  <c:v>87.706389476907702</c:v>
                </c:pt>
                <c:pt idx="20254">
                  <c:v>87.718668098034499</c:v>
                </c:pt>
                <c:pt idx="20255">
                  <c:v>87.689994812011705</c:v>
                </c:pt>
                <c:pt idx="20256">
                  <c:v>87.689994812011705</c:v>
                </c:pt>
                <c:pt idx="20257">
                  <c:v>87.683700710945303</c:v>
                </c:pt>
                <c:pt idx="20258">
                  <c:v>87.687552818396199</c:v>
                </c:pt>
                <c:pt idx="20259">
                  <c:v>87.684553440362805</c:v>
                </c:pt>
                <c:pt idx="20260">
                  <c:v>87.681554062329496</c:v>
                </c:pt>
                <c:pt idx="20261">
                  <c:v>87.678554684296103</c:v>
                </c:pt>
                <c:pt idx="20262">
                  <c:v>87.675555306262794</c:v>
                </c:pt>
                <c:pt idx="20263">
                  <c:v>87.6725559282294</c:v>
                </c:pt>
                <c:pt idx="20264">
                  <c:v>87.669556550196106</c:v>
                </c:pt>
                <c:pt idx="20265">
                  <c:v>87.666557172162797</c:v>
                </c:pt>
                <c:pt idx="20266">
                  <c:v>87.663557794129403</c:v>
                </c:pt>
                <c:pt idx="20267">
                  <c:v>87.616397690151103</c:v>
                </c:pt>
                <c:pt idx="20268">
                  <c:v>87.6502464294433</c:v>
                </c:pt>
                <c:pt idx="20269">
                  <c:v>87.638246917724601</c:v>
                </c:pt>
                <c:pt idx="20270">
                  <c:v>87.626247406005803</c:v>
                </c:pt>
                <c:pt idx="20271">
                  <c:v>87.614247894287104</c:v>
                </c:pt>
                <c:pt idx="20272">
                  <c:v>87.602248382568305</c:v>
                </c:pt>
                <c:pt idx="20273">
                  <c:v>87.590248870849607</c:v>
                </c:pt>
                <c:pt idx="20274">
                  <c:v>87.578249359130794</c:v>
                </c:pt>
                <c:pt idx="20275">
                  <c:v>87.566249847412095</c:v>
                </c:pt>
                <c:pt idx="20276">
                  <c:v>87.554250335693297</c:v>
                </c:pt>
                <c:pt idx="20277">
                  <c:v>87.542246099553395</c:v>
                </c:pt>
                <c:pt idx="20278">
                  <c:v>87.530250529861107</c:v>
                </c:pt>
                <c:pt idx="20279">
                  <c:v>87.518250055194997</c:v>
                </c:pt>
                <c:pt idx="20280">
                  <c:v>87.506249580528902</c:v>
                </c:pt>
                <c:pt idx="20281">
                  <c:v>87.494249105862707</c:v>
                </c:pt>
                <c:pt idx="20282">
                  <c:v>87.482248631196597</c:v>
                </c:pt>
                <c:pt idx="20283">
                  <c:v>87.470248156530502</c:v>
                </c:pt>
                <c:pt idx="20284">
                  <c:v>87.458247681864407</c:v>
                </c:pt>
                <c:pt idx="20285">
                  <c:v>87.446247207198297</c:v>
                </c:pt>
                <c:pt idx="20286">
                  <c:v>87.434246732532202</c:v>
                </c:pt>
                <c:pt idx="20287">
                  <c:v>87.451687529855505</c:v>
                </c:pt>
                <c:pt idx="20288">
                  <c:v>87.415122367350193</c:v>
                </c:pt>
                <c:pt idx="20289">
                  <c:v>87.409122611490801</c:v>
                </c:pt>
                <c:pt idx="20290">
                  <c:v>87.403122855631494</c:v>
                </c:pt>
                <c:pt idx="20291">
                  <c:v>87.397123099772102</c:v>
                </c:pt>
                <c:pt idx="20292">
                  <c:v>87.391123343912696</c:v>
                </c:pt>
                <c:pt idx="20293">
                  <c:v>87.385123588053304</c:v>
                </c:pt>
                <c:pt idx="20294">
                  <c:v>87.379123832193997</c:v>
                </c:pt>
                <c:pt idx="20295">
                  <c:v>87.373124076334605</c:v>
                </c:pt>
                <c:pt idx="20296">
                  <c:v>87.367124320475199</c:v>
                </c:pt>
                <c:pt idx="20297">
                  <c:v>87.295982351331304</c:v>
                </c:pt>
                <c:pt idx="20298">
                  <c:v>87.343728566745199</c:v>
                </c:pt>
                <c:pt idx="20299">
                  <c:v>87.323705543439701</c:v>
                </c:pt>
                <c:pt idx="20300">
                  <c:v>87.303682520134103</c:v>
                </c:pt>
                <c:pt idx="20301">
                  <c:v>87.283659496828605</c:v>
                </c:pt>
                <c:pt idx="20302">
                  <c:v>87.263636473522993</c:v>
                </c:pt>
                <c:pt idx="20303">
                  <c:v>87.243613450217495</c:v>
                </c:pt>
                <c:pt idx="20304">
                  <c:v>87.223590426911898</c:v>
                </c:pt>
                <c:pt idx="20305">
                  <c:v>87.203567403606399</c:v>
                </c:pt>
                <c:pt idx="20306">
                  <c:v>87.227804859120297</c:v>
                </c:pt>
                <c:pt idx="20307">
                  <c:v>87.180000305175696</c:v>
                </c:pt>
                <c:pt idx="20308">
                  <c:v>87.207560265009803</c:v>
                </c:pt>
                <c:pt idx="20309">
                  <c:v>87.204560487072698</c:v>
                </c:pt>
                <c:pt idx="20310">
                  <c:v>87.201560709135606</c:v>
                </c:pt>
                <c:pt idx="20311">
                  <c:v>87.1985609311985</c:v>
                </c:pt>
                <c:pt idx="20312">
                  <c:v>87.195561153261394</c:v>
                </c:pt>
                <c:pt idx="20313">
                  <c:v>87.192561375324303</c:v>
                </c:pt>
                <c:pt idx="20314">
                  <c:v>87.189561597387197</c:v>
                </c:pt>
                <c:pt idx="20315">
                  <c:v>87.186561819450105</c:v>
                </c:pt>
                <c:pt idx="20316">
                  <c:v>87.183562041512999</c:v>
                </c:pt>
                <c:pt idx="20317">
                  <c:v>87.121690765569994</c:v>
                </c:pt>
                <c:pt idx="20318">
                  <c:v>87.167812212521397</c:v>
                </c:pt>
                <c:pt idx="20319">
                  <c:v>87.152814559542406</c:v>
                </c:pt>
                <c:pt idx="20320">
                  <c:v>87.137816906563302</c:v>
                </c:pt>
                <c:pt idx="20321">
                  <c:v>87.122819253584197</c:v>
                </c:pt>
                <c:pt idx="20322">
                  <c:v>87.107821600605206</c:v>
                </c:pt>
                <c:pt idx="20323">
                  <c:v>87.092823947626101</c:v>
                </c:pt>
                <c:pt idx="20324">
                  <c:v>87.077826294647096</c:v>
                </c:pt>
                <c:pt idx="20325">
                  <c:v>87.062828641668006</c:v>
                </c:pt>
                <c:pt idx="20326">
                  <c:v>87.047830988688901</c:v>
                </c:pt>
                <c:pt idx="20327">
                  <c:v>87.091691306804606</c:v>
                </c:pt>
                <c:pt idx="20328">
                  <c:v>87.027565756644705</c:v>
                </c:pt>
                <c:pt idx="20329">
                  <c:v>87.024565728713597</c:v>
                </c:pt>
                <c:pt idx="20330">
                  <c:v>87.021565700782602</c:v>
                </c:pt>
                <c:pt idx="20331">
                  <c:v>87.018565672851494</c:v>
                </c:pt>
                <c:pt idx="20332">
                  <c:v>87.0155656449204</c:v>
                </c:pt>
                <c:pt idx="20333">
                  <c:v>87.012565616989306</c:v>
                </c:pt>
                <c:pt idx="20334">
                  <c:v>87.009565589058198</c:v>
                </c:pt>
                <c:pt idx="20335">
                  <c:v>87.006565561127104</c:v>
                </c:pt>
                <c:pt idx="20336">
                  <c:v>87.003565533196095</c:v>
                </c:pt>
                <c:pt idx="20337">
                  <c:v>86.941699629592804</c:v>
                </c:pt>
                <c:pt idx="20338">
                  <c:v>86.987827984775606</c:v>
                </c:pt>
                <c:pt idx="20339">
                  <c:v>86.972828582157902</c:v>
                </c:pt>
                <c:pt idx="20340">
                  <c:v>86.957829179540099</c:v>
                </c:pt>
                <c:pt idx="20341">
                  <c:v>86.942829776922395</c:v>
                </c:pt>
                <c:pt idx="20342">
                  <c:v>86.927830374304605</c:v>
                </c:pt>
                <c:pt idx="20343">
                  <c:v>86.912830971686802</c:v>
                </c:pt>
                <c:pt idx="20344">
                  <c:v>86.897831569069098</c:v>
                </c:pt>
                <c:pt idx="20345">
                  <c:v>86.882832166451294</c:v>
                </c:pt>
                <c:pt idx="20346">
                  <c:v>86.867832763833604</c:v>
                </c:pt>
                <c:pt idx="20347">
                  <c:v>86.867545965388302</c:v>
                </c:pt>
                <c:pt idx="20348">
                  <c:v>86.840266251373293</c:v>
                </c:pt>
                <c:pt idx="20349">
                  <c:v>86.828265976715002</c:v>
                </c:pt>
                <c:pt idx="20350">
                  <c:v>86.816265702056796</c:v>
                </c:pt>
                <c:pt idx="20351">
                  <c:v>86.804265427398605</c:v>
                </c:pt>
                <c:pt idx="20352">
                  <c:v>86.792265152740399</c:v>
                </c:pt>
                <c:pt idx="20353">
                  <c:v>86.780264878082207</c:v>
                </c:pt>
                <c:pt idx="20354">
                  <c:v>86.768264603424001</c:v>
                </c:pt>
                <c:pt idx="20355">
                  <c:v>86.756264328765795</c:v>
                </c:pt>
                <c:pt idx="20356">
                  <c:v>86.744264054107603</c:v>
                </c:pt>
                <c:pt idx="20357">
                  <c:v>86.686347680038295</c:v>
                </c:pt>
                <c:pt idx="20358">
                  <c:v>86.669868999544207</c:v>
                </c:pt>
                <c:pt idx="20359">
                  <c:v>86.663356256635097</c:v>
                </c:pt>
                <c:pt idx="20360">
                  <c:v>86.656843513725903</c:v>
                </c:pt>
                <c:pt idx="20361">
                  <c:v>86.650330770816694</c:v>
                </c:pt>
                <c:pt idx="20362">
                  <c:v>86.6438180279075</c:v>
                </c:pt>
                <c:pt idx="20363">
                  <c:v>86.637305284998305</c:v>
                </c:pt>
                <c:pt idx="20364">
                  <c:v>86.630792542089097</c:v>
                </c:pt>
                <c:pt idx="20365">
                  <c:v>86.624279799179902</c:v>
                </c:pt>
                <c:pt idx="20366">
                  <c:v>86.617767056270694</c:v>
                </c:pt>
                <c:pt idx="20367">
                  <c:v>86.6277465613815</c:v>
                </c:pt>
                <c:pt idx="20368">
                  <c:v>86.6075782089233</c:v>
                </c:pt>
                <c:pt idx="20369">
                  <c:v>86.604578330993604</c:v>
                </c:pt>
                <c:pt idx="20370">
                  <c:v>86.601578453063894</c:v>
                </c:pt>
                <c:pt idx="20371">
                  <c:v>86.598578575134198</c:v>
                </c:pt>
                <c:pt idx="20372">
                  <c:v>86.595578697204502</c:v>
                </c:pt>
                <c:pt idx="20373">
                  <c:v>86.592578819274905</c:v>
                </c:pt>
                <c:pt idx="20374">
                  <c:v>86.589578941345195</c:v>
                </c:pt>
                <c:pt idx="20375">
                  <c:v>86.586579063415499</c:v>
                </c:pt>
                <c:pt idx="20376">
                  <c:v>86.583579185485803</c:v>
                </c:pt>
                <c:pt idx="20377">
                  <c:v>86.551159166950001</c:v>
                </c:pt>
                <c:pt idx="20378">
                  <c:v>86.572735221797899</c:v>
                </c:pt>
                <c:pt idx="20379">
                  <c:v>86.563736324885596</c:v>
                </c:pt>
                <c:pt idx="20380">
                  <c:v>86.554737427973194</c:v>
                </c:pt>
                <c:pt idx="20381">
                  <c:v>86.545738531060806</c:v>
                </c:pt>
                <c:pt idx="20382">
                  <c:v>86.536739634148503</c:v>
                </c:pt>
                <c:pt idx="20383">
                  <c:v>86.527740737236101</c:v>
                </c:pt>
                <c:pt idx="20384">
                  <c:v>86.518741840323699</c:v>
                </c:pt>
                <c:pt idx="20385">
                  <c:v>86.509742943411396</c:v>
                </c:pt>
                <c:pt idx="20386">
                  <c:v>86.500744046498994</c:v>
                </c:pt>
                <c:pt idx="20387">
                  <c:v>86.477022363228699</c:v>
                </c:pt>
                <c:pt idx="20388">
                  <c:v>86.480326514116598</c:v>
                </c:pt>
                <c:pt idx="20389">
                  <c:v>86.468324839263005</c:v>
                </c:pt>
                <c:pt idx="20390">
                  <c:v>86.456323164409397</c:v>
                </c:pt>
                <c:pt idx="20391">
                  <c:v>86.444321489555804</c:v>
                </c:pt>
                <c:pt idx="20392">
                  <c:v>86.432319814702197</c:v>
                </c:pt>
                <c:pt idx="20393">
                  <c:v>86.420318139848604</c:v>
                </c:pt>
                <c:pt idx="20394">
                  <c:v>86.408316464994996</c:v>
                </c:pt>
                <c:pt idx="20395">
                  <c:v>86.396314790141403</c:v>
                </c:pt>
                <c:pt idx="20396">
                  <c:v>86.384313115287796</c:v>
                </c:pt>
                <c:pt idx="20397">
                  <c:v>86.401740801291197</c:v>
                </c:pt>
                <c:pt idx="20398">
                  <c:v>86.365153394904297</c:v>
                </c:pt>
                <c:pt idx="20399">
                  <c:v>86.359153739039201</c:v>
                </c:pt>
                <c:pt idx="20400">
                  <c:v>86.353154083174104</c:v>
                </c:pt>
                <c:pt idx="20401">
                  <c:v>86.347154427308993</c:v>
                </c:pt>
                <c:pt idx="20402">
                  <c:v>86.341154771443897</c:v>
                </c:pt>
                <c:pt idx="20403">
                  <c:v>86.3351551155788</c:v>
                </c:pt>
                <c:pt idx="20404">
                  <c:v>86.329155459713604</c:v>
                </c:pt>
                <c:pt idx="20405">
                  <c:v>86.323155803848493</c:v>
                </c:pt>
                <c:pt idx="20406">
                  <c:v>86.317156147983397</c:v>
                </c:pt>
                <c:pt idx="20407">
                  <c:v>86.218729143451199</c:v>
                </c:pt>
                <c:pt idx="20408">
                  <c:v>86.276515569162697</c:v>
                </c:pt>
                <c:pt idx="20409">
                  <c:v>86.235017544666505</c:v>
                </c:pt>
                <c:pt idx="20410">
                  <c:v>86.2594786828423</c:v>
                </c:pt>
                <c:pt idx="20411">
                  <c:v>86.159093336978501</c:v>
                </c:pt>
                <c:pt idx="20412">
                  <c:v>86.154395874343606</c:v>
                </c:pt>
                <c:pt idx="20413">
                  <c:v>86.149698411708698</c:v>
                </c:pt>
                <c:pt idx="20414">
                  <c:v>86.145000949073804</c:v>
                </c:pt>
                <c:pt idx="20415">
                  <c:v>86.140303486438896</c:v>
                </c:pt>
                <c:pt idx="20416">
                  <c:v>86.135606023804002</c:v>
                </c:pt>
                <c:pt idx="20417">
                  <c:v>86.114651091464907</c:v>
                </c:pt>
                <c:pt idx="20418">
                  <c:v>86.122743548583898</c:v>
                </c:pt>
                <c:pt idx="20419">
                  <c:v>86.113743914794895</c:v>
                </c:pt>
                <c:pt idx="20420">
                  <c:v>86.104744281005793</c:v>
                </c:pt>
                <c:pt idx="20421">
                  <c:v>86.095744647216705</c:v>
                </c:pt>
                <c:pt idx="20422">
                  <c:v>86.086745013427702</c:v>
                </c:pt>
                <c:pt idx="20423">
                  <c:v>86.0777453796386</c:v>
                </c:pt>
                <c:pt idx="20424">
                  <c:v>86.068745745849597</c:v>
                </c:pt>
                <c:pt idx="20425">
                  <c:v>86.059746112060495</c:v>
                </c:pt>
                <c:pt idx="20426">
                  <c:v>86.050746478271407</c:v>
                </c:pt>
                <c:pt idx="20427">
                  <c:v>86.056451505279497</c:v>
                </c:pt>
                <c:pt idx="20428">
                  <c:v>86.035164497375405</c:v>
                </c:pt>
                <c:pt idx="20429">
                  <c:v>86.029163978576605</c:v>
                </c:pt>
                <c:pt idx="20430">
                  <c:v>86.023163459777805</c:v>
                </c:pt>
                <c:pt idx="20431">
                  <c:v>86.017162940979006</c:v>
                </c:pt>
                <c:pt idx="20432">
                  <c:v>86.011162422180107</c:v>
                </c:pt>
                <c:pt idx="20433">
                  <c:v>86.005161903381307</c:v>
                </c:pt>
                <c:pt idx="20434">
                  <c:v>85.999161384582493</c:v>
                </c:pt>
                <c:pt idx="20435">
                  <c:v>85.993160865783693</c:v>
                </c:pt>
                <c:pt idx="20436">
                  <c:v>85.987160346984794</c:v>
                </c:pt>
                <c:pt idx="20437">
                  <c:v>85.981168961807199</c:v>
                </c:pt>
                <c:pt idx="20438">
                  <c:v>85.975160810717796</c:v>
                </c:pt>
                <c:pt idx="20439">
                  <c:v>85.969162154611993</c:v>
                </c:pt>
                <c:pt idx="20440">
                  <c:v>85.963163498506304</c:v>
                </c:pt>
                <c:pt idx="20441">
                  <c:v>85.957164842400502</c:v>
                </c:pt>
                <c:pt idx="20442">
                  <c:v>85.951166186294799</c:v>
                </c:pt>
                <c:pt idx="20443">
                  <c:v>85.945167530188996</c:v>
                </c:pt>
                <c:pt idx="20444">
                  <c:v>85.939168874083293</c:v>
                </c:pt>
                <c:pt idx="20445">
                  <c:v>85.933170217977505</c:v>
                </c:pt>
                <c:pt idx="20446">
                  <c:v>85.927171561871702</c:v>
                </c:pt>
                <c:pt idx="20447">
                  <c:v>85.906459848082704</c:v>
                </c:pt>
                <c:pt idx="20448">
                  <c:v>85.912760842817804</c:v>
                </c:pt>
                <c:pt idx="20449">
                  <c:v>85.903761059032306</c:v>
                </c:pt>
                <c:pt idx="20450">
                  <c:v>85.894761275246907</c:v>
                </c:pt>
                <c:pt idx="20451">
                  <c:v>85.885761491461395</c:v>
                </c:pt>
                <c:pt idx="20452">
                  <c:v>85.876761707675996</c:v>
                </c:pt>
                <c:pt idx="20453">
                  <c:v>85.867761923890498</c:v>
                </c:pt>
                <c:pt idx="20454">
                  <c:v>85.858762140105</c:v>
                </c:pt>
                <c:pt idx="20455">
                  <c:v>85.849762356319602</c:v>
                </c:pt>
                <c:pt idx="20456">
                  <c:v>85.840762572534103</c:v>
                </c:pt>
                <c:pt idx="20457">
                  <c:v>85.773605751661407</c:v>
                </c:pt>
                <c:pt idx="20458">
                  <c:v>85.812088656790195</c:v>
                </c:pt>
                <c:pt idx="20459">
                  <c:v>85.789817822644693</c:v>
                </c:pt>
                <c:pt idx="20460">
                  <c:v>85.767546988499106</c:v>
                </c:pt>
                <c:pt idx="20461">
                  <c:v>85.745276154353604</c:v>
                </c:pt>
                <c:pt idx="20462">
                  <c:v>85.723005320208003</c:v>
                </c:pt>
                <c:pt idx="20463">
                  <c:v>85.700734486062402</c:v>
                </c:pt>
                <c:pt idx="20464">
                  <c:v>85.6784636519169</c:v>
                </c:pt>
                <c:pt idx="20465">
                  <c:v>85.759759734853105</c:v>
                </c:pt>
                <c:pt idx="20466">
                  <c:v>85.683885076699497</c:v>
                </c:pt>
                <c:pt idx="20467">
                  <c:v>85.641331051467702</c:v>
                </c:pt>
                <c:pt idx="20468">
                  <c:v>85.727932338853805</c:v>
                </c:pt>
                <c:pt idx="20469">
                  <c:v>85.712931686244104</c:v>
                </c:pt>
                <c:pt idx="20470">
                  <c:v>85.697931033634504</c:v>
                </c:pt>
                <c:pt idx="20471">
                  <c:v>85.682930381024903</c:v>
                </c:pt>
                <c:pt idx="20472">
                  <c:v>85.667929728415203</c:v>
                </c:pt>
                <c:pt idx="20473">
                  <c:v>85.652929075805602</c:v>
                </c:pt>
                <c:pt idx="20474">
                  <c:v>85.637928423195902</c:v>
                </c:pt>
                <c:pt idx="20475">
                  <c:v>85.622927770586301</c:v>
                </c:pt>
                <c:pt idx="20476">
                  <c:v>85.607927117976601</c:v>
                </c:pt>
                <c:pt idx="20477">
                  <c:v>85.637053670444502</c:v>
                </c:pt>
                <c:pt idx="20478">
                  <c:v>85.585168775720504</c:v>
                </c:pt>
                <c:pt idx="20479">
                  <c:v>85.579169319833895</c:v>
                </c:pt>
                <c:pt idx="20480">
                  <c:v>85.573169863947399</c:v>
                </c:pt>
                <c:pt idx="20481">
                  <c:v>85.567170408060804</c:v>
                </c:pt>
                <c:pt idx="20482">
                  <c:v>85.561170952174194</c:v>
                </c:pt>
                <c:pt idx="20483">
                  <c:v>85.555171496287599</c:v>
                </c:pt>
                <c:pt idx="20484">
                  <c:v>85.549172040401004</c:v>
                </c:pt>
                <c:pt idx="20485">
                  <c:v>85.543172584514494</c:v>
                </c:pt>
                <c:pt idx="20486">
                  <c:v>85.537173128627899</c:v>
                </c:pt>
                <c:pt idx="20487">
                  <c:v>85.516461815429295</c:v>
                </c:pt>
                <c:pt idx="20488">
                  <c:v>85.522760839628702</c:v>
                </c:pt>
                <c:pt idx="20489">
                  <c:v>85.513760292891007</c:v>
                </c:pt>
                <c:pt idx="20490">
                  <c:v>85.504759746153397</c:v>
                </c:pt>
                <c:pt idx="20491">
                  <c:v>85.495759199415801</c:v>
                </c:pt>
                <c:pt idx="20492">
                  <c:v>85.486758652678105</c:v>
                </c:pt>
                <c:pt idx="20493">
                  <c:v>85.477758105940495</c:v>
                </c:pt>
                <c:pt idx="20494">
                  <c:v>85.468757559202899</c:v>
                </c:pt>
                <c:pt idx="20495">
                  <c:v>85.459757012465303</c:v>
                </c:pt>
                <c:pt idx="20496">
                  <c:v>85.450756465727594</c:v>
                </c:pt>
                <c:pt idx="20497">
                  <c:v>85.427064055989604</c:v>
                </c:pt>
                <c:pt idx="20498">
                  <c:v>85.430344973889504</c:v>
                </c:pt>
                <c:pt idx="20499">
                  <c:v>85.418347661677998</c:v>
                </c:pt>
                <c:pt idx="20500">
                  <c:v>85.406350349466507</c:v>
                </c:pt>
                <c:pt idx="20501">
                  <c:v>85.394353037255001</c:v>
                </c:pt>
                <c:pt idx="20502">
                  <c:v>85.382355725043496</c:v>
                </c:pt>
                <c:pt idx="20503">
                  <c:v>85.370358412832005</c:v>
                </c:pt>
                <c:pt idx="20504">
                  <c:v>85.358361100620499</c:v>
                </c:pt>
                <c:pt idx="20505">
                  <c:v>85.346363788408993</c:v>
                </c:pt>
                <c:pt idx="20506">
                  <c:v>85.334366476197502</c:v>
                </c:pt>
                <c:pt idx="20507">
                  <c:v>85.351763015059205</c:v>
                </c:pt>
                <c:pt idx="20508">
                  <c:v>85.315184198229801</c:v>
                </c:pt>
                <c:pt idx="20509">
                  <c:v>85.309183579420704</c:v>
                </c:pt>
                <c:pt idx="20510">
                  <c:v>85.303182960611593</c:v>
                </c:pt>
                <c:pt idx="20511">
                  <c:v>85.297182341802397</c:v>
                </c:pt>
                <c:pt idx="20512">
                  <c:v>85.291181722993301</c:v>
                </c:pt>
                <c:pt idx="20513">
                  <c:v>85.285181104184105</c:v>
                </c:pt>
                <c:pt idx="20514">
                  <c:v>85.279180485374994</c:v>
                </c:pt>
                <c:pt idx="20515">
                  <c:v>85.273179866565897</c:v>
                </c:pt>
                <c:pt idx="20516">
                  <c:v>85.267179247756701</c:v>
                </c:pt>
                <c:pt idx="20517">
                  <c:v>85.146554989084905</c:v>
                </c:pt>
                <c:pt idx="20518">
                  <c:v>85.139999389648395</c:v>
                </c:pt>
                <c:pt idx="20519">
                  <c:v>85.139999389648395</c:v>
                </c:pt>
                <c:pt idx="20520">
                  <c:v>85.139999389648395</c:v>
                </c:pt>
                <c:pt idx="20521">
                  <c:v>85.139999389648395</c:v>
                </c:pt>
                <c:pt idx="20522">
                  <c:v>85.139999389648395</c:v>
                </c:pt>
                <c:pt idx="20523">
                  <c:v>85.139999389648395</c:v>
                </c:pt>
                <c:pt idx="20524">
                  <c:v>85.139999389648395</c:v>
                </c:pt>
                <c:pt idx="20525">
                  <c:v>85.139999389648395</c:v>
                </c:pt>
                <c:pt idx="20526">
                  <c:v>85.139999389648395</c:v>
                </c:pt>
                <c:pt idx="20527">
                  <c:v>85.081726720763399</c:v>
                </c:pt>
                <c:pt idx="20528">
                  <c:v>85.130407329972599</c:v>
                </c:pt>
                <c:pt idx="20529">
                  <c:v>85.118407255315603</c:v>
                </c:pt>
                <c:pt idx="20530">
                  <c:v>85.106407180658707</c:v>
                </c:pt>
                <c:pt idx="20531">
                  <c:v>85.094407106001697</c:v>
                </c:pt>
                <c:pt idx="20532">
                  <c:v>85.0824070313448</c:v>
                </c:pt>
                <c:pt idx="20533">
                  <c:v>85.070406956687805</c:v>
                </c:pt>
                <c:pt idx="20534">
                  <c:v>85.058406882030894</c:v>
                </c:pt>
                <c:pt idx="20535">
                  <c:v>85.046406807373899</c:v>
                </c:pt>
                <c:pt idx="20536">
                  <c:v>85.034406732716903</c:v>
                </c:pt>
                <c:pt idx="20537">
                  <c:v>85.037106838226293</c:v>
                </c:pt>
                <c:pt idx="20538">
                  <c:v>85.012804315857807</c:v>
                </c:pt>
                <c:pt idx="20539">
                  <c:v>85.003804532072394</c:v>
                </c:pt>
                <c:pt idx="20540">
                  <c:v>84.994804748286896</c:v>
                </c:pt>
                <c:pt idx="20541">
                  <c:v>84.985804964501398</c:v>
                </c:pt>
                <c:pt idx="20542">
                  <c:v>84.976805180715999</c:v>
                </c:pt>
                <c:pt idx="20543">
                  <c:v>84.967805396930501</c:v>
                </c:pt>
                <c:pt idx="20544">
                  <c:v>84.958805613145103</c:v>
                </c:pt>
                <c:pt idx="20545">
                  <c:v>84.949805829359605</c:v>
                </c:pt>
                <c:pt idx="20546">
                  <c:v>84.940806045574107</c:v>
                </c:pt>
                <c:pt idx="20547">
                  <c:v>84.946502145449301</c:v>
                </c:pt>
                <c:pt idx="20548">
                  <c:v>84.925203970421407</c:v>
                </c:pt>
                <c:pt idx="20549">
                  <c:v>84.919203551629593</c:v>
                </c:pt>
                <c:pt idx="20550">
                  <c:v>84.913203132837793</c:v>
                </c:pt>
                <c:pt idx="20551">
                  <c:v>84.907202714045894</c:v>
                </c:pt>
                <c:pt idx="20552">
                  <c:v>84.901202295254095</c:v>
                </c:pt>
                <c:pt idx="20553">
                  <c:v>84.895201876462195</c:v>
                </c:pt>
                <c:pt idx="20554">
                  <c:v>84.889201457670396</c:v>
                </c:pt>
                <c:pt idx="20555">
                  <c:v>84.883201038878497</c:v>
                </c:pt>
                <c:pt idx="20556">
                  <c:v>84.877200620086697</c:v>
                </c:pt>
                <c:pt idx="20557">
                  <c:v>84.812415412449496</c:v>
                </c:pt>
                <c:pt idx="20558">
                  <c:v>84.855612250228901</c:v>
                </c:pt>
                <c:pt idx="20559">
                  <c:v>84.837614919310894</c:v>
                </c:pt>
                <c:pt idx="20560">
                  <c:v>84.819617588393001</c:v>
                </c:pt>
                <c:pt idx="20561">
                  <c:v>84.801620257475093</c:v>
                </c:pt>
                <c:pt idx="20562">
                  <c:v>84.783622926557101</c:v>
                </c:pt>
                <c:pt idx="20563">
                  <c:v>84.765625595639193</c:v>
                </c:pt>
                <c:pt idx="20564">
                  <c:v>84.7476282647212</c:v>
                </c:pt>
                <c:pt idx="20565">
                  <c:v>84.729630933803307</c:v>
                </c:pt>
                <c:pt idx="20566">
                  <c:v>84.7116336028853</c:v>
                </c:pt>
                <c:pt idx="20567">
                  <c:v>84.713253385442599</c:v>
                </c:pt>
                <c:pt idx="20568">
                  <c:v>84.680428303635196</c:v>
                </c:pt>
                <c:pt idx="20569">
                  <c:v>84.668435188244601</c:v>
                </c:pt>
                <c:pt idx="20570">
                  <c:v>84.656442072854105</c:v>
                </c:pt>
                <c:pt idx="20571">
                  <c:v>84.644448957463496</c:v>
                </c:pt>
                <c:pt idx="20572">
                  <c:v>84.689994812011705</c:v>
                </c:pt>
                <c:pt idx="20573">
                  <c:v>84.639541955742203</c:v>
                </c:pt>
                <c:pt idx="20574">
                  <c:v>84.651547870615602</c:v>
                </c:pt>
                <c:pt idx="20575">
                  <c:v>84.663553785488901</c:v>
                </c:pt>
                <c:pt idx="20576">
                  <c:v>84.6755597003623</c:v>
                </c:pt>
                <c:pt idx="20577">
                  <c:v>84.591629980881805</c:v>
                </c:pt>
                <c:pt idx="20578">
                  <c:v>84.675637026965205</c:v>
                </c:pt>
                <c:pt idx="20579">
                  <c:v>84.657637296443198</c:v>
                </c:pt>
                <c:pt idx="20580">
                  <c:v>84.639637565921106</c:v>
                </c:pt>
                <c:pt idx="20581">
                  <c:v>84.621637835399</c:v>
                </c:pt>
                <c:pt idx="20582">
                  <c:v>84.603638104877007</c:v>
                </c:pt>
                <c:pt idx="20583">
                  <c:v>84.5856383743549</c:v>
                </c:pt>
                <c:pt idx="20584">
                  <c:v>84.567638643832794</c:v>
                </c:pt>
                <c:pt idx="20585">
                  <c:v>84.549638913310801</c:v>
                </c:pt>
                <c:pt idx="20586">
                  <c:v>84.531639182788695</c:v>
                </c:pt>
                <c:pt idx="20587">
                  <c:v>84.572423858515407</c:v>
                </c:pt>
                <c:pt idx="20588">
                  <c:v>84.505209621790002</c:v>
                </c:pt>
                <c:pt idx="20589">
                  <c:v>84.499209765933003</c:v>
                </c:pt>
                <c:pt idx="20590">
                  <c:v>84.493209910076004</c:v>
                </c:pt>
                <c:pt idx="20591">
                  <c:v>84.487210054219005</c:v>
                </c:pt>
                <c:pt idx="20592">
                  <c:v>84.481210198362106</c:v>
                </c:pt>
                <c:pt idx="20593">
                  <c:v>84.475210342505093</c:v>
                </c:pt>
                <c:pt idx="20594">
                  <c:v>84.469210486648095</c:v>
                </c:pt>
                <c:pt idx="20595">
                  <c:v>84.463210630791195</c:v>
                </c:pt>
                <c:pt idx="20596">
                  <c:v>84.457210774934197</c:v>
                </c:pt>
                <c:pt idx="20597">
                  <c:v>84.421820594787604</c:v>
                </c:pt>
                <c:pt idx="20598">
                  <c:v>84.440425497251994</c:v>
                </c:pt>
                <c:pt idx="20599">
                  <c:v>84.428426185521801</c:v>
                </c:pt>
                <c:pt idx="20600">
                  <c:v>84.416426873791593</c:v>
                </c:pt>
                <c:pt idx="20601">
                  <c:v>84.404427562061301</c:v>
                </c:pt>
                <c:pt idx="20602">
                  <c:v>84.392428250331093</c:v>
                </c:pt>
                <c:pt idx="20603">
                  <c:v>84.3804289386009</c:v>
                </c:pt>
                <c:pt idx="20604">
                  <c:v>84.368429626870693</c:v>
                </c:pt>
                <c:pt idx="20605">
                  <c:v>84.3564303151405</c:v>
                </c:pt>
                <c:pt idx="20606">
                  <c:v>84.344431003410193</c:v>
                </c:pt>
                <c:pt idx="20607">
                  <c:v>84.347130468950297</c:v>
                </c:pt>
                <c:pt idx="20608">
                  <c:v>84.322825091174593</c:v>
                </c:pt>
                <c:pt idx="20609">
                  <c:v>84.313826044303198</c:v>
                </c:pt>
                <c:pt idx="20610">
                  <c:v>84.304826997431704</c:v>
                </c:pt>
                <c:pt idx="20611">
                  <c:v>84.295827950560195</c:v>
                </c:pt>
                <c:pt idx="20612">
                  <c:v>84.286828903688701</c:v>
                </c:pt>
                <c:pt idx="20613">
                  <c:v>84.277829856817206</c:v>
                </c:pt>
                <c:pt idx="20614">
                  <c:v>84.268830809945698</c:v>
                </c:pt>
                <c:pt idx="20615">
                  <c:v>84.259831763074203</c:v>
                </c:pt>
                <c:pt idx="20616">
                  <c:v>84.250832716202794</c:v>
                </c:pt>
                <c:pt idx="20617">
                  <c:v>84.224717285490399</c:v>
                </c:pt>
                <c:pt idx="20618">
                  <c:v>84.229986280321</c:v>
                </c:pt>
                <c:pt idx="20619">
                  <c:v>84.2174089141797</c:v>
                </c:pt>
                <c:pt idx="20620">
                  <c:v>84.204831548038399</c:v>
                </c:pt>
                <c:pt idx="20621">
                  <c:v>84.192254181896999</c:v>
                </c:pt>
                <c:pt idx="20622">
                  <c:v>84.179676815755698</c:v>
                </c:pt>
                <c:pt idx="20623">
                  <c:v>84.167099449614398</c:v>
                </c:pt>
                <c:pt idx="20624">
                  <c:v>84.154522083473097</c:v>
                </c:pt>
                <c:pt idx="20625">
                  <c:v>84.141944717331796</c:v>
                </c:pt>
                <c:pt idx="20626">
                  <c:v>84.213610937499993</c:v>
                </c:pt>
                <c:pt idx="20627">
                  <c:v>84.1199951171875</c:v>
                </c:pt>
                <c:pt idx="20628">
                  <c:v>84.202834888080005</c:v>
                </c:pt>
                <c:pt idx="20629">
                  <c:v>84.193834641355593</c:v>
                </c:pt>
                <c:pt idx="20630">
                  <c:v>84.184834394631196</c:v>
                </c:pt>
                <c:pt idx="20631">
                  <c:v>84.175834147906798</c:v>
                </c:pt>
                <c:pt idx="20632">
                  <c:v>84.1668339011824</c:v>
                </c:pt>
                <c:pt idx="20633">
                  <c:v>84.157833654458003</c:v>
                </c:pt>
                <c:pt idx="20634">
                  <c:v>84.148833407733605</c:v>
                </c:pt>
                <c:pt idx="20635">
                  <c:v>84.139833161009193</c:v>
                </c:pt>
                <c:pt idx="20636">
                  <c:v>84.130832914284795</c:v>
                </c:pt>
                <c:pt idx="20637">
                  <c:v>84.107141532897899</c:v>
                </c:pt>
                <c:pt idx="20638">
                  <c:v>84.110445346615094</c:v>
                </c:pt>
                <c:pt idx="20639">
                  <c:v>84.098445634901196</c:v>
                </c:pt>
                <c:pt idx="20640">
                  <c:v>84.086445923187199</c:v>
                </c:pt>
                <c:pt idx="20641">
                  <c:v>84.074446211473301</c:v>
                </c:pt>
                <c:pt idx="20642">
                  <c:v>84.062446499759304</c:v>
                </c:pt>
                <c:pt idx="20643">
                  <c:v>84.050446788045406</c:v>
                </c:pt>
                <c:pt idx="20644">
                  <c:v>84.038447076331394</c:v>
                </c:pt>
                <c:pt idx="20645">
                  <c:v>84.026447364617496</c:v>
                </c:pt>
                <c:pt idx="20646">
                  <c:v>84.014447652903499</c:v>
                </c:pt>
                <c:pt idx="20647">
                  <c:v>84.031832467714906</c:v>
                </c:pt>
                <c:pt idx="20648">
                  <c:v>83.995223666641607</c:v>
                </c:pt>
                <c:pt idx="20649">
                  <c:v>83.989223247849793</c:v>
                </c:pt>
                <c:pt idx="20650">
                  <c:v>83.983222829057993</c:v>
                </c:pt>
                <c:pt idx="20651">
                  <c:v>83.977222410266094</c:v>
                </c:pt>
                <c:pt idx="20652">
                  <c:v>83.971221991474295</c:v>
                </c:pt>
                <c:pt idx="20653">
                  <c:v>83.965221572682395</c:v>
                </c:pt>
                <c:pt idx="20654">
                  <c:v>83.959221153890596</c:v>
                </c:pt>
                <c:pt idx="20655">
                  <c:v>83.953220735098697</c:v>
                </c:pt>
                <c:pt idx="20656">
                  <c:v>83.947220316306897</c:v>
                </c:pt>
                <c:pt idx="20657">
                  <c:v>83.911836585220001</c:v>
                </c:pt>
                <c:pt idx="20658">
                  <c:v>83.930445200602193</c:v>
                </c:pt>
                <c:pt idx="20659">
                  <c:v>83.918445688883395</c:v>
                </c:pt>
                <c:pt idx="20660">
                  <c:v>83.906446177164696</c:v>
                </c:pt>
                <c:pt idx="20661">
                  <c:v>83.894446665445898</c:v>
                </c:pt>
                <c:pt idx="20662">
                  <c:v>83.882447153727199</c:v>
                </c:pt>
                <c:pt idx="20663">
                  <c:v>83.870447642008401</c:v>
                </c:pt>
                <c:pt idx="20664">
                  <c:v>83.858448130289702</c:v>
                </c:pt>
                <c:pt idx="20665">
                  <c:v>83.846448618570903</c:v>
                </c:pt>
                <c:pt idx="20666">
                  <c:v>83.834449106852205</c:v>
                </c:pt>
                <c:pt idx="20667">
                  <c:v>83.837145010001095</c:v>
                </c:pt>
                <c:pt idx="20668">
                  <c:v>83.812837714658798</c:v>
                </c:pt>
                <c:pt idx="20669">
                  <c:v>83.803838367853999</c:v>
                </c:pt>
                <c:pt idx="20670">
                  <c:v>83.794839021049299</c:v>
                </c:pt>
                <c:pt idx="20671">
                  <c:v>83.785839674244599</c:v>
                </c:pt>
                <c:pt idx="20672">
                  <c:v>83.776840327439899</c:v>
                </c:pt>
                <c:pt idx="20673">
                  <c:v>83.7678409806351</c:v>
                </c:pt>
                <c:pt idx="20674">
                  <c:v>83.7588416338304</c:v>
                </c:pt>
                <c:pt idx="20675">
                  <c:v>83.7498422870257</c:v>
                </c:pt>
                <c:pt idx="20676">
                  <c:v>83.740842940221</c:v>
                </c:pt>
                <c:pt idx="20677">
                  <c:v>83.667001179975401</c:v>
                </c:pt>
                <c:pt idx="20678">
                  <c:v>83.702309459997295</c:v>
                </c:pt>
                <c:pt idx="20679">
                  <c:v>83.667469358225006</c:v>
                </c:pt>
                <c:pt idx="20680">
                  <c:v>83.713228968722603</c:v>
                </c:pt>
                <c:pt idx="20681">
                  <c:v>83.613208146913095</c:v>
                </c:pt>
                <c:pt idx="20682">
                  <c:v>83.622359463779205</c:v>
                </c:pt>
                <c:pt idx="20683">
                  <c:v>83.6315107806453</c:v>
                </c:pt>
                <c:pt idx="20684">
                  <c:v>83.640662097511495</c:v>
                </c:pt>
                <c:pt idx="20685">
                  <c:v>83.649813414377604</c:v>
                </c:pt>
                <c:pt idx="20686">
                  <c:v>83.658964731243699</c:v>
                </c:pt>
                <c:pt idx="20687">
                  <c:v>83.598493538376701</c:v>
                </c:pt>
                <c:pt idx="20688">
                  <c:v>83.662849102385493</c:v>
                </c:pt>
                <c:pt idx="20689">
                  <c:v>83.653849018592197</c:v>
                </c:pt>
                <c:pt idx="20690">
                  <c:v>83.644848934799001</c:v>
                </c:pt>
                <c:pt idx="20691">
                  <c:v>83.635848851005704</c:v>
                </c:pt>
                <c:pt idx="20692">
                  <c:v>83.626848767212493</c:v>
                </c:pt>
                <c:pt idx="20693">
                  <c:v>83.617848683419197</c:v>
                </c:pt>
                <c:pt idx="20694">
                  <c:v>83.608848599626</c:v>
                </c:pt>
                <c:pt idx="20695">
                  <c:v>83.599848515832704</c:v>
                </c:pt>
                <c:pt idx="20696">
                  <c:v>83.590848432039493</c:v>
                </c:pt>
                <c:pt idx="20697">
                  <c:v>83.537798346195402</c:v>
                </c:pt>
                <c:pt idx="20698">
                  <c:v>83.565700289055997</c:v>
                </c:pt>
                <c:pt idx="20699">
                  <c:v>83.547707155906195</c:v>
                </c:pt>
                <c:pt idx="20700">
                  <c:v>83.529714022756295</c:v>
                </c:pt>
                <c:pt idx="20701">
                  <c:v>83.511720889606394</c:v>
                </c:pt>
                <c:pt idx="20702">
                  <c:v>83.493727756456494</c:v>
                </c:pt>
                <c:pt idx="20703">
                  <c:v>83.475734623306707</c:v>
                </c:pt>
                <c:pt idx="20704">
                  <c:v>83.457741490156806</c:v>
                </c:pt>
                <c:pt idx="20705">
                  <c:v>83.439748357006906</c:v>
                </c:pt>
                <c:pt idx="20706">
                  <c:v>83.421755223857105</c:v>
                </c:pt>
                <c:pt idx="20707">
                  <c:v>83.462483665138393</c:v>
                </c:pt>
                <c:pt idx="20708">
                  <c:v>83.395255115509002</c:v>
                </c:pt>
                <c:pt idx="20709">
                  <c:v>83.389254596710202</c:v>
                </c:pt>
                <c:pt idx="20710">
                  <c:v>83.383254077911303</c:v>
                </c:pt>
                <c:pt idx="20711">
                  <c:v>83.377253559112503</c:v>
                </c:pt>
                <c:pt idx="20712">
                  <c:v>83.371253040313704</c:v>
                </c:pt>
                <c:pt idx="20713">
                  <c:v>83.365252521514805</c:v>
                </c:pt>
                <c:pt idx="20714">
                  <c:v>83.359252002716005</c:v>
                </c:pt>
                <c:pt idx="20715">
                  <c:v>83.353251483917205</c:v>
                </c:pt>
                <c:pt idx="20716">
                  <c:v>83.347250965118405</c:v>
                </c:pt>
                <c:pt idx="20717">
                  <c:v>83.311883845108099</c:v>
                </c:pt>
                <c:pt idx="20718">
                  <c:v>83.330505040497599</c:v>
                </c:pt>
                <c:pt idx="20719">
                  <c:v>83.318505928749303</c:v>
                </c:pt>
                <c:pt idx="20720">
                  <c:v>83.306506817000894</c:v>
                </c:pt>
                <c:pt idx="20721">
                  <c:v>83.294507705252599</c:v>
                </c:pt>
                <c:pt idx="20722">
                  <c:v>83.282508593504204</c:v>
                </c:pt>
                <c:pt idx="20723">
                  <c:v>83.270509481755795</c:v>
                </c:pt>
                <c:pt idx="20724">
                  <c:v>83.2585103700075</c:v>
                </c:pt>
                <c:pt idx="20725">
                  <c:v>83.246511258259105</c:v>
                </c:pt>
                <c:pt idx="20726">
                  <c:v>83.234512146510795</c:v>
                </c:pt>
                <c:pt idx="20727">
                  <c:v>83.214262481621603</c:v>
                </c:pt>
                <c:pt idx="20728">
                  <c:v>83.209080788910398</c:v>
                </c:pt>
                <c:pt idx="20729">
                  <c:v>83.195269112950001</c:v>
                </c:pt>
                <c:pt idx="20730">
                  <c:v>83.181457436989604</c:v>
                </c:pt>
                <c:pt idx="20731">
                  <c:v>83.167645761029107</c:v>
                </c:pt>
                <c:pt idx="20732">
                  <c:v>83.153834085068695</c:v>
                </c:pt>
                <c:pt idx="20733">
                  <c:v>83.140022409108298</c:v>
                </c:pt>
                <c:pt idx="20734">
                  <c:v>83.1262107331479</c:v>
                </c:pt>
                <c:pt idx="20735">
                  <c:v>83.149892646209594</c:v>
                </c:pt>
                <c:pt idx="20736">
                  <c:v>83.102332727955698</c:v>
                </c:pt>
                <c:pt idx="20737">
                  <c:v>83.099998474121094</c:v>
                </c:pt>
                <c:pt idx="20738">
                  <c:v>83.127629849751699</c:v>
                </c:pt>
                <c:pt idx="20739">
                  <c:v>83.124629971822102</c:v>
                </c:pt>
                <c:pt idx="20740">
                  <c:v>83.121630093892406</c:v>
                </c:pt>
                <c:pt idx="20741">
                  <c:v>83.118630215962696</c:v>
                </c:pt>
                <c:pt idx="20742">
                  <c:v>83.115630338033</c:v>
                </c:pt>
                <c:pt idx="20743">
                  <c:v>83.112630460103304</c:v>
                </c:pt>
                <c:pt idx="20744">
                  <c:v>83.109630582173594</c:v>
                </c:pt>
                <c:pt idx="20745">
                  <c:v>83.106630704243898</c:v>
                </c:pt>
                <c:pt idx="20746">
                  <c:v>83.103630826314202</c:v>
                </c:pt>
                <c:pt idx="20747">
                  <c:v>83.027210594974903</c:v>
                </c:pt>
                <c:pt idx="20748">
                  <c:v>83.085793213283296</c:v>
                </c:pt>
                <c:pt idx="20749">
                  <c:v>83.067792882760202</c:v>
                </c:pt>
                <c:pt idx="20750">
                  <c:v>83.049792552237093</c:v>
                </c:pt>
                <c:pt idx="20751">
                  <c:v>83.031792221713999</c:v>
                </c:pt>
                <c:pt idx="20752">
                  <c:v>83.013791891190905</c:v>
                </c:pt>
                <c:pt idx="20753">
                  <c:v>82.995791560667797</c:v>
                </c:pt>
                <c:pt idx="20754">
                  <c:v>82.977791230144703</c:v>
                </c:pt>
                <c:pt idx="20755">
                  <c:v>82.959790899621595</c:v>
                </c:pt>
                <c:pt idx="20756">
                  <c:v>82.9417905690986</c:v>
                </c:pt>
                <c:pt idx="20757">
                  <c:v>82.982529519716905</c:v>
                </c:pt>
                <c:pt idx="20758">
                  <c:v>82.915262440582396</c:v>
                </c:pt>
                <c:pt idx="20759">
                  <c:v>82.909262784717299</c:v>
                </c:pt>
                <c:pt idx="20760">
                  <c:v>82.903263128852203</c:v>
                </c:pt>
                <c:pt idx="20761">
                  <c:v>82.897263472987106</c:v>
                </c:pt>
                <c:pt idx="20762">
                  <c:v>82.891263817121995</c:v>
                </c:pt>
                <c:pt idx="20763">
                  <c:v>82.885264161256899</c:v>
                </c:pt>
                <c:pt idx="20764">
                  <c:v>82.879264505391703</c:v>
                </c:pt>
                <c:pt idx="20765">
                  <c:v>82.873264849526606</c:v>
                </c:pt>
                <c:pt idx="20766">
                  <c:v>82.867265193661495</c:v>
                </c:pt>
                <c:pt idx="20767">
                  <c:v>82.875948328507704</c:v>
                </c:pt>
                <c:pt idx="20768">
                  <c:v>82.857633206685307</c:v>
                </c:pt>
                <c:pt idx="20769">
                  <c:v>82.854633328755696</c:v>
                </c:pt>
                <c:pt idx="20770">
                  <c:v>82.851633450826</c:v>
                </c:pt>
                <c:pt idx="20771">
                  <c:v>82.848633572896304</c:v>
                </c:pt>
                <c:pt idx="20772">
                  <c:v>82.845633694966594</c:v>
                </c:pt>
                <c:pt idx="20773">
                  <c:v>82.842633817036898</c:v>
                </c:pt>
                <c:pt idx="20774">
                  <c:v>82.839633939107202</c:v>
                </c:pt>
                <c:pt idx="20775">
                  <c:v>82.836634061177506</c:v>
                </c:pt>
                <c:pt idx="20776">
                  <c:v>82.833634183247796</c:v>
                </c:pt>
                <c:pt idx="20777">
                  <c:v>82.801268670909494</c:v>
                </c:pt>
                <c:pt idx="20778">
                  <c:v>82.8229000832319</c:v>
                </c:pt>
                <c:pt idx="20779">
                  <c:v>82.813901036360406</c:v>
                </c:pt>
                <c:pt idx="20780">
                  <c:v>82.804901989488897</c:v>
                </c:pt>
                <c:pt idx="20781">
                  <c:v>82.795902942617403</c:v>
                </c:pt>
                <c:pt idx="20782">
                  <c:v>82.786903895745994</c:v>
                </c:pt>
                <c:pt idx="20783">
                  <c:v>82.777904848874499</c:v>
                </c:pt>
                <c:pt idx="20784">
                  <c:v>82.768905802003005</c:v>
                </c:pt>
                <c:pt idx="20785">
                  <c:v>82.759906755131496</c:v>
                </c:pt>
                <c:pt idx="20786">
                  <c:v>82.750907708260002</c:v>
                </c:pt>
                <c:pt idx="20787">
                  <c:v>82.665570212706399</c:v>
                </c:pt>
                <c:pt idx="20788">
                  <c:v>82.712436446588796</c:v>
                </c:pt>
                <c:pt idx="20789">
                  <c:v>82.677445227146606</c:v>
                </c:pt>
                <c:pt idx="20790">
                  <c:v>82.642454007704401</c:v>
                </c:pt>
                <c:pt idx="20791">
                  <c:v>82.671820884462093</c:v>
                </c:pt>
                <c:pt idx="20792">
                  <c:v>82.5873666315957</c:v>
                </c:pt>
                <c:pt idx="20793">
                  <c:v>82.582115970108504</c:v>
                </c:pt>
                <c:pt idx="20794">
                  <c:v>82.576865308621294</c:v>
                </c:pt>
                <c:pt idx="20795">
                  <c:v>82.571614647134098</c:v>
                </c:pt>
                <c:pt idx="20796">
                  <c:v>82.566363985646902</c:v>
                </c:pt>
                <c:pt idx="20797">
                  <c:v>82.568992514967306</c:v>
                </c:pt>
                <c:pt idx="20798">
                  <c:v>82.557635115349996</c:v>
                </c:pt>
                <c:pt idx="20799">
                  <c:v>82.554635187421496</c:v>
                </c:pt>
                <c:pt idx="20800">
                  <c:v>82.551635259493096</c:v>
                </c:pt>
                <c:pt idx="20801">
                  <c:v>82.548635331564597</c:v>
                </c:pt>
                <c:pt idx="20802">
                  <c:v>82.545635403636098</c:v>
                </c:pt>
                <c:pt idx="20803">
                  <c:v>82.542635475707598</c:v>
                </c:pt>
                <c:pt idx="20804">
                  <c:v>82.539635547779099</c:v>
                </c:pt>
                <c:pt idx="20805">
                  <c:v>82.5366356198506</c:v>
                </c:pt>
                <c:pt idx="20806">
                  <c:v>82.5336356919221</c:v>
                </c:pt>
                <c:pt idx="20807">
                  <c:v>82.471906972895496</c:v>
                </c:pt>
                <c:pt idx="20808">
                  <c:v>82.518183068322898</c:v>
                </c:pt>
                <c:pt idx="20809">
                  <c:v>82.503182165689907</c:v>
                </c:pt>
                <c:pt idx="20810">
                  <c:v>82.488181263056802</c:v>
                </c:pt>
                <c:pt idx="20811">
                  <c:v>82.473180360423797</c:v>
                </c:pt>
                <c:pt idx="20812">
                  <c:v>82.458179457790806</c:v>
                </c:pt>
                <c:pt idx="20813">
                  <c:v>82.4431785551578</c:v>
                </c:pt>
                <c:pt idx="20814">
                  <c:v>82.428177652524795</c:v>
                </c:pt>
                <c:pt idx="20815">
                  <c:v>82.413176749891704</c:v>
                </c:pt>
                <c:pt idx="20816">
                  <c:v>82.398175847258699</c:v>
                </c:pt>
                <c:pt idx="20817">
                  <c:v>82.456589309066004</c:v>
                </c:pt>
                <c:pt idx="20818">
                  <c:v>82.379997253417898</c:v>
                </c:pt>
                <c:pt idx="20819">
                  <c:v>82.379997253417898</c:v>
                </c:pt>
                <c:pt idx="20820">
                  <c:v>82.379997253417898</c:v>
                </c:pt>
                <c:pt idx="20821">
                  <c:v>82.379997253417898</c:v>
                </c:pt>
                <c:pt idx="20822">
                  <c:v>82.379997253417898</c:v>
                </c:pt>
                <c:pt idx="20823">
                  <c:v>82.379997253417898</c:v>
                </c:pt>
                <c:pt idx="20824">
                  <c:v>82.379997253417898</c:v>
                </c:pt>
                <c:pt idx="20825">
                  <c:v>82.379997253417898</c:v>
                </c:pt>
                <c:pt idx="20826">
                  <c:v>82.379997253417898</c:v>
                </c:pt>
                <c:pt idx="20827">
                  <c:v>82.335953396781207</c:v>
                </c:pt>
                <c:pt idx="20828">
                  <c:v>82.372905778374601</c:v>
                </c:pt>
                <c:pt idx="20829">
                  <c:v>82.363906444563398</c:v>
                </c:pt>
                <c:pt idx="20830">
                  <c:v>82.354907110752094</c:v>
                </c:pt>
                <c:pt idx="20831">
                  <c:v>82.345907776940805</c:v>
                </c:pt>
                <c:pt idx="20832">
                  <c:v>82.336908443129602</c:v>
                </c:pt>
                <c:pt idx="20833">
                  <c:v>82.327909109318298</c:v>
                </c:pt>
                <c:pt idx="20834">
                  <c:v>82.318909775506995</c:v>
                </c:pt>
                <c:pt idx="20835">
                  <c:v>82.309910441695806</c:v>
                </c:pt>
                <c:pt idx="20836">
                  <c:v>82.300911107884502</c:v>
                </c:pt>
                <c:pt idx="20837">
                  <c:v>82.227084652286607</c:v>
                </c:pt>
                <c:pt idx="20838">
                  <c:v>82.272026530428704</c:v>
                </c:pt>
                <c:pt idx="20839">
                  <c:v>82.249206744014998</c:v>
                </c:pt>
                <c:pt idx="20840">
                  <c:v>82.226386957601207</c:v>
                </c:pt>
                <c:pt idx="20841">
                  <c:v>82.203567171187402</c:v>
                </c:pt>
                <c:pt idx="20842">
                  <c:v>82.180747384773696</c:v>
                </c:pt>
                <c:pt idx="20843">
                  <c:v>82.157927598359905</c:v>
                </c:pt>
                <c:pt idx="20844">
                  <c:v>82.135107811946099</c:v>
                </c:pt>
                <c:pt idx="20845">
                  <c:v>82.112288025532393</c:v>
                </c:pt>
                <c:pt idx="20846">
                  <c:v>82.131849006000607</c:v>
                </c:pt>
                <c:pt idx="20847">
                  <c:v>82.080001831054602</c:v>
                </c:pt>
                <c:pt idx="20848">
                  <c:v>82.107642706298805</c:v>
                </c:pt>
                <c:pt idx="20849">
                  <c:v>82.104642828369094</c:v>
                </c:pt>
                <c:pt idx="20850">
                  <c:v>82.101642950439398</c:v>
                </c:pt>
                <c:pt idx="20851">
                  <c:v>82.098643072509702</c:v>
                </c:pt>
                <c:pt idx="20852">
                  <c:v>82.095643194580006</c:v>
                </c:pt>
                <c:pt idx="20853">
                  <c:v>82.092643316650395</c:v>
                </c:pt>
                <c:pt idx="20854">
                  <c:v>82.089643438720699</c:v>
                </c:pt>
                <c:pt idx="20855">
                  <c:v>82.086643560791003</c:v>
                </c:pt>
                <c:pt idx="20856">
                  <c:v>82.083643682861293</c:v>
                </c:pt>
                <c:pt idx="20857">
                  <c:v>82.065962036146999</c:v>
                </c:pt>
                <c:pt idx="20858">
                  <c:v>82.075285501884295</c:v>
                </c:pt>
                <c:pt idx="20859">
                  <c:v>82.069285083092396</c:v>
                </c:pt>
                <c:pt idx="20860">
                  <c:v>82.063284664300596</c:v>
                </c:pt>
                <c:pt idx="20861">
                  <c:v>82.057284245508697</c:v>
                </c:pt>
                <c:pt idx="20862">
                  <c:v>82.051283826716897</c:v>
                </c:pt>
                <c:pt idx="20863">
                  <c:v>82.045283407924998</c:v>
                </c:pt>
                <c:pt idx="20864">
                  <c:v>82.039282989133198</c:v>
                </c:pt>
                <c:pt idx="20865">
                  <c:v>82.033282570341299</c:v>
                </c:pt>
                <c:pt idx="20866">
                  <c:v>82.0272821515495</c:v>
                </c:pt>
                <c:pt idx="20867">
                  <c:v>82.021284487152101</c:v>
                </c:pt>
                <c:pt idx="20868">
                  <c:v>82.015281756338794</c:v>
                </c:pt>
                <c:pt idx="20869">
                  <c:v>82.009281900481795</c:v>
                </c:pt>
                <c:pt idx="20870">
                  <c:v>82.003282044624797</c:v>
                </c:pt>
                <c:pt idx="20871">
                  <c:v>81.997282188767798</c:v>
                </c:pt>
                <c:pt idx="20872">
                  <c:v>81.991282332910899</c:v>
                </c:pt>
                <c:pt idx="20873">
                  <c:v>81.9852824770539</c:v>
                </c:pt>
                <c:pt idx="20874">
                  <c:v>81.979282621196901</c:v>
                </c:pt>
                <c:pt idx="20875">
                  <c:v>81.973282765339903</c:v>
                </c:pt>
                <c:pt idx="20876">
                  <c:v>81.967282909483004</c:v>
                </c:pt>
                <c:pt idx="20877">
                  <c:v>81.9466137654222</c:v>
                </c:pt>
                <c:pt idx="20878">
                  <c:v>81.952927129962205</c:v>
                </c:pt>
                <c:pt idx="20879">
                  <c:v>81.9439297323662</c:v>
                </c:pt>
                <c:pt idx="20880">
                  <c:v>81.934932334770195</c:v>
                </c:pt>
                <c:pt idx="20881">
                  <c:v>81.925934937174205</c:v>
                </c:pt>
                <c:pt idx="20882">
                  <c:v>81.9169375395782</c:v>
                </c:pt>
                <c:pt idx="20883">
                  <c:v>81.907940141982294</c:v>
                </c:pt>
                <c:pt idx="20884">
                  <c:v>81.898942744386304</c:v>
                </c:pt>
                <c:pt idx="20885">
                  <c:v>81.889945346790299</c:v>
                </c:pt>
                <c:pt idx="20886">
                  <c:v>81.880947949194294</c:v>
                </c:pt>
                <c:pt idx="20887">
                  <c:v>81.8425886765516</c:v>
                </c:pt>
                <c:pt idx="20888">
                  <c:v>81.858255790544703</c:v>
                </c:pt>
                <c:pt idx="20889">
                  <c:v>81.843256650881997</c:v>
                </c:pt>
                <c:pt idx="20890">
                  <c:v>81.828257511219206</c:v>
                </c:pt>
                <c:pt idx="20891">
                  <c:v>81.813258371556401</c:v>
                </c:pt>
                <c:pt idx="20892">
                  <c:v>81.798259231893596</c:v>
                </c:pt>
                <c:pt idx="20893">
                  <c:v>81.783260092230805</c:v>
                </c:pt>
                <c:pt idx="20894">
                  <c:v>81.768260952568099</c:v>
                </c:pt>
                <c:pt idx="20895">
                  <c:v>81.753261812905293</c:v>
                </c:pt>
                <c:pt idx="20896">
                  <c:v>81.738262673242502</c:v>
                </c:pt>
                <c:pt idx="20897">
                  <c:v>81.767286979914999</c:v>
                </c:pt>
                <c:pt idx="20898">
                  <c:v>81.715306597180302</c:v>
                </c:pt>
                <c:pt idx="20899">
                  <c:v>81.709307078301194</c:v>
                </c:pt>
                <c:pt idx="20900">
                  <c:v>81.7033075594222</c:v>
                </c:pt>
                <c:pt idx="20901">
                  <c:v>81.697308040543206</c:v>
                </c:pt>
                <c:pt idx="20902">
                  <c:v>81.691308521664197</c:v>
                </c:pt>
                <c:pt idx="20903">
                  <c:v>81.685309002785203</c:v>
                </c:pt>
                <c:pt idx="20904">
                  <c:v>81.679309483906195</c:v>
                </c:pt>
                <c:pt idx="20905">
                  <c:v>81.673309965027101</c:v>
                </c:pt>
                <c:pt idx="20906">
                  <c:v>81.667310446148093</c:v>
                </c:pt>
                <c:pt idx="20907">
                  <c:v>81.610756750817799</c:v>
                </c:pt>
                <c:pt idx="20908">
                  <c:v>81.639511514276407</c:v>
                </c:pt>
                <c:pt idx="20909">
                  <c:v>81.6132773391152</c:v>
                </c:pt>
                <c:pt idx="20910">
                  <c:v>81.651653872172005</c:v>
                </c:pt>
                <c:pt idx="20911">
                  <c:v>81.573199199306103</c:v>
                </c:pt>
                <c:pt idx="20912">
                  <c:v>81.582331942832099</c:v>
                </c:pt>
                <c:pt idx="20913">
                  <c:v>81.591464686357995</c:v>
                </c:pt>
                <c:pt idx="20914">
                  <c:v>81.600597429884004</c:v>
                </c:pt>
                <c:pt idx="20915">
                  <c:v>81.609730173409901</c:v>
                </c:pt>
                <c:pt idx="20916">
                  <c:v>81.618862916935896</c:v>
                </c:pt>
                <c:pt idx="20917">
                  <c:v>81.569999694824205</c:v>
                </c:pt>
                <c:pt idx="20918">
                  <c:v>81.625312365969606</c:v>
                </c:pt>
                <c:pt idx="20919">
                  <c:v>81.619312510112593</c:v>
                </c:pt>
                <c:pt idx="20920">
                  <c:v>81.613312654255694</c:v>
                </c:pt>
                <c:pt idx="20921">
                  <c:v>81.607312798398695</c:v>
                </c:pt>
                <c:pt idx="20922">
                  <c:v>81.601312942541696</c:v>
                </c:pt>
                <c:pt idx="20923">
                  <c:v>81.595313086684698</c:v>
                </c:pt>
                <c:pt idx="20924">
                  <c:v>81.589313230827798</c:v>
                </c:pt>
                <c:pt idx="20925">
                  <c:v>81.5833133749708</c:v>
                </c:pt>
                <c:pt idx="20926">
                  <c:v>81.577313519113801</c:v>
                </c:pt>
                <c:pt idx="20927">
                  <c:v>81.541967403428004</c:v>
                </c:pt>
                <c:pt idx="20928">
                  <c:v>81.560627167898602</c:v>
                </c:pt>
                <c:pt idx="20929">
                  <c:v>81.548626493217895</c:v>
                </c:pt>
                <c:pt idx="20930">
                  <c:v>81.536625818537203</c:v>
                </c:pt>
                <c:pt idx="20931">
                  <c:v>81.524625143856497</c:v>
                </c:pt>
                <c:pt idx="20932">
                  <c:v>81.512624469175805</c:v>
                </c:pt>
                <c:pt idx="20933">
                  <c:v>81.500623794495098</c:v>
                </c:pt>
                <c:pt idx="20934">
                  <c:v>81.488623119814406</c:v>
                </c:pt>
                <c:pt idx="20935">
                  <c:v>81.4766224451337</c:v>
                </c:pt>
                <c:pt idx="20936">
                  <c:v>81.464621770452993</c:v>
                </c:pt>
                <c:pt idx="20937">
                  <c:v>81.467385154679604</c:v>
                </c:pt>
                <c:pt idx="20938">
                  <c:v>81.442977168001406</c:v>
                </c:pt>
                <c:pt idx="20939">
                  <c:v>81.433992807624904</c:v>
                </c:pt>
                <c:pt idx="20940">
                  <c:v>81.425008447248501</c:v>
                </c:pt>
                <c:pt idx="20941">
                  <c:v>81.416024086872099</c:v>
                </c:pt>
                <c:pt idx="20942">
                  <c:v>81.407039726495697</c:v>
                </c:pt>
                <c:pt idx="20943">
                  <c:v>81.398055366119294</c:v>
                </c:pt>
                <c:pt idx="20944">
                  <c:v>81.389071005742807</c:v>
                </c:pt>
                <c:pt idx="20945">
                  <c:v>81.380086645366404</c:v>
                </c:pt>
                <c:pt idx="20946">
                  <c:v>81.371102284990002</c:v>
                </c:pt>
                <c:pt idx="20947">
                  <c:v>81.420679062455505</c:v>
                </c:pt>
                <c:pt idx="20948">
                  <c:v>81.362293517049096</c:v>
                </c:pt>
                <c:pt idx="20949">
                  <c:v>81.365293394978806</c:v>
                </c:pt>
                <c:pt idx="20950">
                  <c:v>81.368293272908502</c:v>
                </c:pt>
                <c:pt idx="20951">
                  <c:v>81.371293150838198</c:v>
                </c:pt>
                <c:pt idx="20952">
                  <c:v>81.374293028767894</c:v>
                </c:pt>
                <c:pt idx="20953">
                  <c:v>81.377292906697505</c:v>
                </c:pt>
                <c:pt idx="20954">
                  <c:v>81.380292784627201</c:v>
                </c:pt>
                <c:pt idx="20955">
                  <c:v>81.383292662556897</c:v>
                </c:pt>
                <c:pt idx="20956">
                  <c:v>81.386292540486593</c:v>
                </c:pt>
                <c:pt idx="20957">
                  <c:v>81.3453547063191</c:v>
                </c:pt>
                <c:pt idx="20958">
                  <c:v>81.3854135762532</c:v>
                </c:pt>
                <c:pt idx="20959">
                  <c:v>81.379413820393793</c:v>
                </c:pt>
                <c:pt idx="20960">
                  <c:v>81.373414064534501</c:v>
                </c:pt>
                <c:pt idx="20961">
                  <c:v>81.367414308675095</c:v>
                </c:pt>
                <c:pt idx="20962">
                  <c:v>81.361414552815702</c:v>
                </c:pt>
                <c:pt idx="20963">
                  <c:v>81.355414796956296</c:v>
                </c:pt>
                <c:pt idx="20964">
                  <c:v>81.349415041097004</c:v>
                </c:pt>
                <c:pt idx="20965">
                  <c:v>81.343415285237597</c:v>
                </c:pt>
                <c:pt idx="20966">
                  <c:v>81.337415529378205</c:v>
                </c:pt>
                <c:pt idx="20967">
                  <c:v>81.346061614234898</c:v>
                </c:pt>
                <c:pt idx="20968">
                  <c:v>81.327708723401599</c:v>
                </c:pt>
                <c:pt idx="20969">
                  <c:v>81.3247085825559</c:v>
                </c:pt>
                <c:pt idx="20970">
                  <c:v>81.3217084417103</c:v>
                </c:pt>
                <c:pt idx="20971">
                  <c:v>81.3187083008646</c:v>
                </c:pt>
                <c:pt idx="20972">
                  <c:v>81.3157081600189</c:v>
                </c:pt>
                <c:pt idx="20973">
                  <c:v>81.3127080191733</c:v>
                </c:pt>
                <c:pt idx="20974">
                  <c:v>81.3097078783276</c:v>
                </c:pt>
                <c:pt idx="20975">
                  <c:v>81.306707737481901</c:v>
                </c:pt>
                <c:pt idx="20976">
                  <c:v>81.303707596636301</c:v>
                </c:pt>
                <c:pt idx="20977">
                  <c:v>81.286062224976803</c:v>
                </c:pt>
                <c:pt idx="20978">
                  <c:v>81.295419227211596</c:v>
                </c:pt>
                <c:pt idx="20979">
                  <c:v>81.289418971330903</c:v>
                </c:pt>
                <c:pt idx="20980">
                  <c:v>81.283418715450196</c:v>
                </c:pt>
                <c:pt idx="20981">
                  <c:v>81.277418459569503</c:v>
                </c:pt>
                <c:pt idx="20982">
                  <c:v>81.271418203688796</c:v>
                </c:pt>
                <c:pt idx="20983">
                  <c:v>81.265417947808103</c:v>
                </c:pt>
                <c:pt idx="20984">
                  <c:v>81.259417691927396</c:v>
                </c:pt>
                <c:pt idx="20985">
                  <c:v>81.253417436046703</c:v>
                </c:pt>
                <c:pt idx="20986">
                  <c:v>81.247417180165996</c:v>
                </c:pt>
                <c:pt idx="20987">
                  <c:v>81.270708858149703</c:v>
                </c:pt>
                <c:pt idx="20988">
                  <c:v>81.239997863769503</c:v>
                </c:pt>
                <c:pt idx="20989">
                  <c:v>81.239997863769503</c:v>
                </c:pt>
                <c:pt idx="20990">
                  <c:v>81.239997863769503</c:v>
                </c:pt>
                <c:pt idx="20991">
                  <c:v>81.239997863769503</c:v>
                </c:pt>
                <c:pt idx="20992">
                  <c:v>81.239997863769503</c:v>
                </c:pt>
                <c:pt idx="20993">
                  <c:v>81.239997863769503</c:v>
                </c:pt>
                <c:pt idx="20994">
                  <c:v>81.239997863769503</c:v>
                </c:pt>
                <c:pt idx="20995">
                  <c:v>81.239997863769503</c:v>
                </c:pt>
                <c:pt idx="20996">
                  <c:v>81.239997863769503</c:v>
                </c:pt>
                <c:pt idx="20997">
                  <c:v>81.239997863769503</c:v>
                </c:pt>
                <c:pt idx="20998">
                  <c:v>81.239997863769503</c:v>
                </c:pt>
                <c:pt idx="20999">
                  <c:v>81.239997863769503</c:v>
                </c:pt>
                <c:pt idx="21000">
                  <c:v>81.239997863769503</c:v>
                </c:pt>
                <c:pt idx="21001">
                  <c:v>81.239997863769503</c:v>
                </c:pt>
                <c:pt idx="21002">
                  <c:v>81.239997863769503</c:v>
                </c:pt>
                <c:pt idx="21003">
                  <c:v>81.239997863769503</c:v>
                </c:pt>
                <c:pt idx="21004">
                  <c:v>81.239997863769503</c:v>
                </c:pt>
                <c:pt idx="21005">
                  <c:v>81.239997863769503</c:v>
                </c:pt>
                <c:pt idx="21006">
                  <c:v>81.239997863769503</c:v>
                </c:pt>
                <c:pt idx="21007">
                  <c:v>81.196068401336603</c:v>
                </c:pt>
                <c:pt idx="21008">
                  <c:v>81.233134257459795</c:v>
                </c:pt>
                <c:pt idx="21009">
                  <c:v>81.224134773662101</c:v>
                </c:pt>
                <c:pt idx="21010">
                  <c:v>81.215135289864506</c:v>
                </c:pt>
                <c:pt idx="21011">
                  <c:v>81.206135806066797</c:v>
                </c:pt>
                <c:pt idx="21012">
                  <c:v>81.197136322269102</c:v>
                </c:pt>
                <c:pt idx="21013">
                  <c:v>81.188136838471493</c:v>
                </c:pt>
                <c:pt idx="21014">
                  <c:v>81.179137354673799</c:v>
                </c:pt>
                <c:pt idx="21015">
                  <c:v>81.170137870876104</c:v>
                </c:pt>
                <c:pt idx="21016">
                  <c:v>81.161138387078495</c:v>
                </c:pt>
                <c:pt idx="21017">
                  <c:v>81.129596118526095</c:v>
                </c:pt>
                <c:pt idx="21018">
                  <c:v>81.138403076486398</c:v>
                </c:pt>
                <c:pt idx="21019">
                  <c:v>81.123191995316105</c:v>
                </c:pt>
                <c:pt idx="21020">
                  <c:v>81.107980914145699</c:v>
                </c:pt>
                <c:pt idx="21021">
                  <c:v>81.092769832975307</c:v>
                </c:pt>
                <c:pt idx="21022">
                  <c:v>81.077558751804901</c:v>
                </c:pt>
                <c:pt idx="21023">
                  <c:v>81.184569933757302</c:v>
                </c:pt>
                <c:pt idx="21024">
                  <c:v>81.091048186609498</c:v>
                </c:pt>
                <c:pt idx="21025">
                  <c:v>81.127772761436006</c:v>
                </c:pt>
                <c:pt idx="21026">
                  <c:v>81.164497336262599</c:v>
                </c:pt>
                <c:pt idx="21027">
                  <c:v>81.100952086053894</c:v>
                </c:pt>
                <c:pt idx="21028">
                  <c:v>81.209999084472599</c:v>
                </c:pt>
                <c:pt idx="21029">
                  <c:v>81.209999084472599</c:v>
                </c:pt>
                <c:pt idx="21030">
                  <c:v>81.209999084472599</c:v>
                </c:pt>
                <c:pt idx="21031">
                  <c:v>81.209999084472599</c:v>
                </c:pt>
                <c:pt idx="21032">
                  <c:v>81.209999084472599</c:v>
                </c:pt>
                <c:pt idx="21033">
                  <c:v>81.209999084472599</c:v>
                </c:pt>
                <c:pt idx="21034">
                  <c:v>81.209999084472599</c:v>
                </c:pt>
                <c:pt idx="21035">
                  <c:v>81.209999084472599</c:v>
                </c:pt>
                <c:pt idx="21036">
                  <c:v>81.209999084472599</c:v>
                </c:pt>
                <c:pt idx="21037">
                  <c:v>81.136788399411202</c:v>
                </c:pt>
                <c:pt idx="21038">
                  <c:v>81.198585517248105</c:v>
                </c:pt>
                <c:pt idx="21039">
                  <c:v>81.183584114543294</c:v>
                </c:pt>
                <c:pt idx="21040">
                  <c:v>81.168582711838496</c:v>
                </c:pt>
                <c:pt idx="21041">
                  <c:v>81.153581309133699</c:v>
                </c:pt>
                <c:pt idx="21042">
                  <c:v>81.138579906428902</c:v>
                </c:pt>
                <c:pt idx="21043">
                  <c:v>81.123578503724104</c:v>
                </c:pt>
                <c:pt idx="21044">
                  <c:v>81.108577101019407</c:v>
                </c:pt>
                <c:pt idx="21045">
                  <c:v>81.093575698314595</c:v>
                </c:pt>
                <c:pt idx="21046">
                  <c:v>81.078574295609798</c:v>
                </c:pt>
                <c:pt idx="21047">
                  <c:v>81.209999084472599</c:v>
                </c:pt>
                <c:pt idx="21048">
                  <c:v>81.071421913191202</c:v>
                </c:pt>
                <c:pt idx="21049">
                  <c:v>81.086421065835594</c:v>
                </c:pt>
                <c:pt idx="21050">
                  <c:v>81.101420218479902</c:v>
                </c:pt>
                <c:pt idx="21051">
                  <c:v>81.116419371124294</c:v>
                </c:pt>
                <c:pt idx="21052">
                  <c:v>81.131418523768701</c:v>
                </c:pt>
                <c:pt idx="21053">
                  <c:v>81.146417676413094</c:v>
                </c:pt>
                <c:pt idx="21054">
                  <c:v>81.161416829057501</c:v>
                </c:pt>
                <c:pt idx="21055">
                  <c:v>81.176415981701894</c:v>
                </c:pt>
                <c:pt idx="21056">
                  <c:v>81.191415134346201</c:v>
                </c:pt>
                <c:pt idx="21057">
                  <c:v>81.059997558593693</c:v>
                </c:pt>
                <c:pt idx="21058">
                  <c:v>81.198587962245995</c:v>
                </c:pt>
                <c:pt idx="21059">
                  <c:v>81.183593057874603</c:v>
                </c:pt>
                <c:pt idx="21060">
                  <c:v>81.168598153503297</c:v>
                </c:pt>
                <c:pt idx="21061">
                  <c:v>81.153603249131905</c:v>
                </c:pt>
                <c:pt idx="21062">
                  <c:v>81.138608344760598</c:v>
                </c:pt>
                <c:pt idx="21063">
                  <c:v>81.123613440389207</c:v>
                </c:pt>
                <c:pt idx="21064">
                  <c:v>81.108618536017801</c:v>
                </c:pt>
                <c:pt idx="21065">
                  <c:v>81.093623631646494</c:v>
                </c:pt>
                <c:pt idx="21066">
                  <c:v>81.078628727275103</c:v>
                </c:pt>
                <c:pt idx="21067">
                  <c:v>81.180722399420802</c:v>
                </c:pt>
                <c:pt idx="21068">
                  <c:v>81.066815359115594</c:v>
                </c:pt>
                <c:pt idx="21069">
                  <c:v>81.075815755844104</c:v>
                </c:pt>
                <c:pt idx="21070">
                  <c:v>81.0848161525726</c:v>
                </c:pt>
                <c:pt idx="21071">
                  <c:v>81.093816549301096</c:v>
                </c:pt>
                <c:pt idx="21072">
                  <c:v>81.102816946029606</c:v>
                </c:pt>
                <c:pt idx="21073">
                  <c:v>81.111817342758101</c:v>
                </c:pt>
                <c:pt idx="21074">
                  <c:v>81.120817739486696</c:v>
                </c:pt>
                <c:pt idx="21075">
                  <c:v>81.129818136215206</c:v>
                </c:pt>
                <c:pt idx="21076">
                  <c:v>81.138818532943702</c:v>
                </c:pt>
                <c:pt idx="21077">
                  <c:v>81.118542434960503</c:v>
                </c:pt>
                <c:pt idx="21078">
                  <c:v>81.152273819795894</c:v>
                </c:pt>
                <c:pt idx="21079">
                  <c:v>81.155273547739199</c:v>
                </c:pt>
                <c:pt idx="21080">
                  <c:v>81.158273275682504</c:v>
                </c:pt>
                <c:pt idx="21081">
                  <c:v>81.161273003625794</c:v>
                </c:pt>
                <c:pt idx="21082">
                  <c:v>81.164272731569099</c:v>
                </c:pt>
                <c:pt idx="21083">
                  <c:v>81.167272459512404</c:v>
                </c:pt>
                <c:pt idx="21084">
                  <c:v>81.170272187455694</c:v>
                </c:pt>
                <c:pt idx="21085">
                  <c:v>81.1732719153989</c:v>
                </c:pt>
                <c:pt idx="21086">
                  <c:v>81.176271643342204</c:v>
                </c:pt>
                <c:pt idx="21087">
                  <c:v>81.106093401646902</c:v>
                </c:pt>
                <c:pt idx="21088">
                  <c:v>81.170916702832997</c:v>
                </c:pt>
                <c:pt idx="21089">
                  <c:v>81.1589172281397</c:v>
                </c:pt>
                <c:pt idx="21090">
                  <c:v>81.146917753446502</c:v>
                </c:pt>
                <c:pt idx="21091">
                  <c:v>81.134918278753304</c:v>
                </c:pt>
                <c:pt idx="21092">
                  <c:v>81.122918804060106</c:v>
                </c:pt>
                <c:pt idx="21093">
                  <c:v>81.110919329366894</c:v>
                </c:pt>
                <c:pt idx="21094">
                  <c:v>81.098919854673596</c:v>
                </c:pt>
                <c:pt idx="21095">
                  <c:v>81.086920379980398</c:v>
                </c:pt>
                <c:pt idx="21096">
                  <c:v>81.0749209052872</c:v>
                </c:pt>
                <c:pt idx="21097">
                  <c:v>81.150728481738696</c:v>
                </c:pt>
                <c:pt idx="21098">
                  <c:v>81.0645351470626</c:v>
                </c:pt>
                <c:pt idx="21099">
                  <c:v>81.070534602949195</c:v>
                </c:pt>
                <c:pt idx="21100">
                  <c:v>81.076534058835705</c:v>
                </c:pt>
                <c:pt idx="21101">
                  <c:v>81.0825335147223</c:v>
                </c:pt>
                <c:pt idx="21102">
                  <c:v>81.088532970608895</c:v>
                </c:pt>
                <c:pt idx="21103">
                  <c:v>81.094532426495505</c:v>
                </c:pt>
                <c:pt idx="21104">
                  <c:v>81.1005318823821</c:v>
                </c:pt>
                <c:pt idx="21105">
                  <c:v>81.106531338268695</c:v>
                </c:pt>
                <c:pt idx="21106">
                  <c:v>81.112530794155205</c:v>
                </c:pt>
                <c:pt idx="21107">
                  <c:v>81.089264635958102</c:v>
                </c:pt>
                <c:pt idx="21108">
                  <c:v>81.1199951171875</c:v>
                </c:pt>
                <c:pt idx="21109">
                  <c:v>81.1199951171875</c:v>
                </c:pt>
                <c:pt idx="21110">
                  <c:v>81.1199951171875</c:v>
                </c:pt>
                <c:pt idx="21111">
                  <c:v>81.1199951171875</c:v>
                </c:pt>
                <c:pt idx="21112">
                  <c:v>81.1199951171875</c:v>
                </c:pt>
                <c:pt idx="21113">
                  <c:v>81.1199951171875</c:v>
                </c:pt>
                <c:pt idx="21114">
                  <c:v>81.1199951171875</c:v>
                </c:pt>
                <c:pt idx="21115">
                  <c:v>81.1199951171875</c:v>
                </c:pt>
                <c:pt idx="21116">
                  <c:v>81.1199951171875</c:v>
                </c:pt>
                <c:pt idx="21117">
                  <c:v>81.105361962636294</c:v>
                </c:pt>
                <c:pt idx="21118">
                  <c:v>81.117727709452296</c:v>
                </c:pt>
                <c:pt idx="21119">
                  <c:v>81.1147278315226</c:v>
                </c:pt>
                <c:pt idx="21120">
                  <c:v>81.111727953592904</c:v>
                </c:pt>
                <c:pt idx="21121">
                  <c:v>81.108728075663194</c:v>
                </c:pt>
                <c:pt idx="21122">
                  <c:v>81.105728197733498</c:v>
                </c:pt>
                <c:pt idx="21123">
                  <c:v>81.102728319803802</c:v>
                </c:pt>
                <c:pt idx="21124">
                  <c:v>81.099728441874106</c:v>
                </c:pt>
                <c:pt idx="21125">
                  <c:v>81.096728563944495</c:v>
                </c:pt>
                <c:pt idx="21126">
                  <c:v>81.093728686014799</c:v>
                </c:pt>
                <c:pt idx="21127">
                  <c:v>81.002925183640102</c:v>
                </c:pt>
                <c:pt idx="21128">
                  <c:v>81.074123642544293</c:v>
                </c:pt>
                <c:pt idx="21129">
                  <c:v>81.0531233840927</c:v>
                </c:pt>
                <c:pt idx="21130">
                  <c:v>81.032123125641107</c:v>
                </c:pt>
                <c:pt idx="21131">
                  <c:v>81.011122867189499</c:v>
                </c:pt>
                <c:pt idx="21132">
                  <c:v>80.990122608738005</c:v>
                </c:pt>
                <c:pt idx="21133">
                  <c:v>80.969122350286398</c:v>
                </c:pt>
                <c:pt idx="21134">
                  <c:v>80.948122091834804</c:v>
                </c:pt>
                <c:pt idx="21135">
                  <c:v>80.927121833383296</c:v>
                </c:pt>
                <c:pt idx="21136">
                  <c:v>80.906121574931703</c:v>
                </c:pt>
                <c:pt idx="21137">
                  <c:v>80.9144056727216</c:v>
                </c:pt>
                <c:pt idx="21138">
                  <c:v>80.868659216701502</c:v>
                </c:pt>
                <c:pt idx="21139">
                  <c:v>80.853661813637501</c:v>
                </c:pt>
                <c:pt idx="21140">
                  <c:v>80.8386644105736</c:v>
                </c:pt>
                <c:pt idx="21141">
                  <c:v>80.823667007509599</c:v>
                </c:pt>
                <c:pt idx="21142">
                  <c:v>80.808669604445598</c:v>
                </c:pt>
                <c:pt idx="21143">
                  <c:v>80.793672201381597</c:v>
                </c:pt>
                <c:pt idx="21144">
                  <c:v>80.778674798317596</c:v>
                </c:pt>
                <c:pt idx="21145">
                  <c:v>80.763677395253595</c:v>
                </c:pt>
                <c:pt idx="21146">
                  <c:v>80.748679992189594</c:v>
                </c:pt>
                <c:pt idx="21147">
                  <c:v>80.7483038653791</c:v>
                </c:pt>
                <c:pt idx="21148">
                  <c:v>80.720945944954707</c:v>
                </c:pt>
                <c:pt idx="21149">
                  <c:v>80.708946233240795</c:v>
                </c:pt>
                <c:pt idx="21150">
                  <c:v>80.696946521526897</c:v>
                </c:pt>
                <c:pt idx="21151">
                  <c:v>80.684946809812899</c:v>
                </c:pt>
                <c:pt idx="21152">
                  <c:v>80.672947098099002</c:v>
                </c:pt>
                <c:pt idx="21153">
                  <c:v>80.660947386385004</c:v>
                </c:pt>
                <c:pt idx="21154">
                  <c:v>80.648947674671106</c:v>
                </c:pt>
                <c:pt idx="21155">
                  <c:v>80.636947962957095</c:v>
                </c:pt>
                <c:pt idx="21156">
                  <c:v>80.624948251243197</c:v>
                </c:pt>
                <c:pt idx="21157">
                  <c:v>80.585594292911097</c:v>
                </c:pt>
                <c:pt idx="21158">
                  <c:v>80.589035388733905</c:v>
                </c:pt>
                <c:pt idx="21159">
                  <c:v>80.578422556813507</c:v>
                </c:pt>
                <c:pt idx="21160">
                  <c:v>80.540884710324093</c:v>
                </c:pt>
                <c:pt idx="21161">
                  <c:v>80.525581162665901</c:v>
                </c:pt>
                <c:pt idx="21162">
                  <c:v>80.510277615007794</c:v>
                </c:pt>
                <c:pt idx="21163">
                  <c:v>80.494974067349702</c:v>
                </c:pt>
                <c:pt idx="21164">
                  <c:v>80.479670519691496</c:v>
                </c:pt>
                <c:pt idx="21165">
                  <c:v>80.464366972033403</c:v>
                </c:pt>
                <c:pt idx="21166">
                  <c:v>80.449063424375197</c:v>
                </c:pt>
                <c:pt idx="21167">
                  <c:v>80.275380677931096</c:v>
                </c:pt>
                <c:pt idx="21168">
                  <c:v>80.383038929233294</c:v>
                </c:pt>
                <c:pt idx="21169">
                  <c:v>80.320783459579104</c:v>
                </c:pt>
                <c:pt idx="21170">
                  <c:v>80.258527989925</c:v>
                </c:pt>
                <c:pt idx="21171">
                  <c:v>80.196272520270796</c:v>
                </c:pt>
                <c:pt idx="21172">
                  <c:v>80.134017050616706</c:v>
                </c:pt>
                <c:pt idx="21173">
                  <c:v>80.153790373484298</c:v>
                </c:pt>
                <c:pt idx="21174">
                  <c:v>80.028198762319306</c:v>
                </c:pt>
                <c:pt idx="21175">
                  <c:v>80.004104540050506</c:v>
                </c:pt>
                <c:pt idx="21176">
                  <c:v>79.980010317781705</c:v>
                </c:pt>
                <c:pt idx="21177">
                  <c:v>79.986645609570999</c:v>
                </c:pt>
                <c:pt idx="21178">
                  <c:v>79.940945316569</c:v>
                </c:pt>
                <c:pt idx="21179">
                  <c:v>79.928945804850201</c:v>
                </c:pt>
                <c:pt idx="21180">
                  <c:v>79.916946293131502</c:v>
                </c:pt>
                <c:pt idx="21181">
                  <c:v>79.904946781412704</c:v>
                </c:pt>
                <c:pt idx="21182">
                  <c:v>79.892947269694005</c:v>
                </c:pt>
                <c:pt idx="21183">
                  <c:v>79.880947757975207</c:v>
                </c:pt>
                <c:pt idx="21184">
                  <c:v>79.868948246256494</c:v>
                </c:pt>
                <c:pt idx="21185">
                  <c:v>79.856948734537696</c:v>
                </c:pt>
                <c:pt idx="21186">
                  <c:v>79.844949222818997</c:v>
                </c:pt>
                <c:pt idx="21187">
                  <c:v>79.832946965533907</c:v>
                </c:pt>
                <c:pt idx="21188">
                  <c:v>79.820949774738395</c:v>
                </c:pt>
                <c:pt idx="21189">
                  <c:v>79.808949700081499</c:v>
                </c:pt>
                <c:pt idx="21190">
                  <c:v>79.796949625424503</c:v>
                </c:pt>
                <c:pt idx="21191">
                  <c:v>79.784949550767493</c:v>
                </c:pt>
                <c:pt idx="21192">
                  <c:v>79.772949476110597</c:v>
                </c:pt>
                <c:pt idx="21193">
                  <c:v>79.760949401453601</c:v>
                </c:pt>
                <c:pt idx="21194">
                  <c:v>79.748949326796705</c:v>
                </c:pt>
                <c:pt idx="21195">
                  <c:v>79.736949252139695</c:v>
                </c:pt>
                <c:pt idx="21196">
                  <c:v>79.724949177482699</c:v>
                </c:pt>
                <c:pt idx="21197">
                  <c:v>79.727578910114104</c:v>
                </c:pt>
                <c:pt idx="21198">
                  <c:v>79.703211285273198</c:v>
                </c:pt>
                <c:pt idx="21199">
                  <c:v>79.694210888544703</c:v>
                </c:pt>
                <c:pt idx="21200">
                  <c:v>79.685210491816207</c:v>
                </c:pt>
                <c:pt idx="21201">
                  <c:v>79.676210095087598</c:v>
                </c:pt>
                <c:pt idx="21202">
                  <c:v>79.667209698359102</c:v>
                </c:pt>
                <c:pt idx="21203">
                  <c:v>79.658209301630606</c:v>
                </c:pt>
                <c:pt idx="21204">
                  <c:v>79.649208904902096</c:v>
                </c:pt>
                <c:pt idx="21205">
                  <c:v>79.6402085081736</c:v>
                </c:pt>
                <c:pt idx="21206">
                  <c:v>79.631208111445105</c:v>
                </c:pt>
                <c:pt idx="21207">
                  <c:v>79.615582612499395</c:v>
                </c:pt>
                <c:pt idx="21208">
                  <c:v>79.612099170915897</c:v>
                </c:pt>
                <c:pt idx="21209">
                  <c:v>79.6016294079039</c:v>
                </c:pt>
                <c:pt idx="21210">
                  <c:v>79.591159644891903</c:v>
                </c:pt>
                <c:pt idx="21211">
                  <c:v>79.580689881879906</c:v>
                </c:pt>
                <c:pt idx="21212">
                  <c:v>79.570220118867894</c:v>
                </c:pt>
                <c:pt idx="21213">
                  <c:v>79.559750355855897</c:v>
                </c:pt>
                <c:pt idx="21214">
                  <c:v>79.5492805928439</c:v>
                </c:pt>
                <c:pt idx="21215">
                  <c:v>79.550222085686698</c:v>
                </c:pt>
                <c:pt idx="21216">
                  <c:v>79.529998779296804</c:v>
                </c:pt>
                <c:pt idx="21217">
                  <c:v>79.520860853497993</c:v>
                </c:pt>
                <c:pt idx="21218">
                  <c:v>79.523228124799203</c:v>
                </c:pt>
                <c:pt idx="21219">
                  <c:v>79.5142305772941</c:v>
                </c:pt>
                <c:pt idx="21220">
                  <c:v>79.505233029788897</c:v>
                </c:pt>
                <c:pt idx="21221">
                  <c:v>79.496235482283794</c:v>
                </c:pt>
                <c:pt idx="21222">
                  <c:v>79.487237934778705</c:v>
                </c:pt>
                <c:pt idx="21223">
                  <c:v>79.478240387273502</c:v>
                </c:pt>
                <c:pt idx="21224">
                  <c:v>79.469242839768398</c:v>
                </c:pt>
                <c:pt idx="21225">
                  <c:v>79.460245292263195</c:v>
                </c:pt>
                <c:pt idx="21226">
                  <c:v>79.451247744758106</c:v>
                </c:pt>
                <c:pt idx="21227">
                  <c:v>79.456865864618294</c:v>
                </c:pt>
                <c:pt idx="21228">
                  <c:v>79.435498994954401</c:v>
                </c:pt>
                <c:pt idx="21229">
                  <c:v>79.429499239094994</c:v>
                </c:pt>
                <c:pt idx="21230">
                  <c:v>79.423499483235602</c:v>
                </c:pt>
                <c:pt idx="21231">
                  <c:v>79.417499727376295</c:v>
                </c:pt>
                <c:pt idx="21232">
                  <c:v>79.411499971516903</c:v>
                </c:pt>
                <c:pt idx="21233">
                  <c:v>79.405500215657497</c:v>
                </c:pt>
                <c:pt idx="21234">
                  <c:v>79.399500459798105</c:v>
                </c:pt>
                <c:pt idx="21235">
                  <c:v>79.393500703938798</c:v>
                </c:pt>
                <c:pt idx="21236">
                  <c:v>79.387500948079406</c:v>
                </c:pt>
                <c:pt idx="21237">
                  <c:v>79.366877787272102</c:v>
                </c:pt>
                <c:pt idx="21238">
                  <c:v>79.373253527832006</c:v>
                </c:pt>
                <c:pt idx="21239">
                  <c:v>79.364253894042903</c:v>
                </c:pt>
                <c:pt idx="21240">
                  <c:v>79.355254260253901</c:v>
                </c:pt>
                <c:pt idx="21241">
                  <c:v>79.346254626464798</c:v>
                </c:pt>
                <c:pt idx="21242">
                  <c:v>79.337254992675696</c:v>
                </c:pt>
                <c:pt idx="21243">
                  <c:v>79.328255358886693</c:v>
                </c:pt>
                <c:pt idx="21244">
                  <c:v>79.319255725097605</c:v>
                </c:pt>
                <c:pt idx="21245">
                  <c:v>79.310256091308503</c:v>
                </c:pt>
                <c:pt idx="21246">
                  <c:v>79.3012564575195</c:v>
                </c:pt>
                <c:pt idx="21247">
                  <c:v>79.277629699707006</c:v>
                </c:pt>
                <c:pt idx="21248">
                  <c:v>79.281008709716801</c:v>
                </c:pt>
                <c:pt idx="21249">
                  <c:v>79.269008435058595</c:v>
                </c:pt>
                <c:pt idx="21250">
                  <c:v>79.257008160400304</c:v>
                </c:pt>
                <c:pt idx="21251">
                  <c:v>79.245007885742098</c:v>
                </c:pt>
                <c:pt idx="21252">
                  <c:v>79.233007611083906</c:v>
                </c:pt>
                <c:pt idx="21253">
                  <c:v>79.2210073364257</c:v>
                </c:pt>
                <c:pt idx="21254">
                  <c:v>79.209007061767494</c:v>
                </c:pt>
                <c:pt idx="21255">
                  <c:v>79.197006787109302</c:v>
                </c:pt>
                <c:pt idx="21256">
                  <c:v>79.185006512451096</c:v>
                </c:pt>
                <c:pt idx="21257">
                  <c:v>79.202264809240702</c:v>
                </c:pt>
                <c:pt idx="21258">
                  <c:v>79.165503175970002</c:v>
                </c:pt>
                <c:pt idx="21259">
                  <c:v>79.159504519864299</c:v>
                </c:pt>
                <c:pt idx="21260">
                  <c:v>79.153505863758497</c:v>
                </c:pt>
                <c:pt idx="21261">
                  <c:v>79.147507207652794</c:v>
                </c:pt>
                <c:pt idx="21262">
                  <c:v>79.141508551547005</c:v>
                </c:pt>
                <c:pt idx="21263">
                  <c:v>79.135509895441203</c:v>
                </c:pt>
                <c:pt idx="21264">
                  <c:v>79.1295112393355</c:v>
                </c:pt>
                <c:pt idx="21265">
                  <c:v>79.123512583229697</c:v>
                </c:pt>
                <c:pt idx="21266">
                  <c:v>79.117513927123994</c:v>
                </c:pt>
                <c:pt idx="21267">
                  <c:v>79.086709234367106</c:v>
                </c:pt>
                <c:pt idx="21268">
                  <c:v>79.101097286650599</c:v>
                </c:pt>
                <c:pt idx="21269">
                  <c:v>79.089186485713</c:v>
                </c:pt>
                <c:pt idx="21270">
                  <c:v>79.077275684775401</c:v>
                </c:pt>
                <c:pt idx="21271">
                  <c:v>79.065364883837802</c:v>
                </c:pt>
                <c:pt idx="21272">
                  <c:v>79.053454082900103</c:v>
                </c:pt>
                <c:pt idx="21273">
                  <c:v>79.041543281962504</c:v>
                </c:pt>
                <c:pt idx="21274">
                  <c:v>79.049269421239401</c:v>
                </c:pt>
                <c:pt idx="21275">
                  <c:v>79.019996643066406</c:v>
                </c:pt>
                <c:pt idx="21276">
                  <c:v>79.019996643066406</c:v>
                </c:pt>
                <c:pt idx="21277">
                  <c:v>79.004149823463493</c:v>
                </c:pt>
                <c:pt idx="21278">
                  <c:v>79.013267692571702</c:v>
                </c:pt>
                <c:pt idx="21279">
                  <c:v>79.004267758784906</c:v>
                </c:pt>
                <c:pt idx="21280">
                  <c:v>78.995267824997995</c:v>
                </c:pt>
                <c:pt idx="21281">
                  <c:v>78.986267891211199</c:v>
                </c:pt>
                <c:pt idx="21282">
                  <c:v>78.977267957424303</c:v>
                </c:pt>
                <c:pt idx="21283">
                  <c:v>78.968268023637407</c:v>
                </c:pt>
                <c:pt idx="21284">
                  <c:v>78.959268089850596</c:v>
                </c:pt>
                <c:pt idx="21285">
                  <c:v>78.9502681560637</c:v>
                </c:pt>
                <c:pt idx="21286">
                  <c:v>78.941268222276904</c:v>
                </c:pt>
                <c:pt idx="21287">
                  <c:v>78.946889008608693</c:v>
                </c:pt>
                <c:pt idx="21288">
                  <c:v>78.925512141522404</c:v>
                </c:pt>
                <c:pt idx="21289">
                  <c:v>78.9195119227345</c:v>
                </c:pt>
                <c:pt idx="21290">
                  <c:v>78.913511703946597</c:v>
                </c:pt>
                <c:pt idx="21291">
                  <c:v>78.907511485158693</c:v>
                </c:pt>
                <c:pt idx="21292">
                  <c:v>78.901511266370804</c:v>
                </c:pt>
                <c:pt idx="21293">
                  <c:v>78.895511047583</c:v>
                </c:pt>
                <c:pt idx="21294">
                  <c:v>78.889510828795096</c:v>
                </c:pt>
                <c:pt idx="21295">
                  <c:v>78.883510610007207</c:v>
                </c:pt>
                <c:pt idx="21296">
                  <c:v>78.877510391219303</c:v>
                </c:pt>
                <c:pt idx="21297">
                  <c:v>78.856890779954398</c:v>
                </c:pt>
                <c:pt idx="21298">
                  <c:v>78.863267778807796</c:v>
                </c:pt>
                <c:pt idx="21299">
                  <c:v>78.854267995022397</c:v>
                </c:pt>
                <c:pt idx="21300">
                  <c:v>78.845268211236899</c:v>
                </c:pt>
                <c:pt idx="21301">
                  <c:v>78.836268427451401</c:v>
                </c:pt>
                <c:pt idx="21302">
                  <c:v>78.827268643666002</c:v>
                </c:pt>
                <c:pt idx="21303">
                  <c:v>78.818268859880504</c:v>
                </c:pt>
                <c:pt idx="21304">
                  <c:v>78.809269076095106</c:v>
                </c:pt>
                <c:pt idx="21305">
                  <c:v>78.800269292309594</c:v>
                </c:pt>
                <c:pt idx="21306">
                  <c:v>78.791269508524195</c:v>
                </c:pt>
                <c:pt idx="21307">
                  <c:v>78.767646813392602</c:v>
                </c:pt>
                <c:pt idx="21308">
                  <c:v>78.7710267234783</c:v>
                </c:pt>
                <c:pt idx="21309">
                  <c:v>78.759026648821305</c:v>
                </c:pt>
                <c:pt idx="21310">
                  <c:v>78.747026574164394</c:v>
                </c:pt>
                <c:pt idx="21311">
                  <c:v>78.735026499507399</c:v>
                </c:pt>
                <c:pt idx="21312">
                  <c:v>78.723026424850502</c:v>
                </c:pt>
                <c:pt idx="21313">
                  <c:v>78.711026350193507</c:v>
                </c:pt>
                <c:pt idx="21314">
                  <c:v>78.699026275536596</c:v>
                </c:pt>
                <c:pt idx="21315">
                  <c:v>78.6870262008796</c:v>
                </c:pt>
                <c:pt idx="21316">
                  <c:v>78.675026126222605</c:v>
                </c:pt>
                <c:pt idx="21317">
                  <c:v>78.692276209751995</c:v>
                </c:pt>
                <c:pt idx="21318">
                  <c:v>78.655511813105903</c:v>
                </c:pt>
                <c:pt idx="21319">
                  <c:v>78.649512857107297</c:v>
                </c:pt>
                <c:pt idx="21320">
                  <c:v>78.643513901108705</c:v>
                </c:pt>
                <c:pt idx="21321">
                  <c:v>78.637514945110098</c:v>
                </c:pt>
                <c:pt idx="21322">
                  <c:v>78.631515989111605</c:v>
                </c:pt>
                <c:pt idx="21323">
                  <c:v>78.625517033112999</c:v>
                </c:pt>
                <c:pt idx="21324">
                  <c:v>78.619518077114407</c:v>
                </c:pt>
                <c:pt idx="21325">
                  <c:v>78.6135191211158</c:v>
                </c:pt>
                <c:pt idx="21326">
                  <c:v>78.607520165117293</c:v>
                </c:pt>
                <c:pt idx="21327">
                  <c:v>78.5781850301221</c:v>
                </c:pt>
                <c:pt idx="21328">
                  <c:v>78.591465964612595</c:v>
                </c:pt>
                <c:pt idx="21329">
                  <c:v>78.580030839070801</c:v>
                </c:pt>
                <c:pt idx="21330">
                  <c:v>78.568595713529007</c:v>
                </c:pt>
                <c:pt idx="21331">
                  <c:v>78.557160587987298</c:v>
                </c:pt>
                <c:pt idx="21332">
                  <c:v>78.545725462445503</c:v>
                </c:pt>
                <c:pt idx="21333">
                  <c:v>78.534290336903695</c:v>
                </c:pt>
                <c:pt idx="21334">
                  <c:v>78.5228552113619</c:v>
                </c:pt>
                <c:pt idx="21335">
                  <c:v>78.530281062952696</c:v>
                </c:pt>
                <c:pt idx="21336">
                  <c:v>78.509994506835895</c:v>
                </c:pt>
                <c:pt idx="21337">
                  <c:v>78.496080237300902</c:v>
                </c:pt>
                <c:pt idx="21338">
                  <c:v>78.503280891922799</c:v>
                </c:pt>
                <c:pt idx="21339">
                  <c:v>78.494281408125204</c:v>
                </c:pt>
                <c:pt idx="21340">
                  <c:v>78.485281924327495</c:v>
                </c:pt>
                <c:pt idx="21341">
                  <c:v>78.476282440529801</c:v>
                </c:pt>
                <c:pt idx="21342">
                  <c:v>78.467282956732205</c:v>
                </c:pt>
                <c:pt idx="21343">
                  <c:v>78.458283472934497</c:v>
                </c:pt>
                <c:pt idx="21344">
                  <c:v>78.449283989136802</c:v>
                </c:pt>
                <c:pt idx="21345">
                  <c:v>78.440284505339207</c:v>
                </c:pt>
                <c:pt idx="21346">
                  <c:v>78.431285021541498</c:v>
                </c:pt>
                <c:pt idx="21347">
                  <c:v>78.436903090174198</c:v>
                </c:pt>
                <c:pt idx="21348">
                  <c:v>78.415523351033499</c:v>
                </c:pt>
                <c:pt idx="21349">
                  <c:v>78.409523595174093</c:v>
                </c:pt>
                <c:pt idx="21350">
                  <c:v>78.403523839314701</c:v>
                </c:pt>
                <c:pt idx="21351">
                  <c:v>78.397524083455394</c:v>
                </c:pt>
                <c:pt idx="21352">
                  <c:v>78.391524327596002</c:v>
                </c:pt>
                <c:pt idx="21353">
                  <c:v>78.385524571736596</c:v>
                </c:pt>
                <c:pt idx="21354">
                  <c:v>78.379524815877204</c:v>
                </c:pt>
                <c:pt idx="21355">
                  <c:v>78.373525060017897</c:v>
                </c:pt>
                <c:pt idx="21356">
                  <c:v>78.367525304158505</c:v>
                </c:pt>
                <c:pt idx="21357">
                  <c:v>78.346903675397201</c:v>
                </c:pt>
                <c:pt idx="21358">
                  <c:v>78.353287814458199</c:v>
                </c:pt>
                <c:pt idx="21359">
                  <c:v>78.344287417729603</c:v>
                </c:pt>
                <c:pt idx="21360">
                  <c:v>78.335287021001093</c:v>
                </c:pt>
                <c:pt idx="21361">
                  <c:v>78.326286624272598</c:v>
                </c:pt>
                <c:pt idx="21362">
                  <c:v>78.317286227544102</c:v>
                </c:pt>
                <c:pt idx="21363">
                  <c:v>78.308285830815606</c:v>
                </c:pt>
                <c:pt idx="21364">
                  <c:v>78.299285434087096</c:v>
                </c:pt>
                <c:pt idx="21365">
                  <c:v>78.290285037358601</c:v>
                </c:pt>
                <c:pt idx="21366">
                  <c:v>78.281284640630005</c:v>
                </c:pt>
                <c:pt idx="21367">
                  <c:v>78.272287230697103</c:v>
                </c:pt>
                <c:pt idx="21368">
                  <c:v>78.263284304326405</c:v>
                </c:pt>
                <c:pt idx="21369">
                  <c:v>78.254284520540907</c:v>
                </c:pt>
                <c:pt idx="21370">
                  <c:v>78.245284736755494</c:v>
                </c:pt>
                <c:pt idx="21371">
                  <c:v>78.236284952969996</c:v>
                </c:pt>
                <c:pt idx="21372">
                  <c:v>78.227285169184498</c:v>
                </c:pt>
                <c:pt idx="21373">
                  <c:v>78.218285385399099</c:v>
                </c:pt>
                <c:pt idx="21374">
                  <c:v>78.209285601613601</c:v>
                </c:pt>
                <c:pt idx="21375">
                  <c:v>78.200285817828203</c:v>
                </c:pt>
                <c:pt idx="21376">
                  <c:v>78.191286034042705</c:v>
                </c:pt>
                <c:pt idx="21377">
                  <c:v>78.182283994356794</c:v>
                </c:pt>
                <c:pt idx="21378">
                  <c:v>78.173286121119304</c:v>
                </c:pt>
                <c:pt idx="21379">
                  <c:v>78.164285874394906</c:v>
                </c:pt>
                <c:pt idx="21380">
                  <c:v>78.155285627670494</c:v>
                </c:pt>
                <c:pt idx="21381">
                  <c:v>78.146285380946097</c:v>
                </c:pt>
                <c:pt idx="21382">
                  <c:v>78.137285134221699</c:v>
                </c:pt>
                <c:pt idx="21383">
                  <c:v>78.128284887497301</c:v>
                </c:pt>
                <c:pt idx="21384">
                  <c:v>78.119284640772904</c:v>
                </c:pt>
                <c:pt idx="21385">
                  <c:v>78.110284394048506</c:v>
                </c:pt>
                <c:pt idx="21386">
                  <c:v>78.101284147324094</c:v>
                </c:pt>
                <c:pt idx="21387">
                  <c:v>78.085280864496696</c:v>
                </c:pt>
                <c:pt idx="21388">
                  <c:v>78.082118753741099</c:v>
                </c:pt>
                <c:pt idx="21389">
                  <c:v>78.071556629741707</c:v>
                </c:pt>
                <c:pt idx="21390">
                  <c:v>78.0609945057423</c:v>
                </c:pt>
                <c:pt idx="21391">
                  <c:v>78.050432381742993</c:v>
                </c:pt>
                <c:pt idx="21392">
                  <c:v>78.039870257743601</c:v>
                </c:pt>
                <c:pt idx="21393">
                  <c:v>78.029308133744195</c:v>
                </c:pt>
                <c:pt idx="21394">
                  <c:v>78.018746009744802</c:v>
                </c:pt>
                <c:pt idx="21395">
                  <c:v>78.0202982908406</c:v>
                </c:pt>
                <c:pt idx="21396">
                  <c:v>78</c:v>
                </c:pt>
                <c:pt idx="21397">
                  <c:v>77.990398235806495</c:v>
                </c:pt>
                <c:pt idx="21398">
                  <c:v>77.993304436622296</c:v>
                </c:pt>
                <c:pt idx="21399">
                  <c:v>77.984307039026305</c:v>
                </c:pt>
                <c:pt idx="21400">
                  <c:v>77.9753096414303</c:v>
                </c:pt>
                <c:pt idx="21401">
                  <c:v>77.966312243834295</c:v>
                </c:pt>
                <c:pt idx="21402">
                  <c:v>77.957314846238305</c:v>
                </c:pt>
                <c:pt idx="21403">
                  <c:v>77.948317448642399</c:v>
                </c:pt>
                <c:pt idx="21404">
                  <c:v>77.939320051046394</c:v>
                </c:pt>
                <c:pt idx="21405">
                  <c:v>77.930322653450403</c:v>
                </c:pt>
                <c:pt idx="21406">
                  <c:v>77.921325255854399</c:v>
                </c:pt>
                <c:pt idx="21407">
                  <c:v>77.926929576062804</c:v>
                </c:pt>
                <c:pt idx="21408">
                  <c:v>77.905551139500801</c:v>
                </c:pt>
                <c:pt idx="21409">
                  <c:v>77.899551283643802</c:v>
                </c:pt>
                <c:pt idx="21410">
                  <c:v>77.893551427786804</c:v>
                </c:pt>
                <c:pt idx="21411">
                  <c:v>77.887551571929805</c:v>
                </c:pt>
                <c:pt idx="21412">
                  <c:v>77.881551716072906</c:v>
                </c:pt>
                <c:pt idx="21413">
                  <c:v>77.875551860215893</c:v>
                </c:pt>
                <c:pt idx="21414">
                  <c:v>77.869552004358894</c:v>
                </c:pt>
                <c:pt idx="21415">
                  <c:v>77.863552148501995</c:v>
                </c:pt>
                <c:pt idx="21416">
                  <c:v>77.857552292644996</c:v>
                </c:pt>
                <c:pt idx="21417">
                  <c:v>77.836939039548199</c:v>
                </c:pt>
                <c:pt idx="21418">
                  <c:v>77.843329291298303</c:v>
                </c:pt>
                <c:pt idx="21419">
                  <c:v>77.834329044573906</c:v>
                </c:pt>
                <c:pt idx="21420">
                  <c:v>77.825328797849494</c:v>
                </c:pt>
                <c:pt idx="21421">
                  <c:v>77.816328551125096</c:v>
                </c:pt>
                <c:pt idx="21422">
                  <c:v>77.807328304400698</c:v>
                </c:pt>
                <c:pt idx="21423">
                  <c:v>77.798328057676201</c:v>
                </c:pt>
                <c:pt idx="21424">
                  <c:v>77.789327810951804</c:v>
                </c:pt>
                <c:pt idx="21425">
                  <c:v>77.780327564227406</c:v>
                </c:pt>
                <c:pt idx="21426">
                  <c:v>77.771327317502994</c:v>
                </c:pt>
                <c:pt idx="21427">
                  <c:v>77.762329325485197</c:v>
                </c:pt>
                <c:pt idx="21428">
                  <c:v>77.753327167014803</c:v>
                </c:pt>
                <c:pt idx="21429">
                  <c:v>77.744327383229404</c:v>
                </c:pt>
                <c:pt idx="21430">
                  <c:v>77.735327599443906</c:v>
                </c:pt>
                <c:pt idx="21431">
                  <c:v>77.726327815658493</c:v>
                </c:pt>
                <c:pt idx="21432">
                  <c:v>77.717328031872995</c:v>
                </c:pt>
                <c:pt idx="21433">
                  <c:v>77.708328248087497</c:v>
                </c:pt>
                <c:pt idx="21434">
                  <c:v>77.699328464302098</c:v>
                </c:pt>
                <c:pt idx="21435">
                  <c:v>77.6903286805166</c:v>
                </c:pt>
                <c:pt idx="21436">
                  <c:v>77.681328896731202</c:v>
                </c:pt>
                <c:pt idx="21437">
                  <c:v>77.672337878754604</c:v>
                </c:pt>
                <c:pt idx="21438">
                  <c:v>77.663330662683705</c:v>
                </c:pt>
                <c:pt idx="21439">
                  <c:v>77.654332678525094</c:v>
                </c:pt>
                <c:pt idx="21440">
                  <c:v>77.645334694366497</c:v>
                </c:pt>
                <c:pt idx="21441">
                  <c:v>77.6363367102078</c:v>
                </c:pt>
                <c:pt idx="21442">
                  <c:v>77.627338726049203</c:v>
                </c:pt>
                <c:pt idx="21443">
                  <c:v>77.618340741890506</c:v>
                </c:pt>
                <c:pt idx="21444">
                  <c:v>77.609342757731895</c:v>
                </c:pt>
                <c:pt idx="21445">
                  <c:v>77.600344773573298</c:v>
                </c:pt>
                <c:pt idx="21446">
                  <c:v>77.5913467894147</c:v>
                </c:pt>
                <c:pt idx="21447">
                  <c:v>77.566101175786201</c:v>
                </c:pt>
                <c:pt idx="21448">
                  <c:v>77.5703241024286</c:v>
                </c:pt>
                <c:pt idx="21449">
                  <c:v>77.557231346677497</c:v>
                </c:pt>
                <c:pt idx="21450">
                  <c:v>77.544138590926394</c:v>
                </c:pt>
                <c:pt idx="21451">
                  <c:v>77.531045835175206</c:v>
                </c:pt>
                <c:pt idx="21452">
                  <c:v>77.517953079424103</c:v>
                </c:pt>
                <c:pt idx="21453">
                  <c:v>77.504860323673</c:v>
                </c:pt>
                <c:pt idx="21454">
                  <c:v>77.519343624524694</c:v>
                </c:pt>
                <c:pt idx="21455">
                  <c:v>77.489997863769503</c:v>
                </c:pt>
                <c:pt idx="21456">
                  <c:v>77.489997863769503</c:v>
                </c:pt>
                <c:pt idx="21457">
                  <c:v>77.470355089408798</c:v>
                </c:pt>
                <c:pt idx="21458">
                  <c:v>77.483341467463305</c:v>
                </c:pt>
                <c:pt idx="21459">
                  <c:v>77.474342283633504</c:v>
                </c:pt>
                <c:pt idx="21460">
                  <c:v>77.465343099803604</c:v>
                </c:pt>
                <c:pt idx="21461">
                  <c:v>77.456343915973704</c:v>
                </c:pt>
                <c:pt idx="21462">
                  <c:v>77.447344732143804</c:v>
                </c:pt>
                <c:pt idx="21463">
                  <c:v>77.438345548314004</c:v>
                </c:pt>
                <c:pt idx="21464">
                  <c:v>77.429346364484104</c:v>
                </c:pt>
                <c:pt idx="21465">
                  <c:v>77.420347180654204</c:v>
                </c:pt>
                <c:pt idx="21466">
                  <c:v>77.411347996824404</c:v>
                </c:pt>
                <c:pt idx="21467">
                  <c:v>77.402342906527906</c:v>
                </c:pt>
                <c:pt idx="21468">
                  <c:v>77.3933487326304</c:v>
                </c:pt>
                <c:pt idx="21469">
                  <c:v>77.384348335901805</c:v>
                </c:pt>
                <c:pt idx="21470">
                  <c:v>77.375347939173295</c:v>
                </c:pt>
                <c:pt idx="21471">
                  <c:v>77.3663475424448</c:v>
                </c:pt>
                <c:pt idx="21472">
                  <c:v>77.357347145716304</c:v>
                </c:pt>
                <c:pt idx="21473">
                  <c:v>77.348346748987794</c:v>
                </c:pt>
                <c:pt idx="21474">
                  <c:v>77.339346352259298</c:v>
                </c:pt>
                <c:pt idx="21475">
                  <c:v>77.330345955530802</c:v>
                </c:pt>
                <c:pt idx="21476">
                  <c:v>77.321345558802193</c:v>
                </c:pt>
                <c:pt idx="21477">
                  <c:v>77.312348877271006</c:v>
                </c:pt>
                <c:pt idx="21478">
                  <c:v>77.303345329284596</c:v>
                </c:pt>
                <c:pt idx="21479">
                  <c:v>77.294345695495593</c:v>
                </c:pt>
                <c:pt idx="21480">
                  <c:v>77.285346061706505</c:v>
                </c:pt>
                <c:pt idx="21481">
                  <c:v>77.276346427917403</c:v>
                </c:pt>
                <c:pt idx="21482">
                  <c:v>77.2673467941284</c:v>
                </c:pt>
                <c:pt idx="21483">
                  <c:v>77.258347160339298</c:v>
                </c:pt>
                <c:pt idx="21484">
                  <c:v>77.249347526550295</c:v>
                </c:pt>
                <c:pt idx="21485">
                  <c:v>77.240347892761207</c:v>
                </c:pt>
                <c:pt idx="21486">
                  <c:v>77.231348258972105</c:v>
                </c:pt>
                <c:pt idx="21487">
                  <c:v>77.236952456845103</c:v>
                </c:pt>
                <c:pt idx="21488">
                  <c:v>77.215565763300006</c:v>
                </c:pt>
                <c:pt idx="21489">
                  <c:v>77.209565144490895</c:v>
                </c:pt>
                <c:pt idx="21490">
                  <c:v>77.203564525681699</c:v>
                </c:pt>
                <c:pt idx="21491">
                  <c:v>77.197563906872603</c:v>
                </c:pt>
                <c:pt idx="21492">
                  <c:v>77.191563288063406</c:v>
                </c:pt>
                <c:pt idx="21493">
                  <c:v>77.185562669254296</c:v>
                </c:pt>
                <c:pt idx="21494">
                  <c:v>77.179562050445099</c:v>
                </c:pt>
                <c:pt idx="21495">
                  <c:v>77.173561431636003</c:v>
                </c:pt>
                <c:pt idx="21496">
                  <c:v>77.167560812826906</c:v>
                </c:pt>
                <c:pt idx="21497">
                  <c:v>77.146962205589801</c:v>
                </c:pt>
                <c:pt idx="21498">
                  <c:v>77.153343412236794</c:v>
                </c:pt>
                <c:pt idx="21499">
                  <c:v>77.144345278136797</c:v>
                </c:pt>
                <c:pt idx="21500">
                  <c:v>77.1353471440367</c:v>
                </c:pt>
                <c:pt idx="21501">
                  <c:v>77.126349009936703</c:v>
                </c:pt>
                <c:pt idx="21502">
                  <c:v>77.117350875836607</c:v>
                </c:pt>
                <c:pt idx="21503">
                  <c:v>77.108352741736596</c:v>
                </c:pt>
                <c:pt idx="21504">
                  <c:v>77.099354607636599</c:v>
                </c:pt>
                <c:pt idx="21505">
                  <c:v>77.090356473536502</c:v>
                </c:pt>
                <c:pt idx="21506">
                  <c:v>77.081358339436505</c:v>
                </c:pt>
                <c:pt idx="21507">
                  <c:v>77.064683524031693</c:v>
                </c:pt>
                <c:pt idx="21508">
                  <c:v>77.062087611738406</c:v>
                </c:pt>
                <c:pt idx="21509">
                  <c:v>77.051361787401504</c:v>
                </c:pt>
                <c:pt idx="21510">
                  <c:v>77.040635963064702</c:v>
                </c:pt>
                <c:pt idx="21511">
                  <c:v>77.029910138727899</c:v>
                </c:pt>
                <c:pt idx="21512">
                  <c:v>77.019184314390998</c:v>
                </c:pt>
                <c:pt idx="21513">
                  <c:v>77.008458490054196</c:v>
                </c:pt>
                <c:pt idx="21514">
                  <c:v>76.997732665717393</c:v>
                </c:pt>
                <c:pt idx="21515">
                  <c:v>77.000357625071203</c:v>
                </c:pt>
                <c:pt idx="21516">
                  <c:v>76.979995727539006</c:v>
                </c:pt>
                <c:pt idx="21517">
                  <c:v>76.969558410876701</c:v>
                </c:pt>
                <c:pt idx="21518">
                  <c:v>76.973357108324294</c:v>
                </c:pt>
                <c:pt idx="21519">
                  <c:v>76.964357624526599</c:v>
                </c:pt>
                <c:pt idx="21520">
                  <c:v>76.955358140728904</c:v>
                </c:pt>
                <c:pt idx="21521">
                  <c:v>76.946358656931295</c:v>
                </c:pt>
                <c:pt idx="21522">
                  <c:v>76.937359173133601</c:v>
                </c:pt>
                <c:pt idx="21523">
                  <c:v>76.928359689335906</c:v>
                </c:pt>
                <c:pt idx="21524">
                  <c:v>76.919360205538297</c:v>
                </c:pt>
                <c:pt idx="21525">
                  <c:v>76.910360721740602</c:v>
                </c:pt>
                <c:pt idx="21526">
                  <c:v>76.901361237942993</c:v>
                </c:pt>
                <c:pt idx="21527">
                  <c:v>76.892357309274203</c:v>
                </c:pt>
                <c:pt idx="21528">
                  <c:v>76.883361597061096</c:v>
                </c:pt>
                <c:pt idx="21529">
                  <c:v>76.874361200332601</c:v>
                </c:pt>
                <c:pt idx="21530">
                  <c:v>76.865360803604105</c:v>
                </c:pt>
                <c:pt idx="21531">
                  <c:v>76.856360406875595</c:v>
                </c:pt>
                <c:pt idx="21532">
                  <c:v>76.847360010147099</c:v>
                </c:pt>
                <c:pt idx="21533">
                  <c:v>76.838359613418504</c:v>
                </c:pt>
                <c:pt idx="21534">
                  <c:v>76.829359216689994</c:v>
                </c:pt>
                <c:pt idx="21535">
                  <c:v>76.820358819961498</c:v>
                </c:pt>
                <c:pt idx="21536">
                  <c:v>76.811358423233003</c:v>
                </c:pt>
                <c:pt idx="21537">
                  <c:v>76.802361010746097</c:v>
                </c:pt>
                <c:pt idx="21538">
                  <c:v>76.793358081821495</c:v>
                </c:pt>
                <c:pt idx="21539">
                  <c:v>76.784358298035997</c:v>
                </c:pt>
                <c:pt idx="21540">
                  <c:v>76.775358514250499</c:v>
                </c:pt>
                <c:pt idx="21541">
                  <c:v>76.7663587304651</c:v>
                </c:pt>
                <c:pt idx="21542">
                  <c:v>76.757358946679602</c:v>
                </c:pt>
                <c:pt idx="21543">
                  <c:v>76.748359162894204</c:v>
                </c:pt>
                <c:pt idx="21544">
                  <c:v>76.739359379108706</c:v>
                </c:pt>
                <c:pt idx="21545">
                  <c:v>76.730359595323193</c:v>
                </c:pt>
                <c:pt idx="21546">
                  <c:v>76.721359811537795</c:v>
                </c:pt>
                <c:pt idx="21547">
                  <c:v>76.726966535438393</c:v>
                </c:pt>
                <c:pt idx="21548">
                  <c:v>76.705573264566993</c:v>
                </c:pt>
                <c:pt idx="21549">
                  <c:v>76.699573508707601</c:v>
                </c:pt>
                <c:pt idx="21550">
                  <c:v>76.693573752848295</c:v>
                </c:pt>
                <c:pt idx="21551">
                  <c:v>76.687573996988903</c:v>
                </c:pt>
                <c:pt idx="21552">
                  <c:v>76.681574241129496</c:v>
                </c:pt>
                <c:pt idx="21553">
                  <c:v>76.675574485270104</c:v>
                </c:pt>
                <c:pt idx="21554">
                  <c:v>76.669574729410797</c:v>
                </c:pt>
                <c:pt idx="21555">
                  <c:v>76.663574973551405</c:v>
                </c:pt>
                <c:pt idx="21556">
                  <c:v>76.657575217691999</c:v>
                </c:pt>
                <c:pt idx="21557">
                  <c:v>76.636966450152897</c:v>
                </c:pt>
                <c:pt idx="21558">
                  <c:v>76.643362343878493</c:v>
                </c:pt>
                <c:pt idx="21559">
                  <c:v>76.634362097154096</c:v>
                </c:pt>
                <c:pt idx="21560">
                  <c:v>76.625361850429698</c:v>
                </c:pt>
                <c:pt idx="21561">
                  <c:v>76.6163616037053</c:v>
                </c:pt>
                <c:pt idx="21562">
                  <c:v>76.607361356980903</c:v>
                </c:pt>
                <c:pt idx="21563">
                  <c:v>76.598361110256505</c:v>
                </c:pt>
                <c:pt idx="21564">
                  <c:v>76.589360863532093</c:v>
                </c:pt>
                <c:pt idx="21565">
                  <c:v>76.580360616807695</c:v>
                </c:pt>
                <c:pt idx="21566">
                  <c:v>76.571360370083298</c:v>
                </c:pt>
                <c:pt idx="21567">
                  <c:v>76.560712767482499</c:v>
                </c:pt>
                <c:pt idx="21568">
                  <c:v>76.553105554246898</c:v>
                </c:pt>
                <c:pt idx="21569">
                  <c:v>76.5437604636072</c:v>
                </c:pt>
                <c:pt idx="21570">
                  <c:v>76.534415372967501</c:v>
                </c:pt>
                <c:pt idx="21571">
                  <c:v>76.525070282327803</c:v>
                </c:pt>
                <c:pt idx="21572">
                  <c:v>76.515725191688105</c:v>
                </c:pt>
                <c:pt idx="21573">
                  <c:v>76.506380101048407</c:v>
                </c:pt>
                <c:pt idx="21574">
                  <c:v>76.497035010408695</c:v>
                </c:pt>
                <c:pt idx="21575">
                  <c:v>76.487689919768997</c:v>
                </c:pt>
                <c:pt idx="21576">
                  <c:v>76.481392080370497</c:v>
                </c:pt>
                <c:pt idx="21577">
                  <c:v>76.469071496363497</c:v>
                </c:pt>
                <c:pt idx="21578">
                  <c:v>76.463397200039594</c:v>
                </c:pt>
                <c:pt idx="21579">
                  <c:v>76.454397853234795</c:v>
                </c:pt>
                <c:pt idx="21580">
                  <c:v>76.445398506430095</c:v>
                </c:pt>
                <c:pt idx="21581">
                  <c:v>76.436399159625395</c:v>
                </c:pt>
                <c:pt idx="21582">
                  <c:v>76.427399812820696</c:v>
                </c:pt>
                <c:pt idx="21583">
                  <c:v>76.418400466015896</c:v>
                </c:pt>
                <c:pt idx="21584">
                  <c:v>76.409401119211196</c:v>
                </c:pt>
                <c:pt idx="21585">
                  <c:v>76.400401772406497</c:v>
                </c:pt>
                <c:pt idx="21586">
                  <c:v>76.391402425601797</c:v>
                </c:pt>
                <c:pt idx="21587">
                  <c:v>76.367798664935606</c:v>
                </c:pt>
                <c:pt idx="21588">
                  <c:v>76.371205052185005</c:v>
                </c:pt>
                <c:pt idx="21589">
                  <c:v>76.359204777526799</c:v>
                </c:pt>
                <c:pt idx="21590">
                  <c:v>76.347204502868607</c:v>
                </c:pt>
                <c:pt idx="21591">
                  <c:v>76.335204228210401</c:v>
                </c:pt>
                <c:pt idx="21592">
                  <c:v>76.323203953552195</c:v>
                </c:pt>
                <c:pt idx="21593">
                  <c:v>76.311203678894003</c:v>
                </c:pt>
                <c:pt idx="21594">
                  <c:v>76.299203404235797</c:v>
                </c:pt>
                <c:pt idx="21595">
                  <c:v>76.287203129577605</c:v>
                </c:pt>
                <c:pt idx="21596">
                  <c:v>76.275202854919399</c:v>
                </c:pt>
                <c:pt idx="21597">
                  <c:v>76.292403104909198</c:v>
                </c:pt>
                <c:pt idx="21598">
                  <c:v>76.2555986857096</c:v>
                </c:pt>
                <c:pt idx="21599">
                  <c:v>76.249598929850194</c:v>
                </c:pt>
                <c:pt idx="21600">
                  <c:v>76.243599173990802</c:v>
                </c:pt>
                <c:pt idx="21601">
                  <c:v>76.237599418131495</c:v>
                </c:pt>
                <c:pt idx="21602">
                  <c:v>76.231599662272103</c:v>
                </c:pt>
                <c:pt idx="21603">
                  <c:v>76.225599906412697</c:v>
                </c:pt>
                <c:pt idx="21604">
                  <c:v>76.219600150553305</c:v>
                </c:pt>
                <c:pt idx="21605">
                  <c:v>76.213600394693998</c:v>
                </c:pt>
                <c:pt idx="21606">
                  <c:v>76.207600638834606</c:v>
                </c:pt>
                <c:pt idx="21607">
                  <c:v>76.187002477010097</c:v>
                </c:pt>
                <c:pt idx="21608">
                  <c:v>76.193403216552696</c:v>
                </c:pt>
                <c:pt idx="21609">
                  <c:v>76.184403582763593</c:v>
                </c:pt>
                <c:pt idx="21610">
                  <c:v>76.175403948974605</c:v>
                </c:pt>
                <c:pt idx="21611">
                  <c:v>76.166404315185503</c:v>
                </c:pt>
                <c:pt idx="21612">
                  <c:v>76.1574046813964</c:v>
                </c:pt>
                <c:pt idx="21613">
                  <c:v>76.148405047607397</c:v>
                </c:pt>
                <c:pt idx="21614">
                  <c:v>76.139405413818295</c:v>
                </c:pt>
                <c:pt idx="21615">
                  <c:v>76.130405780029207</c:v>
                </c:pt>
                <c:pt idx="21616">
                  <c:v>76.121406146240204</c:v>
                </c:pt>
                <c:pt idx="21617">
                  <c:v>76.112403529678602</c:v>
                </c:pt>
                <c:pt idx="21618">
                  <c:v>76.103406429584794</c:v>
                </c:pt>
                <c:pt idx="21619">
                  <c:v>76.094406182860396</c:v>
                </c:pt>
                <c:pt idx="21620">
                  <c:v>76.085405936135999</c:v>
                </c:pt>
                <c:pt idx="21621">
                  <c:v>76.076405689411601</c:v>
                </c:pt>
                <c:pt idx="21622">
                  <c:v>76.067405442687203</c:v>
                </c:pt>
                <c:pt idx="21623">
                  <c:v>76.058405195962706</c:v>
                </c:pt>
                <c:pt idx="21624">
                  <c:v>76.049404949238394</c:v>
                </c:pt>
                <c:pt idx="21625">
                  <c:v>76.040404702513996</c:v>
                </c:pt>
                <c:pt idx="21626">
                  <c:v>76.031404455789499</c:v>
                </c:pt>
                <c:pt idx="21627">
                  <c:v>76.009160351268704</c:v>
                </c:pt>
                <c:pt idx="21628">
                  <c:v>76.010180931704696</c:v>
                </c:pt>
                <c:pt idx="21629">
                  <c:v>75.996780643156399</c:v>
                </c:pt>
                <c:pt idx="21630">
                  <c:v>75.983380354608002</c:v>
                </c:pt>
                <c:pt idx="21631">
                  <c:v>75.986410547863002</c:v>
                </c:pt>
                <c:pt idx="21632">
                  <c:v>75.958613411487093</c:v>
                </c:pt>
                <c:pt idx="21633">
                  <c:v>75.953182949101205</c:v>
                </c:pt>
                <c:pt idx="21634">
                  <c:v>75.947752486715302</c:v>
                </c:pt>
                <c:pt idx="21635">
                  <c:v>75.9423220243294</c:v>
                </c:pt>
                <c:pt idx="21636">
                  <c:v>75.936891561943497</c:v>
                </c:pt>
                <c:pt idx="21637">
                  <c:v>75.919376328527804</c:v>
                </c:pt>
                <c:pt idx="21638">
                  <c:v>75.923421015167193</c:v>
                </c:pt>
                <c:pt idx="21639">
                  <c:v>75.914420618438697</c:v>
                </c:pt>
                <c:pt idx="21640">
                  <c:v>75.905420221710202</c:v>
                </c:pt>
                <c:pt idx="21641">
                  <c:v>75.896419824981606</c:v>
                </c:pt>
                <c:pt idx="21642">
                  <c:v>75.887419428253096</c:v>
                </c:pt>
                <c:pt idx="21643">
                  <c:v>75.878419031524601</c:v>
                </c:pt>
                <c:pt idx="21644">
                  <c:v>75.869418634796105</c:v>
                </c:pt>
                <c:pt idx="21645">
                  <c:v>75.860418238067595</c:v>
                </c:pt>
                <c:pt idx="21646">
                  <c:v>75.851417841339099</c:v>
                </c:pt>
                <c:pt idx="21647">
                  <c:v>75.842422616320604</c:v>
                </c:pt>
                <c:pt idx="21648">
                  <c:v>75.833417824874502</c:v>
                </c:pt>
                <c:pt idx="21649">
                  <c:v>75.824418491063298</c:v>
                </c:pt>
                <c:pt idx="21650">
                  <c:v>75.815419157251995</c:v>
                </c:pt>
                <c:pt idx="21651">
                  <c:v>75.806419823440706</c:v>
                </c:pt>
                <c:pt idx="21652">
                  <c:v>75.797420489629502</c:v>
                </c:pt>
                <c:pt idx="21653">
                  <c:v>75.788421155818199</c:v>
                </c:pt>
                <c:pt idx="21654">
                  <c:v>75.779421822006896</c:v>
                </c:pt>
                <c:pt idx="21655">
                  <c:v>75.770422488195706</c:v>
                </c:pt>
                <c:pt idx="21656">
                  <c:v>75.761423154384403</c:v>
                </c:pt>
                <c:pt idx="21657">
                  <c:v>75.752417919227497</c:v>
                </c:pt>
                <c:pt idx="21658">
                  <c:v>75.743423600517005</c:v>
                </c:pt>
                <c:pt idx="21659">
                  <c:v>75.734423053779395</c:v>
                </c:pt>
                <c:pt idx="21660">
                  <c:v>75.725422507041699</c:v>
                </c:pt>
                <c:pt idx="21661">
                  <c:v>75.716421960304103</c:v>
                </c:pt>
                <c:pt idx="21662">
                  <c:v>75.707421413566493</c:v>
                </c:pt>
                <c:pt idx="21663">
                  <c:v>75.698420866828897</c:v>
                </c:pt>
                <c:pt idx="21664">
                  <c:v>75.689420320091202</c:v>
                </c:pt>
                <c:pt idx="21665">
                  <c:v>75.680419773353606</c:v>
                </c:pt>
                <c:pt idx="21666">
                  <c:v>75.671419226615996</c:v>
                </c:pt>
                <c:pt idx="21667">
                  <c:v>75.662422391895007</c:v>
                </c:pt>
                <c:pt idx="21668">
                  <c:v>75.653418690731598</c:v>
                </c:pt>
                <c:pt idx="21669">
                  <c:v>75.6444189069461</c:v>
                </c:pt>
                <c:pt idx="21670">
                  <c:v>75.635419123160702</c:v>
                </c:pt>
                <c:pt idx="21671">
                  <c:v>75.626419339375204</c:v>
                </c:pt>
                <c:pt idx="21672">
                  <c:v>75.617419555589805</c:v>
                </c:pt>
                <c:pt idx="21673">
                  <c:v>75.608419771804293</c:v>
                </c:pt>
                <c:pt idx="21674">
                  <c:v>75.599419988018795</c:v>
                </c:pt>
                <c:pt idx="21675">
                  <c:v>75.590420204233396</c:v>
                </c:pt>
                <c:pt idx="21676">
                  <c:v>75.581420420447898</c:v>
                </c:pt>
                <c:pt idx="21677">
                  <c:v>75.587014040311104</c:v>
                </c:pt>
                <c:pt idx="21678">
                  <c:v>75.565613388687296</c:v>
                </c:pt>
                <c:pt idx="21679">
                  <c:v>75.559612969895497</c:v>
                </c:pt>
                <c:pt idx="21680">
                  <c:v>75.553612551103598</c:v>
                </c:pt>
                <c:pt idx="21681">
                  <c:v>75.547612132311798</c:v>
                </c:pt>
                <c:pt idx="21682">
                  <c:v>75.541611713519899</c:v>
                </c:pt>
                <c:pt idx="21683">
                  <c:v>75.535611294728099</c:v>
                </c:pt>
                <c:pt idx="21684">
                  <c:v>75.5296108759362</c:v>
                </c:pt>
                <c:pt idx="21685">
                  <c:v>75.5236104571444</c:v>
                </c:pt>
                <c:pt idx="21686">
                  <c:v>75.517610038352501</c:v>
                </c:pt>
                <c:pt idx="21687">
                  <c:v>75.486209164419094</c:v>
                </c:pt>
                <c:pt idx="21688">
                  <c:v>75.498855151495306</c:v>
                </c:pt>
                <c:pt idx="21689">
                  <c:v>75.483613160151293</c:v>
                </c:pt>
                <c:pt idx="21690">
                  <c:v>75.468371168807295</c:v>
                </c:pt>
                <c:pt idx="21691">
                  <c:v>75.476423408772604</c:v>
                </c:pt>
                <c:pt idx="21692">
                  <c:v>75.446067290334696</c:v>
                </c:pt>
                <c:pt idx="21693">
                  <c:v>75.441121213673497</c:v>
                </c:pt>
                <c:pt idx="21694">
                  <c:v>75.436175137012199</c:v>
                </c:pt>
                <c:pt idx="21695">
                  <c:v>75.431229060350901</c:v>
                </c:pt>
                <c:pt idx="21696">
                  <c:v>75.426282983689603</c:v>
                </c:pt>
                <c:pt idx="21697">
                  <c:v>75.406716245279696</c:v>
                </c:pt>
                <c:pt idx="21698">
                  <c:v>75.413434436035104</c:v>
                </c:pt>
                <c:pt idx="21699">
                  <c:v>75.404434802246101</c:v>
                </c:pt>
                <c:pt idx="21700">
                  <c:v>75.395435168456999</c:v>
                </c:pt>
                <c:pt idx="21701">
                  <c:v>75.386435534667896</c:v>
                </c:pt>
                <c:pt idx="21702">
                  <c:v>75.377435900878893</c:v>
                </c:pt>
                <c:pt idx="21703">
                  <c:v>75.368436267089805</c:v>
                </c:pt>
                <c:pt idx="21704">
                  <c:v>75.359436633300703</c:v>
                </c:pt>
                <c:pt idx="21705">
                  <c:v>75.3504369995117</c:v>
                </c:pt>
                <c:pt idx="21706">
                  <c:v>75.341437365722598</c:v>
                </c:pt>
                <c:pt idx="21707">
                  <c:v>75.3324347501826</c:v>
                </c:pt>
                <c:pt idx="21708">
                  <c:v>75.323437651110297</c:v>
                </c:pt>
                <c:pt idx="21709">
                  <c:v>75.314437404385899</c:v>
                </c:pt>
                <c:pt idx="21710">
                  <c:v>75.305437157661501</c:v>
                </c:pt>
                <c:pt idx="21711">
                  <c:v>75.296436910937103</c:v>
                </c:pt>
                <c:pt idx="21712">
                  <c:v>75.287436664212706</c:v>
                </c:pt>
                <c:pt idx="21713">
                  <c:v>75.278436417488294</c:v>
                </c:pt>
                <c:pt idx="21714">
                  <c:v>75.269436170763896</c:v>
                </c:pt>
                <c:pt idx="21715">
                  <c:v>75.260435924039498</c:v>
                </c:pt>
                <c:pt idx="21716">
                  <c:v>75.251435677315101</c:v>
                </c:pt>
                <c:pt idx="21717">
                  <c:v>75.242437682596801</c:v>
                </c:pt>
                <c:pt idx="21718">
                  <c:v>75.233435521425903</c:v>
                </c:pt>
                <c:pt idx="21719">
                  <c:v>75.224435737640505</c:v>
                </c:pt>
                <c:pt idx="21720">
                  <c:v>75.215435953855007</c:v>
                </c:pt>
                <c:pt idx="21721">
                  <c:v>75.206436170069594</c:v>
                </c:pt>
                <c:pt idx="21722">
                  <c:v>75.197436386284096</c:v>
                </c:pt>
                <c:pt idx="21723">
                  <c:v>75.188436602498598</c:v>
                </c:pt>
                <c:pt idx="21724">
                  <c:v>75.179436818713199</c:v>
                </c:pt>
                <c:pt idx="21725">
                  <c:v>75.170437034927701</c:v>
                </c:pt>
                <c:pt idx="21726">
                  <c:v>75.161437251142303</c:v>
                </c:pt>
                <c:pt idx="21727">
                  <c:v>75.137859082265607</c:v>
                </c:pt>
                <c:pt idx="21728">
                  <c:v>75.141252387759806</c:v>
                </c:pt>
                <c:pt idx="21729">
                  <c:v>75.129256311728199</c:v>
                </c:pt>
                <c:pt idx="21730">
                  <c:v>75.117260235696605</c:v>
                </c:pt>
                <c:pt idx="21731">
                  <c:v>75.105264159664998</c:v>
                </c:pt>
                <c:pt idx="21732">
                  <c:v>75.093268083633504</c:v>
                </c:pt>
                <c:pt idx="21733">
                  <c:v>75.081272007601896</c:v>
                </c:pt>
                <c:pt idx="21734">
                  <c:v>75.069275931570303</c:v>
                </c:pt>
                <c:pt idx="21735">
                  <c:v>75.057279855538695</c:v>
                </c:pt>
                <c:pt idx="21736">
                  <c:v>75.045283779507102</c:v>
                </c:pt>
                <c:pt idx="21737">
                  <c:v>75.062452698465805</c:v>
                </c:pt>
                <c:pt idx="21738">
                  <c:v>75.025643956502194</c:v>
                </c:pt>
                <c:pt idx="21739">
                  <c:v>75.019644200642901</c:v>
                </c:pt>
                <c:pt idx="21740">
                  <c:v>75.013644444783495</c:v>
                </c:pt>
                <c:pt idx="21741">
                  <c:v>75.007644688924103</c:v>
                </c:pt>
                <c:pt idx="21742">
                  <c:v>75.001644933064696</c:v>
                </c:pt>
                <c:pt idx="21743">
                  <c:v>74.995645177205404</c:v>
                </c:pt>
                <c:pt idx="21744">
                  <c:v>74.989645421345998</c:v>
                </c:pt>
                <c:pt idx="21745">
                  <c:v>74.983645665486605</c:v>
                </c:pt>
                <c:pt idx="21746">
                  <c:v>74.977645909627199</c:v>
                </c:pt>
                <c:pt idx="21747">
                  <c:v>74.942686522241203</c:v>
                </c:pt>
                <c:pt idx="21748">
                  <c:v>74.935783806353797</c:v>
                </c:pt>
                <c:pt idx="21749">
                  <c:v>74.929769515959293</c:v>
                </c:pt>
                <c:pt idx="21750">
                  <c:v>74.923755225564804</c:v>
                </c:pt>
                <c:pt idx="21751">
                  <c:v>74.917740935170301</c:v>
                </c:pt>
                <c:pt idx="21752">
                  <c:v>74.911726644775797</c:v>
                </c:pt>
                <c:pt idx="21753">
                  <c:v>74.905712354381293</c:v>
                </c:pt>
                <c:pt idx="21754">
                  <c:v>74.899698063986804</c:v>
                </c:pt>
                <c:pt idx="21755">
                  <c:v>74.893683773592301</c:v>
                </c:pt>
                <c:pt idx="21756">
                  <c:v>74.887669483197797</c:v>
                </c:pt>
                <c:pt idx="21757">
                  <c:v>74.867158511738097</c:v>
                </c:pt>
                <c:pt idx="21758">
                  <c:v>74.873478518676706</c:v>
                </c:pt>
                <c:pt idx="21759">
                  <c:v>74.864478884887603</c:v>
                </c:pt>
                <c:pt idx="21760">
                  <c:v>74.8554792510986</c:v>
                </c:pt>
                <c:pt idx="21761">
                  <c:v>74.846479617309498</c:v>
                </c:pt>
                <c:pt idx="21762">
                  <c:v>74.837479983520495</c:v>
                </c:pt>
                <c:pt idx="21763">
                  <c:v>74.828480349731393</c:v>
                </c:pt>
                <c:pt idx="21764">
                  <c:v>74.819480715942305</c:v>
                </c:pt>
                <c:pt idx="21765">
                  <c:v>74.810481082153302</c:v>
                </c:pt>
                <c:pt idx="21766">
                  <c:v>74.8014814483642</c:v>
                </c:pt>
                <c:pt idx="21767">
                  <c:v>74.792478105036395</c:v>
                </c:pt>
                <c:pt idx="21768">
                  <c:v>74.783481628163599</c:v>
                </c:pt>
                <c:pt idx="21769">
                  <c:v>74.774481231435104</c:v>
                </c:pt>
                <c:pt idx="21770">
                  <c:v>74.765480834706594</c:v>
                </c:pt>
                <c:pt idx="21771">
                  <c:v>74.756480437978098</c:v>
                </c:pt>
                <c:pt idx="21772">
                  <c:v>74.747480041249503</c:v>
                </c:pt>
                <c:pt idx="21773">
                  <c:v>74.738479644520993</c:v>
                </c:pt>
                <c:pt idx="21774">
                  <c:v>74.729479247792497</c:v>
                </c:pt>
                <c:pt idx="21775">
                  <c:v>74.720478851064001</c:v>
                </c:pt>
                <c:pt idx="21776">
                  <c:v>74.711478454335506</c:v>
                </c:pt>
                <c:pt idx="21777">
                  <c:v>74.702481767145798</c:v>
                </c:pt>
                <c:pt idx="21778">
                  <c:v>74.693478213500896</c:v>
                </c:pt>
                <c:pt idx="21779">
                  <c:v>74.684478579711893</c:v>
                </c:pt>
                <c:pt idx="21780">
                  <c:v>74.675478945922805</c:v>
                </c:pt>
                <c:pt idx="21781">
                  <c:v>74.666479312133703</c:v>
                </c:pt>
                <c:pt idx="21782">
                  <c:v>74.6574796783447</c:v>
                </c:pt>
                <c:pt idx="21783">
                  <c:v>74.648480044555598</c:v>
                </c:pt>
                <c:pt idx="21784">
                  <c:v>74.639480410766595</c:v>
                </c:pt>
                <c:pt idx="21785">
                  <c:v>74.630480776977507</c:v>
                </c:pt>
                <c:pt idx="21786">
                  <c:v>74.621481143188404</c:v>
                </c:pt>
                <c:pt idx="21787">
                  <c:v>74.612479987784596</c:v>
                </c:pt>
                <c:pt idx="21788">
                  <c:v>74.603481648935897</c:v>
                </c:pt>
                <c:pt idx="21789">
                  <c:v>74.594481702204703</c:v>
                </c:pt>
                <c:pt idx="21790">
                  <c:v>74.585481755473495</c:v>
                </c:pt>
                <c:pt idx="21791">
                  <c:v>74.5764818087424</c:v>
                </c:pt>
                <c:pt idx="21792">
                  <c:v>74.567481862011206</c:v>
                </c:pt>
                <c:pt idx="21793">
                  <c:v>74.558481915279998</c:v>
                </c:pt>
                <c:pt idx="21794">
                  <c:v>74.549481968548804</c:v>
                </c:pt>
                <c:pt idx="21795">
                  <c:v>74.540482021817695</c:v>
                </c:pt>
                <c:pt idx="21796">
                  <c:v>74.531482075086501</c:v>
                </c:pt>
                <c:pt idx="21797">
                  <c:v>74.521199769838603</c:v>
                </c:pt>
                <c:pt idx="21798">
                  <c:v>74.513288428950503</c:v>
                </c:pt>
                <c:pt idx="21799">
                  <c:v>74.504020806409699</c:v>
                </c:pt>
                <c:pt idx="21800">
                  <c:v>74.494753183868795</c:v>
                </c:pt>
                <c:pt idx="21801">
                  <c:v>74.485485561327906</c:v>
                </c:pt>
                <c:pt idx="21802">
                  <c:v>74.476217938787102</c:v>
                </c:pt>
                <c:pt idx="21803">
                  <c:v>74.466950316246198</c:v>
                </c:pt>
                <c:pt idx="21804">
                  <c:v>74.457682693705294</c:v>
                </c:pt>
                <c:pt idx="21805">
                  <c:v>74.448415071164405</c:v>
                </c:pt>
                <c:pt idx="21806">
                  <c:v>74.441481412068001</c:v>
                </c:pt>
                <c:pt idx="21807">
                  <c:v>74.429886601223004</c:v>
                </c:pt>
                <c:pt idx="21808">
                  <c:v>74.423482104178902</c:v>
                </c:pt>
                <c:pt idx="21809">
                  <c:v>74.4144832072665</c:v>
                </c:pt>
                <c:pt idx="21810">
                  <c:v>74.405484310354197</c:v>
                </c:pt>
                <c:pt idx="21811">
                  <c:v>74.396485413441795</c:v>
                </c:pt>
                <c:pt idx="21812">
                  <c:v>74.387486516529407</c:v>
                </c:pt>
                <c:pt idx="21813">
                  <c:v>74.378487619617104</c:v>
                </c:pt>
                <c:pt idx="21814">
                  <c:v>74.369488722704702</c:v>
                </c:pt>
                <c:pt idx="21815">
                  <c:v>74.3604898257923</c:v>
                </c:pt>
                <c:pt idx="21816">
                  <c:v>74.351490928879997</c:v>
                </c:pt>
                <c:pt idx="21817">
                  <c:v>74.357073748202396</c:v>
                </c:pt>
                <c:pt idx="21818">
                  <c:v>74.335660586585405</c:v>
                </c:pt>
                <c:pt idx="21819">
                  <c:v>74.329660930720294</c:v>
                </c:pt>
                <c:pt idx="21820">
                  <c:v>74.323661274855198</c:v>
                </c:pt>
                <c:pt idx="21821">
                  <c:v>74.317661618990101</c:v>
                </c:pt>
                <c:pt idx="21822">
                  <c:v>74.311661963124905</c:v>
                </c:pt>
                <c:pt idx="21823">
                  <c:v>74.305662307259794</c:v>
                </c:pt>
                <c:pt idx="21824">
                  <c:v>74.299662651394698</c:v>
                </c:pt>
                <c:pt idx="21825">
                  <c:v>74.293662995529601</c:v>
                </c:pt>
                <c:pt idx="21826">
                  <c:v>74.287663339664505</c:v>
                </c:pt>
                <c:pt idx="21827">
                  <c:v>74.267072557619102</c:v>
                </c:pt>
                <c:pt idx="21828">
                  <c:v>74.273495342316807</c:v>
                </c:pt>
                <c:pt idx="21829">
                  <c:v>74.264494045458605</c:v>
                </c:pt>
                <c:pt idx="21830">
                  <c:v>74.255492748600403</c:v>
                </c:pt>
                <c:pt idx="21831">
                  <c:v>74.246491451742202</c:v>
                </c:pt>
                <c:pt idx="21832">
                  <c:v>74.237490154884</c:v>
                </c:pt>
                <c:pt idx="21833">
                  <c:v>74.228488858025798</c:v>
                </c:pt>
                <c:pt idx="21834">
                  <c:v>74.219487561167597</c:v>
                </c:pt>
                <c:pt idx="21835">
                  <c:v>74.210486264309395</c:v>
                </c:pt>
                <c:pt idx="21836">
                  <c:v>74.201484967451194</c:v>
                </c:pt>
                <c:pt idx="21837">
                  <c:v>74.192496130943297</c:v>
                </c:pt>
                <c:pt idx="21838">
                  <c:v>74.183484228023701</c:v>
                </c:pt>
                <c:pt idx="21839">
                  <c:v>74.174485494107998</c:v>
                </c:pt>
                <c:pt idx="21840">
                  <c:v>74.165486760192394</c:v>
                </c:pt>
                <c:pt idx="21841">
                  <c:v>74.156488026276705</c:v>
                </c:pt>
                <c:pt idx="21842">
                  <c:v>74.147489292361001</c:v>
                </c:pt>
                <c:pt idx="21843">
                  <c:v>74.138490558445298</c:v>
                </c:pt>
                <c:pt idx="21844">
                  <c:v>74.129491824529694</c:v>
                </c:pt>
                <c:pt idx="21845">
                  <c:v>74.120493090614005</c:v>
                </c:pt>
                <c:pt idx="21846">
                  <c:v>74.111494356698302</c:v>
                </c:pt>
                <c:pt idx="21847">
                  <c:v>74.1024912480419</c:v>
                </c:pt>
                <c:pt idx="21848">
                  <c:v>74.093496238708497</c:v>
                </c:pt>
                <c:pt idx="21849">
                  <c:v>74.084496604919394</c:v>
                </c:pt>
                <c:pt idx="21850">
                  <c:v>74.075496971130306</c:v>
                </c:pt>
                <c:pt idx="21851">
                  <c:v>74.066497337341303</c:v>
                </c:pt>
                <c:pt idx="21852">
                  <c:v>74.057497703552201</c:v>
                </c:pt>
                <c:pt idx="21853">
                  <c:v>74.048498069763099</c:v>
                </c:pt>
                <c:pt idx="21854">
                  <c:v>74.039498435974096</c:v>
                </c:pt>
                <c:pt idx="21855">
                  <c:v>74.030498802184994</c:v>
                </c:pt>
                <c:pt idx="21856">
                  <c:v>74.021499168395906</c:v>
                </c:pt>
                <c:pt idx="21857">
                  <c:v>73.991093220872898</c:v>
                </c:pt>
                <c:pt idx="21858">
                  <c:v>73.999288260892499</c:v>
                </c:pt>
                <c:pt idx="21859">
                  <c:v>73.984459367691201</c:v>
                </c:pt>
                <c:pt idx="21860">
                  <c:v>73.969630474489904</c:v>
                </c:pt>
                <c:pt idx="21861">
                  <c:v>73.954801581288706</c:v>
                </c:pt>
                <c:pt idx="21862">
                  <c:v>73.939972688087394</c:v>
                </c:pt>
                <c:pt idx="21863">
                  <c:v>73.958496507524302</c:v>
                </c:pt>
                <c:pt idx="21864">
                  <c:v>73.919998168945298</c:v>
                </c:pt>
                <c:pt idx="21865">
                  <c:v>73.919998168945298</c:v>
                </c:pt>
                <c:pt idx="21866">
                  <c:v>73.919998168945298</c:v>
                </c:pt>
                <c:pt idx="21867">
                  <c:v>73.8964012202308</c:v>
                </c:pt>
                <c:pt idx="21868">
                  <c:v>73.913495625726597</c:v>
                </c:pt>
                <c:pt idx="21869">
                  <c:v>73.904497641568</c:v>
                </c:pt>
                <c:pt idx="21870">
                  <c:v>73.895499657409403</c:v>
                </c:pt>
                <c:pt idx="21871">
                  <c:v>73.886501673250706</c:v>
                </c:pt>
                <c:pt idx="21872">
                  <c:v>73.877503689092094</c:v>
                </c:pt>
                <c:pt idx="21873">
                  <c:v>73.868505704933497</c:v>
                </c:pt>
                <c:pt idx="21874">
                  <c:v>73.859507720774801</c:v>
                </c:pt>
                <c:pt idx="21875">
                  <c:v>73.850509736616203</c:v>
                </c:pt>
                <c:pt idx="21876">
                  <c:v>73.841511752457606</c:v>
                </c:pt>
                <c:pt idx="21877">
                  <c:v>73.832501311993894</c:v>
                </c:pt>
                <c:pt idx="21878">
                  <c:v>73.823513936947904</c:v>
                </c:pt>
                <c:pt idx="21879">
                  <c:v>73.814513390210294</c:v>
                </c:pt>
                <c:pt idx="21880">
                  <c:v>73.805512843472698</c:v>
                </c:pt>
                <c:pt idx="21881">
                  <c:v>73.796512296735102</c:v>
                </c:pt>
                <c:pt idx="21882">
                  <c:v>73.787511749997407</c:v>
                </c:pt>
                <c:pt idx="21883">
                  <c:v>73.778511203259797</c:v>
                </c:pt>
                <c:pt idx="21884">
                  <c:v>73.769510656522201</c:v>
                </c:pt>
                <c:pt idx="21885">
                  <c:v>73.760510109784505</c:v>
                </c:pt>
                <c:pt idx="21886">
                  <c:v>73.751509563046895</c:v>
                </c:pt>
                <c:pt idx="21887">
                  <c:v>73.742525117315694</c:v>
                </c:pt>
                <c:pt idx="21888">
                  <c:v>73.733510857675896</c:v>
                </c:pt>
                <c:pt idx="21889">
                  <c:v>73.724513623149306</c:v>
                </c:pt>
                <c:pt idx="21890">
                  <c:v>73.715516388622802</c:v>
                </c:pt>
                <c:pt idx="21891">
                  <c:v>73.706519154096299</c:v>
                </c:pt>
                <c:pt idx="21892">
                  <c:v>73.697521919569795</c:v>
                </c:pt>
                <c:pt idx="21893">
                  <c:v>73.688524685043305</c:v>
                </c:pt>
                <c:pt idx="21894">
                  <c:v>73.679527450516701</c:v>
                </c:pt>
                <c:pt idx="21895">
                  <c:v>73.670530215990198</c:v>
                </c:pt>
                <c:pt idx="21896">
                  <c:v>73.661532981463694</c:v>
                </c:pt>
                <c:pt idx="21897">
                  <c:v>73.652523294533694</c:v>
                </c:pt>
                <c:pt idx="21898">
                  <c:v>73.643536671885798</c:v>
                </c:pt>
                <c:pt idx="21899">
                  <c:v>73.634536875143795</c:v>
                </c:pt>
                <c:pt idx="21900">
                  <c:v>73.625537078401706</c:v>
                </c:pt>
                <c:pt idx="21901">
                  <c:v>73.616537281659603</c:v>
                </c:pt>
                <c:pt idx="21902">
                  <c:v>73.607537484917501</c:v>
                </c:pt>
                <c:pt idx="21903">
                  <c:v>73.598537688175497</c:v>
                </c:pt>
                <c:pt idx="21904">
                  <c:v>73.589537891433395</c:v>
                </c:pt>
                <c:pt idx="21905">
                  <c:v>73.580538094691306</c:v>
                </c:pt>
                <c:pt idx="21906">
                  <c:v>73.571538297949303</c:v>
                </c:pt>
                <c:pt idx="21907">
                  <c:v>73.562539292996604</c:v>
                </c:pt>
                <c:pt idx="21908">
                  <c:v>73.553538821411095</c:v>
                </c:pt>
                <c:pt idx="21909">
                  <c:v>73.544539187621993</c:v>
                </c:pt>
                <c:pt idx="21910">
                  <c:v>73.535539553833004</c:v>
                </c:pt>
                <c:pt idx="21911">
                  <c:v>73.526539920043902</c:v>
                </c:pt>
                <c:pt idx="21912">
                  <c:v>73.5175402862548</c:v>
                </c:pt>
                <c:pt idx="21913">
                  <c:v>73.508540652465797</c:v>
                </c:pt>
                <c:pt idx="21914">
                  <c:v>73.499541018676695</c:v>
                </c:pt>
                <c:pt idx="21915">
                  <c:v>73.490541384887607</c:v>
                </c:pt>
                <c:pt idx="21916">
                  <c:v>73.481541751098604</c:v>
                </c:pt>
                <c:pt idx="21917">
                  <c:v>73.474484794551998</c:v>
                </c:pt>
                <c:pt idx="21918">
                  <c:v>73.463889568043797</c:v>
                </c:pt>
                <c:pt idx="21919">
                  <c:v>73.455373563409395</c:v>
                </c:pt>
                <c:pt idx="21920">
                  <c:v>73.446857558774894</c:v>
                </c:pt>
                <c:pt idx="21921">
                  <c:v>73.438341554140493</c:v>
                </c:pt>
                <c:pt idx="21922">
                  <c:v>73.429825549506106</c:v>
                </c:pt>
                <c:pt idx="21923">
                  <c:v>73.421309544871605</c:v>
                </c:pt>
                <c:pt idx="21924">
                  <c:v>73.409540563290804</c:v>
                </c:pt>
                <c:pt idx="21925">
                  <c:v>73.403176743514393</c:v>
                </c:pt>
                <c:pt idx="21926">
                  <c:v>73.393021435695601</c:v>
                </c:pt>
                <c:pt idx="21927">
                  <c:v>73.385250744872593</c:v>
                </c:pt>
                <c:pt idx="21928">
                  <c:v>73.373540446628098</c:v>
                </c:pt>
                <c:pt idx="21929">
                  <c:v>73.364541412774599</c:v>
                </c:pt>
                <c:pt idx="21930">
                  <c:v>73.355542378921101</c:v>
                </c:pt>
                <c:pt idx="21931">
                  <c:v>73.346543345067602</c:v>
                </c:pt>
                <c:pt idx="21932">
                  <c:v>73.337544311214202</c:v>
                </c:pt>
                <c:pt idx="21933">
                  <c:v>73.328545277360703</c:v>
                </c:pt>
                <c:pt idx="21934">
                  <c:v>73.319546243507205</c:v>
                </c:pt>
                <c:pt idx="21935">
                  <c:v>73.310547209653706</c:v>
                </c:pt>
                <c:pt idx="21936">
                  <c:v>73.301548175800306</c:v>
                </c:pt>
                <c:pt idx="21937">
                  <c:v>73.292546163972304</c:v>
                </c:pt>
                <c:pt idx="21938">
                  <c:v>73.283549668743007</c:v>
                </c:pt>
                <c:pt idx="21939">
                  <c:v>73.274550021984993</c:v>
                </c:pt>
                <c:pt idx="21940">
                  <c:v>73.265550375227093</c:v>
                </c:pt>
                <c:pt idx="21941">
                  <c:v>73.256550728469094</c:v>
                </c:pt>
                <c:pt idx="21942">
                  <c:v>73.247551081711194</c:v>
                </c:pt>
                <c:pt idx="21943">
                  <c:v>73.238551434953195</c:v>
                </c:pt>
                <c:pt idx="21944">
                  <c:v>73.229551788195295</c:v>
                </c:pt>
                <c:pt idx="21945">
                  <c:v>73.220552141437295</c:v>
                </c:pt>
                <c:pt idx="21946">
                  <c:v>73.211552494679395</c:v>
                </c:pt>
                <c:pt idx="21947">
                  <c:v>73.217124531494903</c:v>
                </c:pt>
                <c:pt idx="21948">
                  <c:v>73.195700836639404</c:v>
                </c:pt>
                <c:pt idx="21949">
                  <c:v>73.189700680769604</c:v>
                </c:pt>
                <c:pt idx="21950">
                  <c:v>73.183700524899905</c:v>
                </c:pt>
                <c:pt idx="21951">
                  <c:v>73.177700369030106</c:v>
                </c:pt>
                <c:pt idx="21952">
                  <c:v>73.171700213160307</c:v>
                </c:pt>
                <c:pt idx="21953">
                  <c:v>73.165700057290593</c:v>
                </c:pt>
                <c:pt idx="21954">
                  <c:v>73.159699901420794</c:v>
                </c:pt>
                <c:pt idx="21955">
                  <c:v>73.153699745550995</c:v>
                </c:pt>
                <c:pt idx="21956">
                  <c:v>73.147699589681295</c:v>
                </c:pt>
                <c:pt idx="21957">
                  <c:v>73.127126206970203</c:v>
                </c:pt>
                <c:pt idx="21958">
                  <c:v>73.133549535316604</c:v>
                </c:pt>
                <c:pt idx="21959">
                  <c:v>73.124549738574501</c:v>
                </c:pt>
                <c:pt idx="21960">
                  <c:v>73.115549941832498</c:v>
                </c:pt>
                <c:pt idx="21961">
                  <c:v>73.106550145090395</c:v>
                </c:pt>
                <c:pt idx="21962">
                  <c:v>73.097550348348307</c:v>
                </c:pt>
                <c:pt idx="21963">
                  <c:v>73.088550551606204</c:v>
                </c:pt>
                <c:pt idx="21964">
                  <c:v>73.079550754864201</c:v>
                </c:pt>
                <c:pt idx="21965">
                  <c:v>73.070550958122098</c:v>
                </c:pt>
                <c:pt idx="21966">
                  <c:v>73.061551161380095</c:v>
                </c:pt>
                <c:pt idx="21967">
                  <c:v>73.052552884988202</c:v>
                </c:pt>
                <c:pt idx="21968">
                  <c:v>73.043551791964106</c:v>
                </c:pt>
                <c:pt idx="21969">
                  <c:v>73.034552308166397</c:v>
                </c:pt>
                <c:pt idx="21970">
                  <c:v>73.025552824368802</c:v>
                </c:pt>
                <c:pt idx="21971">
                  <c:v>73.016553340571093</c:v>
                </c:pt>
                <c:pt idx="21972">
                  <c:v>73.007553856773399</c:v>
                </c:pt>
                <c:pt idx="21973">
                  <c:v>72.998554372975804</c:v>
                </c:pt>
                <c:pt idx="21974">
                  <c:v>72.989554889178095</c:v>
                </c:pt>
                <c:pt idx="21975">
                  <c:v>72.9805554053804</c:v>
                </c:pt>
                <c:pt idx="21976">
                  <c:v>72.971555921582805</c:v>
                </c:pt>
                <c:pt idx="21977">
                  <c:v>72.941185873086198</c:v>
                </c:pt>
                <c:pt idx="21978">
                  <c:v>72.947342428570806</c:v>
                </c:pt>
                <c:pt idx="21979">
                  <c:v>72.929661419162102</c:v>
                </c:pt>
                <c:pt idx="21980">
                  <c:v>72.935555507024105</c:v>
                </c:pt>
                <c:pt idx="21981">
                  <c:v>72.898536783174094</c:v>
                </c:pt>
                <c:pt idx="21982">
                  <c:v>72.893994945329794</c:v>
                </c:pt>
                <c:pt idx="21983">
                  <c:v>72.889453107485494</c:v>
                </c:pt>
                <c:pt idx="21984">
                  <c:v>72.884911269641194</c:v>
                </c:pt>
                <c:pt idx="21985">
                  <c:v>72.880369431796794</c:v>
                </c:pt>
                <c:pt idx="21986">
                  <c:v>72.875827593952494</c:v>
                </c:pt>
                <c:pt idx="21987">
                  <c:v>72.854318593700299</c:v>
                </c:pt>
                <c:pt idx="21988">
                  <c:v>72.863553952860798</c:v>
                </c:pt>
                <c:pt idx="21989">
                  <c:v>72.854555818760801</c:v>
                </c:pt>
                <c:pt idx="21990">
                  <c:v>72.845557684660704</c:v>
                </c:pt>
                <c:pt idx="21991">
                  <c:v>72.836559550560693</c:v>
                </c:pt>
                <c:pt idx="21992">
                  <c:v>72.827561416460696</c:v>
                </c:pt>
                <c:pt idx="21993">
                  <c:v>72.8185632823606</c:v>
                </c:pt>
                <c:pt idx="21994">
                  <c:v>72.809565148260603</c:v>
                </c:pt>
                <c:pt idx="21995">
                  <c:v>72.800567014160507</c:v>
                </c:pt>
                <c:pt idx="21996">
                  <c:v>72.791568880060495</c:v>
                </c:pt>
                <c:pt idx="21997">
                  <c:v>72.782556840849395</c:v>
                </c:pt>
                <c:pt idx="21998">
                  <c:v>72.7735705674191</c:v>
                </c:pt>
                <c:pt idx="21999">
                  <c:v>72.764569570624104</c:v>
                </c:pt>
                <c:pt idx="22000">
                  <c:v>72.755568573829194</c:v>
                </c:pt>
                <c:pt idx="22001">
                  <c:v>72.746567577034199</c:v>
                </c:pt>
                <c:pt idx="22002">
                  <c:v>72.737566580239204</c:v>
                </c:pt>
                <c:pt idx="22003">
                  <c:v>72.728565583444293</c:v>
                </c:pt>
                <c:pt idx="22004">
                  <c:v>72.719564586649298</c:v>
                </c:pt>
                <c:pt idx="22005">
                  <c:v>72.710563589854303</c:v>
                </c:pt>
                <c:pt idx="22006">
                  <c:v>72.701562593059293</c:v>
                </c:pt>
                <c:pt idx="22007">
                  <c:v>72.692570402500607</c:v>
                </c:pt>
                <c:pt idx="22008">
                  <c:v>72.683561895437293</c:v>
                </c:pt>
                <c:pt idx="22009">
                  <c:v>72.674562711607393</c:v>
                </c:pt>
                <c:pt idx="22010">
                  <c:v>72.665563527777493</c:v>
                </c:pt>
                <c:pt idx="22011">
                  <c:v>72.656564343947693</c:v>
                </c:pt>
                <c:pt idx="22012">
                  <c:v>72.647565160117793</c:v>
                </c:pt>
                <c:pt idx="22013">
                  <c:v>72.638565976287893</c:v>
                </c:pt>
                <c:pt idx="22014">
                  <c:v>72.629566792458107</c:v>
                </c:pt>
                <c:pt idx="22015">
                  <c:v>72.620567608628207</c:v>
                </c:pt>
                <c:pt idx="22016">
                  <c:v>72.611568424798307</c:v>
                </c:pt>
                <c:pt idx="22017">
                  <c:v>72.602567055383801</c:v>
                </c:pt>
                <c:pt idx="22018">
                  <c:v>72.593569735717693</c:v>
                </c:pt>
                <c:pt idx="22019">
                  <c:v>72.584570101928705</c:v>
                </c:pt>
                <c:pt idx="22020">
                  <c:v>72.575570468139603</c:v>
                </c:pt>
                <c:pt idx="22021">
                  <c:v>72.5665708343505</c:v>
                </c:pt>
                <c:pt idx="22022">
                  <c:v>72.557571200561497</c:v>
                </c:pt>
                <c:pt idx="22023">
                  <c:v>72.548571566772395</c:v>
                </c:pt>
                <c:pt idx="22024">
                  <c:v>72.539571932983307</c:v>
                </c:pt>
                <c:pt idx="22025">
                  <c:v>72.530572299194304</c:v>
                </c:pt>
                <c:pt idx="22026">
                  <c:v>72.521572665405202</c:v>
                </c:pt>
                <c:pt idx="22027">
                  <c:v>72.527140840123195</c:v>
                </c:pt>
                <c:pt idx="22028">
                  <c:v>72.505715837073495</c:v>
                </c:pt>
                <c:pt idx="22029">
                  <c:v>72.499715418281596</c:v>
                </c:pt>
                <c:pt idx="22030">
                  <c:v>72.493714999489796</c:v>
                </c:pt>
                <c:pt idx="22031">
                  <c:v>72.487714580697897</c:v>
                </c:pt>
                <c:pt idx="22032">
                  <c:v>72.481714161906098</c:v>
                </c:pt>
                <c:pt idx="22033">
                  <c:v>72.475713743114198</c:v>
                </c:pt>
                <c:pt idx="22034">
                  <c:v>72.469713324322399</c:v>
                </c:pt>
                <c:pt idx="22035">
                  <c:v>72.4637129055305</c:v>
                </c:pt>
                <c:pt idx="22036">
                  <c:v>72.4577124867387</c:v>
                </c:pt>
                <c:pt idx="22037">
                  <c:v>72.414434768357097</c:v>
                </c:pt>
                <c:pt idx="22038">
                  <c:v>72.430502746045093</c:v>
                </c:pt>
                <c:pt idx="22039">
                  <c:v>72.429427785237607</c:v>
                </c:pt>
                <c:pt idx="22040">
                  <c:v>72.386030056166305</c:v>
                </c:pt>
                <c:pt idx="22041">
                  <c:v>72.378340033275506</c:v>
                </c:pt>
                <c:pt idx="22042">
                  <c:v>72.370650010384793</c:v>
                </c:pt>
                <c:pt idx="22043">
                  <c:v>72.362959987493994</c:v>
                </c:pt>
                <c:pt idx="22044">
                  <c:v>72.355269964603195</c:v>
                </c:pt>
                <c:pt idx="22045">
                  <c:v>72.347579941712496</c:v>
                </c:pt>
                <c:pt idx="22046">
                  <c:v>72.339889918821697</c:v>
                </c:pt>
                <c:pt idx="22047">
                  <c:v>72.326667378146297</c:v>
                </c:pt>
                <c:pt idx="22048">
                  <c:v>72.323574047724406</c:v>
                </c:pt>
                <c:pt idx="22049">
                  <c:v>72.314573650995897</c:v>
                </c:pt>
                <c:pt idx="22050">
                  <c:v>72.305573254267301</c:v>
                </c:pt>
                <c:pt idx="22051">
                  <c:v>72.296572857538806</c:v>
                </c:pt>
                <c:pt idx="22052">
                  <c:v>72.287572460810296</c:v>
                </c:pt>
                <c:pt idx="22053">
                  <c:v>72.2785720640818</c:v>
                </c:pt>
                <c:pt idx="22054">
                  <c:v>72.269571667353304</c:v>
                </c:pt>
                <c:pt idx="22055">
                  <c:v>72.260571270624794</c:v>
                </c:pt>
                <c:pt idx="22056">
                  <c:v>72.251570873896199</c:v>
                </c:pt>
                <c:pt idx="22057">
                  <c:v>72.242580739410101</c:v>
                </c:pt>
                <c:pt idx="22058">
                  <c:v>72.233571589246296</c:v>
                </c:pt>
                <c:pt idx="22059">
                  <c:v>72.224573305199897</c:v>
                </c:pt>
                <c:pt idx="22060">
                  <c:v>72.215575021153398</c:v>
                </c:pt>
                <c:pt idx="22061">
                  <c:v>72.2065767371069</c:v>
                </c:pt>
                <c:pt idx="22062">
                  <c:v>72.197578453060501</c:v>
                </c:pt>
                <c:pt idx="22063">
                  <c:v>72.188580169014003</c:v>
                </c:pt>
                <c:pt idx="22064">
                  <c:v>72.179581884967604</c:v>
                </c:pt>
                <c:pt idx="22065">
                  <c:v>72.170583600921105</c:v>
                </c:pt>
                <c:pt idx="22066">
                  <c:v>72.161585316874707</c:v>
                </c:pt>
                <c:pt idx="22067">
                  <c:v>72.152592066992298</c:v>
                </c:pt>
                <c:pt idx="22068">
                  <c:v>72.143589487357204</c:v>
                </c:pt>
                <c:pt idx="22069">
                  <c:v>72.134592239665295</c:v>
                </c:pt>
                <c:pt idx="22070">
                  <c:v>72.1255949919735</c:v>
                </c:pt>
                <c:pt idx="22071">
                  <c:v>72.116597744281705</c:v>
                </c:pt>
                <c:pt idx="22072">
                  <c:v>72.107600496589896</c:v>
                </c:pt>
                <c:pt idx="22073">
                  <c:v>72.098603248898002</c:v>
                </c:pt>
                <c:pt idx="22074">
                  <c:v>72.089606001206207</c:v>
                </c:pt>
                <c:pt idx="22075">
                  <c:v>72.080608753514397</c:v>
                </c:pt>
                <c:pt idx="22076">
                  <c:v>72.071611505822602</c:v>
                </c:pt>
                <c:pt idx="22077">
                  <c:v>72.062601944272302</c:v>
                </c:pt>
                <c:pt idx="22078">
                  <c:v>72.053615211925901</c:v>
                </c:pt>
                <c:pt idx="22079">
                  <c:v>72.044615428140403</c:v>
                </c:pt>
                <c:pt idx="22080">
                  <c:v>72.035615644354905</c:v>
                </c:pt>
                <c:pt idx="22081">
                  <c:v>72.026615860569507</c:v>
                </c:pt>
                <c:pt idx="22082">
                  <c:v>72.017616076783995</c:v>
                </c:pt>
                <c:pt idx="22083">
                  <c:v>72.008616292998596</c:v>
                </c:pt>
                <c:pt idx="22084">
                  <c:v>71.999616509213098</c:v>
                </c:pt>
                <c:pt idx="22085">
                  <c:v>71.9906167254276</c:v>
                </c:pt>
                <c:pt idx="22086">
                  <c:v>71.981616941642201</c:v>
                </c:pt>
                <c:pt idx="22087">
                  <c:v>71.9637894169134</c:v>
                </c:pt>
                <c:pt idx="22088">
                  <c:v>71.962182616315403</c:v>
                </c:pt>
                <c:pt idx="22089">
                  <c:v>71.951160147723698</c:v>
                </c:pt>
                <c:pt idx="22090">
                  <c:v>71.940137679132107</c:v>
                </c:pt>
                <c:pt idx="22091">
                  <c:v>71.929115210540402</c:v>
                </c:pt>
                <c:pt idx="22092">
                  <c:v>71.918092741948797</c:v>
                </c:pt>
                <c:pt idx="22093">
                  <c:v>71.907070273357107</c:v>
                </c:pt>
                <c:pt idx="22094">
                  <c:v>71.896047804765502</c:v>
                </c:pt>
                <c:pt idx="22095">
                  <c:v>71.900614162190706</c:v>
                </c:pt>
                <c:pt idx="22096">
                  <c:v>71.879997253417898</c:v>
                </c:pt>
                <c:pt idx="22097">
                  <c:v>71.868257057692404</c:v>
                </c:pt>
                <c:pt idx="22098">
                  <c:v>71.873613513183599</c:v>
                </c:pt>
                <c:pt idx="22099">
                  <c:v>71.864613879394497</c:v>
                </c:pt>
                <c:pt idx="22100">
                  <c:v>71.855614245605395</c:v>
                </c:pt>
                <c:pt idx="22101">
                  <c:v>71.846614611816406</c:v>
                </c:pt>
                <c:pt idx="22102">
                  <c:v>71.837614978027304</c:v>
                </c:pt>
                <c:pt idx="22103">
                  <c:v>71.828615344238202</c:v>
                </c:pt>
                <c:pt idx="22104">
                  <c:v>71.819615710449199</c:v>
                </c:pt>
                <c:pt idx="22105">
                  <c:v>71.810616076660096</c:v>
                </c:pt>
                <c:pt idx="22106">
                  <c:v>71.801616442871094</c:v>
                </c:pt>
                <c:pt idx="22107">
                  <c:v>71.792613105265303</c:v>
                </c:pt>
                <c:pt idx="22108">
                  <c:v>71.783616634114495</c:v>
                </c:pt>
                <c:pt idx="22109">
                  <c:v>71.774616237385999</c:v>
                </c:pt>
                <c:pt idx="22110">
                  <c:v>71.765615840657503</c:v>
                </c:pt>
                <c:pt idx="22111">
                  <c:v>71.756615443928993</c:v>
                </c:pt>
                <c:pt idx="22112">
                  <c:v>71.747615047200497</c:v>
                </c:pt>
                <c:pt idx="22113">
                  <c:v>71.738614650472002</c:v>
                </c:pt>
                <c:pt idx="22114">
                  <c:v>71.729614253743406</c:v>
                </c:pt>
                <c:pt idx="22115">
                  <c:v>71.720613857014897</c:v>
                </c:pt>
                <c:pt idx="22116">
                  <c:v>71.711613460286401</c:v>
                </c:pt>
                <c:pt idx="22117">
                  <c:v>71.702624776853995</c:v>
                </c:pt>
                <c:pt idx="22118">
                  <c:v>71.693614378145597</c:v>
                </c:pt>
                <c:pt idx="22119">
                  <c:v>71.684616393987</c:v>
                </c:pt>
                <c:pt idx="22120">
                  <c:v>71.675618409828402</c:v>
                </c:pt>
                <c:pt idx="22121">
                  <c:v>71.666620425669706</c:v>
                </c:pt>
                <c:pt idx="22122">
                  <c:v>71.657622441511094</c:v>
                </c:pt>
                <c:pt idx="22123">
                  <c:v>71.648624457352497</c:v>
                </c:pt>
                <c:pt idx="22124">
                  <c:v>71.6396264731938</c:v>
                </c:pt>
                <c:pt idx="22125">
                  <c:v>71.630628489035203</c:v>
                </c:pt>
                <c:pt idx="22126">
                  <c:v>71.621630504876507</c:v>
                </c:pt>
                <c:pt idx="22127">
                  <c:v>71.612620081494995</c:v>
                </c:pt>
                <c:pt idx="22128">
                  <c:v>71.603632723534602</c:v>
                </c:pt>
                <c:pt idx="22129">
                  <c:v>71.594632176797006</c:v>
                </c:pt>
                <c:pt idx="22130">
                  <c:v>71.585631630059396</c:v>
                </c:pt>
                <c:pt idx="22131">
                  <c:v>71.5766310833218</c:v>
                </c:pt>
                <c:pt idx="22132">
                  <c:v>71.567630536584105</c:v>
                </c:pt>
                <c:pt idx="22133">
                  <c:v>71.558629989846494</c:v>
                </c:pt>
                <c:pt idx="22134">
                  <c:v>71.549629443108898</c:v>
                </c:pt>
                <c:pt idx="22135">
                  <c:v>71.540628896371302</c:v>
                </c:pt>
                <c:pt idx="22136">
                  <c:v>71.531628349633607</c:v>
                </c:pt>
                <c:pt idx="22137">
                  <c:v>71.522632962226794</c:v>
                </c:pt>
                <c:pt idx="22138">
                  <c:v>71.513628008365501</c:v>
                </c:pt>
                <c:pt idx="22139">
                  <c:v>71.504628524567906</c:v>
                </c:pt>
                <c:pt idx="22140">
                  <c:v>71.495629040770197</c:v>
                </c:pt>
                <c:pt idx="22141">
                  <c:v>71.486629556972503</c:v>
                </c:pt>
                <c:pt idx="22142">
                  <c:v>71.477630073174893</c:v>
                </c:pt>
                <c:pt idx="22143">
                  <c:v>71.468630589377199</c:v>
                </c:pt>
                <c:pt idx="22144">
                  <c:v>71.459631105579504</c:v>
                </c:pt>
                <c:pt idx="22145">
                  <c:v>71.450631621781895</c:v>
                </c:pt>
                <c:pt idx="22146">
                  <c:v>71.4416321379842</c:v>
                </c:pt>
                <c:pt idx="22147">
                  <c:v>71.417013476405501</c:v>
                </c:pt>
                <c:pt idx="22148">
                  <c:v>71.419744969681304</c:v>
                </c:pt>
                <c:pt idx="22149">
                  <c:v>71.405249795837605</c:v>
                </c:pt>
                <c:pt idx="22150">
                  <c:v>71.390754621993906</c:v>
                </c:pt>
                <c:pt idx="22151">
                  <c:v>71.396630778146005</c:v>
                </c:pt>
                <c:pt idx="22152">
                  <c:v>71.367088321559805</c:v>
                </c:pt>
                <c:pt idx="22153">
                  <c:v>71.361969221540406</c:v>
                </c:pt>
                <c:pt idx="22154">
                  <c:v>71.356850121521006</c:v>
                </c:pt>
                <c:pt idx="22155">
                  <c:v>71.351731021501706</c:v>
                </c:pt>
                <c:pt idx="22156">
                  <c:v>71.346611921482307</c:v>
                </c:pt>
                <c:pt idx="22157">
                  <c:v>71.327869909593105</c:v>
                </c:pt>
                <c:pt idx="22158">
                  <c:v>71.333627597045904</c:v>
                </c:pt>
                <c:pt idx="22159">
                  <c:v>71.324627963256802</c:v>
                </c:pt>
                <c:pt idx="22160">
                  <c:v>71.3156283294677</c:v>
                </c:pt>
                <c:pt idx="22161">
                  <c:v>71.306628695678697</c:v>
                </c:pt>
                <c:pt idx="22162">
                  <c:v>71.297629061889594</c:v>
                </c:pt>
                <c:pt idx="22163">
                  <c:v>71.288629428100506</c:v>
                </c:pt>
                <c:pt idx="22164">
                  <c:v>71.279629794311504</c:v>
                </c:pt>
                <c:pt idx="22165">
                  <c:v>71.270630160522401</c:v>
                </c:pt>
                <c:pt idx="22166">
                  <c:v>71.261630526733398</c:v>
                </c:pt>
                <c:pt idx="22167">
                  <c:v>71.267188703984701</c:v>
                </c:pt>
                <c:pt idx="22168">
                  <c:v>71.245753703634904</c:v>
                </c:pt>
                <c:pt idx="22169">
                  <c:v>71.239753284843104</c:v>
                </c:pt>
                <c:pt idx="22170">
                  <c:v>71.233752866051205</c:v>
                </c:pt>
                <c:pt idx="22171">
                  <c:v>71.227752447259405</c:v>
                </c:pt>
                <c:pt idx="22172">
                  <c:v>71.221752028467506</c:v>
                </c:pt>
                <c:pt idx="22173">
                  <c:v>71.215751609675706</c:v>
                </c:pt>
                <c:pt idx="22174">
                  <c:v>71.209751190883793</c:v>
                </c:pt>
                <c:pt idx="22175">
                  <c:v>71.203750772091993</c:v>
                </c:pt>
                <c:pt idx="22176">
                  <c:v>71.197750353300094</c:v>
                </c:pt>
                <c:pt idx="22177">
                  <c:v>71.177197826211597</c:v>
                </c:pt>
                <c:pt idx="22178">
                  <c:v>71.183628526048807</c:v>
                </c:pt>
                <c:pt idx="22179">
                  <c:v>71.174630242002394</c:v>
                </c:pt>
                <c:pt idx="22180">
                  <c:v>71.165631957955895</c:v>
                </c:pt>
                <c:pt idx="22181">
                  <c:v>71.156633673909397</c:v>
                </c:pt>
                <c:pt idx="22182">
                  <c:v>71.147635389862998</c:v>
                </c:pt>
                <c:pt idx="22183">
                  <c:v>71.1386371058165</c:v>
                </c:pt>
                <c:pt idx="22184">
                  <c:v>71.129638821770101</c:v>
                </c:pt>
                <c:pt idx="22185">
                  <c:v>71.120640537723602</c:v>
                </c:pt>
                <c:pt idx="22186">
                  <c:v>71.111642253677203</c:v>
                </c:pt>
                <c:pt idx="22187">
                  <c:v>71.088074150435403</c:v>
                </c:pt>
                <c:pt idx="22188">
                  <c:v>71.091526280212406</c:v>
                </c:pt>
                <c:pt idx="22189">
                  <c:v>71.0795260055542</c:v>
                </c:pt>
                <c:pt idx="22190">
                  <c:v>71.067525730895994</c:v>
                </c:pt>
                <c:pt idx="22191">
                  <c:v>71.055525456237703</c:v>
                </c:pt>
                <c:pt idx="22192">
                  <c:v>71.043525181579597</c:v>
                </c:pt>
                <c:pt idx="22193">
                  <c:v>71.031524906921305</c:v>
                </c:pt>
                <c:pt idx="22194">
                  <c:v>71.019524632263099</c:v>
                </c:pt>
                <c:pt idx="22195">
                  <c:v>71.007524357604893</c:v>
                </c:pt>
                <c:pt idx="22196">
                  <c:v>70.995524082946702</c:v>
                </c:pt>
                <c:pt idx="22197">
                  <c:v>71.012644326019199</c:v>
                </c:pt>
                <c:pt idx="22198">
                  <c:v>70.9757598999023</c:v>
                </c:pt>
                <c:pt idx="22199">
                  <c:v>70.969760144042894</c:v>
                </c:pt>
                <c:pt idx="22200">
                  <c:v>70.963760388183502</c:v>
                </c:pt>
                <c:pt idx="22201">
                  <c:v>70.957760632324195</c:v>
                </c:pt>
                <c:pt idx="22202">
                  <c:v>70.951760876464803</c:v>
                </c:pt>
                <c:pt idx="22203">
                  <c:v>70.945761120605397</c:v>
                </c:pt>
                <c:pt idx="22204">
                  <c:v>70.939761364746005</c:v>
                </c:pt>
                <c:pt idx="22205">
                  <c:v>70.933761608886698</c:v>
                </c:pt>
                <c:pt idx="22206">
                  <c:v>70.927761853027306</c:v>
                </c:pt>
                <c:pt idx="22207">
                  <c:v>70.898043861178806</c:v>
                </c:pt>
                <c:pt idx="22208">
                  <c:v>70.909940802178198</c:v>
                </c:pt>
                <c:pt idx="22209">
                  <c:v>70.895695240185205</c:v>
                </c:pt>
                <c:pt idx="22210">
                  <c:v>70.881449678192297</c:v>
                </c:pt>
                <c:pt idx="22211">
                  <c:v>70.886646081991103</c:v>
                </c:pt>
                <c:pt idx="22212">
                  <c:v>70.857438738266197</c:v>
                </c:pt>
                <c:pt idx="22213">
                  <c:v>70.852256259334396</c:v>
                </c:pt>
                <c:pt idx="22214">
                  <c:v>70.847073780402596</c:v>
                </c:pt>
                <c:pt idx="22215">
                  <c:v>70.841891301470696</c:v>
                </c:pt>
                <c:pt idx="22216">
                  <c:v>70.836708822538895</c:v>
                </c:pt>
                <c:pt idx="22217">
                  <c:v>70.818239705212505</c:v>
                </c:pt>
                <c:pt idx="22218">
                  <c:v>70.823648945149003</c:v>
                </c:pt>
                <c:pt idx="22219">
                  <c:v>70.814648398411407</c:v>
                </c:pt>
                <c:pt idx="22220">
                  <c:v>70.805647851673697</c:v>
                </c:pt>
                <c:pt idx="22221">
                  <c:v>70.796647304936101</c:v>
                </c:pt>
                <c:pt idx="22222">
                  <c:v>70.787646758198505</c:v>
                </c:pt>
                <c:pt idx="22223">
                  <c:v>70.778646211460895</c:v>
                </c:pt>
                <c:pt idx="22224">
                  <c:v>70.7696456647232</c:v>
                </c:pt>
                <c:pt idx="22225">
                  <c:v>70.760645117985604</c:v>
                </c:pt>
                <c:pt idx="22226">
                  <c:v>70.751644571247994</c:v>
                </c:pt>
                <c:pt idx="22227">
                  <c:v>70.757207340558296</c:v>
                </c:pt>
                <c:pt idx="22228">
                  <c:v>70.7357621067287</c:v>
                </c:pt>
                <c:pt idx="22229">
                  <c:v>70.729762450863603</c:v>
                </c:pt>
                <c:pt idx="22230">
                  <c:v>70.723762794998507</c:v>
                </c:pt>
                <c:pt idx="22231">
                  <c:v>70.717763139133396</c:v>
                </c:pt>
                <c:pt idx="22232">
                  <c:v>70.7117634832683</c:v>
                </c:pt>
                <c:pt idx="22233">
                  <c:v>70.705763827403203</c:v>
                </c:pt>
                <c:pt idx="22234">
                  <c:v>70.699764171538106</c:v>
                </c:pt>
                <c:pt idx="22235">
                  <c:v>70.693764515672996</c:v>
                </c:pt>
                <c:pt idx="22236">
                  <c:v>70.6877648598078</c:v>
                </c:pt>
                <c:pt idx="22237">
                  <c:v>70.652658999968807</c:v>
                </c:pt>
                <c:pt idx="22238">
                  <c:v>70.671532933769996</c:v>
                </c:pt>
                <c:pt idx="22239">
                  <c:v>70.659536657870404</c:v>
                </c:pt>
                <c:pt idx="22240">
                  <c:v>70.647540381970799</c:v>
                </c:pt>
                <c:pt idx="22241">
                  <c:v>70.635544106071293</c:v>
                </c:pt>
                <c:pt idx="22242">
                  <c:v>70.623547830171702</c:v>
                </c:pt>
                <c:pt idx="22243">
                  <c:v>70.611551554272097</c:v>
                </c:pt>
                <c:pt idx="22244">
                  <c:v>70.599555278372506</c:v>
                </c:pt>
                <c:pt idx="22245">
                  <c:v>70.587559002473</c:v>
                </c:pt>
                <c:pt idx="22246">
                  <c:v>70.575562726573395</c:v>
                </c:pt>
                <c:pt idx="22247">
                  <c:v>70.592668762199395</c:v>
                </c:pt>
                <c:pt idx="22248">
                  <c:v>70.555783362231907</c:v>
                </c:pt>
                <c:pt idx="22249">
                  <c:v>70.549784506200993</c:v>
                </c:pt>
                <c:pt idx="22250">
                  <c:v>70.543785650169994</c:v>
                </c:pt>
                <c:pt idx="22251">
                  <c:v>70.537786794138995</c:v>
                </c:pt>
                <c:pt idx="22252">
                  <c:v>70.531787938108096</c:v>
                </c:pt>
                <c:pt idx="22253">
                  <c:v>70.525789082077097</c:v>
                </c:pt>
                <c:pt idx="22254">
                  <c:v>70.519790226046098</c:v>
                </c:pt>
                <c:pt idx="22255">
                  <c:v>70.513791370015198</c:v>
                </c:pt>
                <c:pt idx="22256">
                  <c:v>70.507792513984199</c:v>
                </c:pt>
                <c:pt idx="22257">
                  <c:v>70.472681459252797</c:v>
                </c:pt>
                <c:pt idx="22258">
                  <c:v>70.491587807464597</c:v>
                </c:pt>
                <c:pt idx="22259">
                  <c:v>70.479587532806306</c:v>
                </c:pt>
                <c:pt idx="22260">
                  <c:v>70.4675872581482</c:v>
                </c:pt>
                <c:pt idx="22261">
                  <c:v>70.455586983489994</c:v>
                </c:pt>
                <c:pt idx="22262">
                  <c:v>70.443586708831702</c:v>
                </c:pt>
                <c:pt idx="22263">
                  <c:v>70.431586434173497</c:v>
                </c:pt>
                <c:pt idx="22264">
                  <c:v>70.419586159515305</c:v>
                </c:pt>
                <c:pt idx="22265">
                  <c:v>70.407585884857099</c:v>
                </c:pt>
                <c:pt idx="22266">
                  <c:v>70.395585610198907</c:v>
                </c:pt>
                <c:pt idx="22267">
                  <c:v>70.378284906314903</c:v>
                </c:pt>
                <c:pt idx="22268">
                  <c:v>70.369243408218694</c:v>
                </c:pt>
                <c:pt idx="22269">
                  <c:v>70.364689131478102</c:v>
                </c:pt>
                <c:pt idx="22270">
                  <c:v>70.344438494847196</c:v>
                </c:pt>
                <c:pt idx="22271">
                  <c:v>70.336980440824604</c:v>
                </c:pt>
                <c:pt idx="22272">
                  <c:v>70.329522386801997</c:v>
                </c:pt>
                <c:pt idx="22273">
                  <c:v>70.322064332779405</c:v>
                </c:pt>
                <c:pt idx="22274">
                  <c:v>70.314606278756798</c:v>
                </c:pt>
                <c:pt idx="22275">
                  <c:v>70.307148224734206</c:v>
                </c:pt>
                <c:pt idx="22276">
                  <c:v>70.299690170711699</c:v>
                </c:pt>
                <c:pt idx="22277">
                  <c:v>70.285611758635696</c:v>
                </c:pt>
                <c:pt idx="22278">
                  <c:v>70.283693137486694</c:v>
                </c:pt>
                <c:pt idx="22279">
                  <c:v>70.274692740758198</c:v>
                </c:pt>
                <c:pt idx="22280">
                  <c:v>70.265692344029702</c:v>
                </c:pt>
                <c:pt idx="22281">
                  <c:v>70.256691947301206</c:v>
                </c:pt>
                <c:pt idx="22282">
                  <c:v>70.247691550572696</c:v>
                </c:pt>
                <c:pt idx="22283">
                  <c:v>70.238691153844201</c:v>
                </c:pt>
                <c:pt idx="22284">
                  <c:v>70.229690757115605</c:v>
                </c:pt>
                <c:pt idx="22285">
                  <c:v>70.220690360387096</c:v>
                </c:pt>
                <c:pt idx="22286">
                  <c:v>70.2116899636586</c:v>
                </c:pt>
                <c:pt idx="22287">
                  <c:v>70.217243925412404</c:v>
                </c:pt>
                <c:pt idx="22288">
                  <c:v>70.195792119344006</c:v>
                </c:pt>
                <c:pt idx="22289">
                  <c:v>70.189792363484699</c:v>
                </c:pt>
                <c:pt idx="22290">
                  <c:v>70.183792607625307</c:v>
                </c:pt>
                <c:pt idx="22291">
                  <c:v>70.177792851765901</c:v>
                </c:pt>
                <c:pt idx="22292">
                  <c:v>70.171793095906494</c:v>
                </c:pt>
                <c:pt idx="22293">
                  <c:v>70.165793340047202</c:v>
                </c:pt>
                <c:pt idx="22294">
                  <c:v>70.159793584187796</c:v>
                </c:pt>
                <c:pt idx="22295">
                  <c:v>70.153793828328403</c:v>
                </c:pt>
                <c:pt idx="22296">
                  <c:v>70.147794072468997</c:v>
                </c:pt>
                <c:pt idx="22297">
                  <c:v>70.127245414492293</c:v>
                </c:pt>
                <c:pt idx="22298">
                  <c:v>70.1336925576326</c:v>
                </c:pt>
                <c:pt idx="22299">
                  <c:v>70.124693510761105</c:v>
                </c:pt>
                <c:pt idx="22300">
                  <c:v>70.115694463889696</c:v>
                </c:pt>
                <c:pt idx="22301">
                  <c:v>70.106695417018202</c:v>
                </c:pt>
                <c:pt idx="22302">
                  <c:v>70.097696370146707</c:v>
                </c:pt>
                <c:pt idx="22303">
                  <c:v>70.088697323275198</c:v>
                </c:pt>
                <c:pt idx="22304">
                  <c:v>70.079698276403704</c:v>
                </c:pt>
                <c:pt idx="22305">
                  <c:v>70.070699229532195</c:v>
                </c:pt>
                <c:pt idx="22306">
                  <c:v>70.061700182660701</c:v>
                </c:pt>
                <c:pt idx="22307">
                  <c:v>70.0672478558986</c:v>
                </c:pt>
                <c:pt idx="22308">
                  <c:v>70.045799593098906</c:v>
                </c:pt>
                <c:pt idx="22309">
                  <c:v>70.039799837239499</c:v>
                </c:pt>
                <c:pt idx="22310">
                  <c:v>70.033800081380207</c:v>
                </c:pt>
                <c:pt idx="22311">
                  <c:v>70.027800325520801</c:v>
                </c:pt>
                <c:pt idx="22312">
                  <c:v>70.021800569661394</c:v>
                </c:pt>
                <c:pt idx="22313">
                  <c:v>70.015800813802002</c:v>
                </c:pt>
                <c:pt idx="22314">
                  <c:v>70.009801057942695</c:v>
                </c:pt>
                <c:pt idx="22315">
                  <c:v>70.003801302083303</c:v>
                </c:pt>
                <c:pt idx="22316">
                  <c:v>69.997801546223897</c:v>
                </c:pt>
                <c:pt idx="22317">
                  <c:v>69.977253382364907</c:v>
                </c:pt>
                <c:pt idx="22318">
                  <c:v>69.983704119872996</c:v>
                </c:pt>
                <c:pt idx="22319">
                  <c:v>69.974704486083894</c:v>
                </c:pt>
                <c:pt idx="22320">
                  <c:v>69.965704852294905</c:v>
                </c:pt>
                <c:pt idx="22321">
                  <c:v>69.956705218505803</c:v>
                </c:pt>
                <c:pt idx="22322">
                  <c:v>69.9477055847168</c:v>
                </c:pt>
                <c:pt idx="22323">
                  <c:v>69.938705950927698</c:v>
                </c:pt>
                <c:pt idx="22324">
                  <c:v>69.929706317138596</c:v>
                </c:pt>
                <c:pt idx="22325">
                  <c:v>69.920706683349593</c:v>
                </c:pt>
                <c:pt idx="22326">
                  <c:v>69.911707049560505</c:v>
                </c:pt>
                <c:pt idx="22327">
                  <c:v>69.879854924433005</c:v>
                </c:pt>
                <c:pt idx="22328">
                  <c:v>69.886926028953297</c:v>
                </c:pt>
                <c:pt idx="22329">
                  <c:v>69.868228940880499</c:v>
                </c:pt>
                <c:pt idx="22330">
                  <c:v>69.867609324354802</c:v>
                </c:pt>
                <c:pt idx="22331">
                  <c:v>69.835667148486607</c:v>
                </c:pt>
                <c:pt idx="22332">
                  <c:v>69.826832068070303</c:v>
                </c:pt>
                <c:pt idx="22333">
                  <c:v>69.817996987653999</c:v>
                </c:pt>
                <c:pt idx="22334">
                  <c:v>69.809161907237694</c:v>
                </c:pt>
                <c:pt idx="22335">
                  <c:v>69.800326826821404</c:v>
                </c:pt>
                <c:pt idx="22336">
                  <c:v>69.791491746405001</c:v>
                </c:pt>
                <c:pt idx="22337">
                  <c:v>69.793615314074998</c:v>
                </c:pt>
                <c:pt idx="22338">
                  <c:v>69.775803880076793</c:v>
                </c:pt>
                <c:pt idx="22339">
                  <c:v>69.769804024219894</c:v>
                </c:pt>
                <c:pt idx="22340">
                  <c:v>69.763804168362896</c:v>
                </c:pt>
                <c:pt idx="22341">
                  <c:v>69.757804312505897</c:v>
                </c:pt>
                <c:pt idx="22342">
                  <c:v>69.751804456648898</c:v>
                </c:pt>
                <c:pt idx="22343">
                  <c:v>69.745804600791999</c:v>
                </c:pt>
                <c:pt idx="22344">
                  <c:v>69.739804744935</c:v>
                </c:pt>
                <c:pt idx="22345">
                  <c:v>69.733804889078002</c:v>
                </c:pt>
                <c:pt idx="22346">
                  <c:v>69.727805033221003</c:v>
                </c:pt>
                <c:pt idx="22347">
                  <c:v>69.707254289309105</c:v>
                </c:pt>
                <c:pt idx="22348">
                  <c:v>69.713707048160501</c:v>
                </c:pt>
                <c:pt idx="22349">
                  <c:v>69.704706801436103</c:v>
                </c:pt>
                <c:pt idx="22350">
                  <c:v>69.695706554711705</c:v>
                </c:pt>
                <c:pt idx="22351">
                  <c:v>69.686706307987293</c:v>
                </c:pt>
                <c:pt idx="22352">
                  <c:v>69.677706061262896</c:v>
                </c:pt>
                <c:pt idx="22353">
                  <c:v>69.668705814538498</c:v>
                </c:pt>
                <c:pt idx="22354">
                  <c:v>69.6597055678141</c:v>
                </c:pt>
                <c:pt idx="22355">
                  <c:v>69.650705321089703</c:v>
                </c:pt>
                <c:pt idx="22356">
                  <c:v>69.641705074365206</c:v>
                </c:pt>
                <c:pt idx="22357">
                  <c:v>69.647262148451006</c:v>
                </c:pt>
                <c:pt idx="22358">
                  <c:v>69.625803123134602</c:v>
                </c:pt>
                <c:pt idx="22359">
                  <c:v>69.6198043670679</c:v>
                </c:pt>
                <c:pt idx="22360">
                  <c:v>69.613805611001197</c:v>
                </c:pt>
                <c:pt idx="22361">
                  <c:v>69.607806854934495</c:v>
                </c:pt>
                <c:pt idx="22362">
                  <c:v>69.601808098867807</c:v>
                </c:pt>
                <c:pt idx="22363">
                  <c:v>69.595809342801104</c:v>
                </c:pt>
                <c:pt idx="22364">
                  <c:v>69.589810586734401</c:v>
                </c:pt>
                <c:pt idx="22365">
                  <c:v>69.583811830667699</c:v>
                </c:pt>
                <c:pt idx="22366">
                  <c:v>69.577813074601096</c:v>
                </c:pt>
                <c:pt idx="22367">
                  <c:v>69.571808985498606</c:v>
                </c:pt>
                <c:pt idx="22368">
                  <c:v>69.565814795363906</c:v>
                </c:pt>
                <c:pt idx="22369">
                  <c:v>69.559814939507007</c:v>
                </c:pt>
                <c:pt idx="22370">
                  <c:v>69.553815083649994</c:v>
                </c:pt>
                <c:pt idx="22371">
                  <c:v>69.547815227792995</c:v>
                </c:pt>
                <c:pt idx="22372">
                  <c:v>69.541815371936096</c:v>
                </c:pt>
                <c:pt idx="22373">
                  <c:v>69.535815516079097</c:v>
                </c:pt>
                <c:pt idx="22374">
                  <c:v>69.529815660222098</c:v>
                </c:pt>
                <c:pt idx="22375">
                  <c:v>69.5238158043651</c:v>
                </c:pt>
                <c:pt idx="22376">
                  <c:v>69.517815948508201</c:v>
                </c:pt>
                <c:pt idx="22377">
                  <c:v>69.4972670988587</c:v>
                </c:pt>
                <c:pt idx="22378">
                  <c:v>69.503722859446199</c:v>
                </c:pt>
                <c:pt idx="22379">
                  <c:v>69.494722462717604</c:v>
                </c:pt>
                <c:pt idx="22380">
                  <c:v>69.485722065989094</c:v>
                </c:pt>
                <c:pt idx="22381">
                  <c:v>69.476721669260598</c:v>
                </c:pt>
                <c:pt idx="22382">
                  <c:v>69.467721272532103</c:v>
                </c:pt>
                <c:pt idx="22383">
                  <c:v>69.458720875803607</c:v>
                </c:pt>
                <c:pt idx="22384">
                  <c:v>69.449720479075097</c:v>
                </c:pt>
                <c:pt idx="22385">
                  <c:v>69.440720082346601</c:v>
                </c:pt>
                <c:pt idx="22386">
                  <c:v>69.431719685618006</c:v>
                </c:pt>
                <c:pt idx="22387">
                  <c:v>69.437268896357196</c:v>
                </c:pt>
                <c:pt idx="22388">
                  <c:v>69.415812339273998</c:v>
                </c:pt>
                <c:pt idx="22389">
                  <c:v>69.409812583414706</c:v>
                </c:pt>
                <c:pt idx="22390">
                  <c:v>69.403812827555299</c:v>
                </c:pt>
                <c:pt idx="22391">
                  <c:v>69.397813071695893</c:v>
                </c:pt>
                <c:pt idx="22392">
                  <c:v>69.391813315836501</c:v>
                </c:pt>
                <c:pt idx="22393">
                  <c:v>69.385813559977194</c:v>
                </c:pt>
                <c:pt idx="22394">
                  <c:v>69.379813804117802</c:v>
                </c:pt>
                <c:pt idx="22395">
                  <c:v>69.373814048258396</c:v>
                </c:pt>
                <c:pt idx="22396">
                  <c:v>69.367814292399004</c:v>
                </c:pt>
                <c:pt idx="22397">
                  <c:v>69.341246297851598</c:v>
                </c:pt>
                <c:pt idx="22398">
                  <c:v>69.353721333567293</c:v>
                </c:pt>
                <c:pt idx="22399">
                  <c:v>69.325861376637306</c:v>
                </c:pt>
                <c:pt idx="22400">
                  <c:v>69.319132577475898</c:v>
                </c:pt>
                <c:pt idx="22401">
                  <c:v>69.312403778314504</c:v>
                </c:pt>
                <c:pt idx="22402">
                  <c:v>69.305674979153096</c:v>
                </c:pt>
                <c:pt idx="22403">
                  <c:v>69.298946179991702</c:v>
                </c:pt>
                <c:pt idx="22404">
                  <c:v>69.292217380830394</c:v>
                </c:pt>
                <c:pt idx="22405">
                  <c:v>69.285488581669</c:v>
                </c:pt>
                <c:pt idx="22406">
                  <c:v>69.278759782507507</c:v>
                </c:pt>
                <c:pt idx="22407">
                  <c:v>69.261695346720003</c:v>
                </c:pt>
                <c:pt idx="22408">
                  <c:v>69.263718944842594</c:v>
                </c:pt>
                <c:pt idx="22409">
                  <c:v>69.254720810742498</c:v>
                </c:pt>
                <c:pt idx="22410">
                  <c:v>69.245722676642501</c:v>
                </c:pt>
                <c:pt idx="22411">
                  <c:v>69.236724542542404</c:v>
                </c:pt>
                <c:pt idx="22412">
                  <c:v>69.227726408442393</c:v>
                </c:pt>
                <c:pt idx="22413">
                  <c:v>69.218728274342297</c:v>
                </c:pt>
                <c:pt idx="22414">
                  <c:v>69.2097301402423</c:v>
                </c:pt>
                <c:pt idx="22415">
                  <c:v>69.200732006142204</c:v>
                </c:pt>
                <c:pt idx="22416">
                  <c:v>69.191733872042207</c:v>
                </c:pt>
                <c:pt idx="22417">
                  <c:v>69.197282187760706</c:v>
                </c:pt>
                <c:pt idx="22418">
                  <c:v>69.175825405306696</c:v>
                </c:pt>
                <c:pt idx="22419">
                  <c:v>69.1698269859547</c:v>
                </c:pt>
                <c:pt idx="22420">
                  <c:v>69.163828566602604</c:v>
                </c:pt>
                <c:pt idx="22421">
                  <c:v>69.157830147250493</c:v>
                </c:pt>
                <c:pt idx="22422">
                  <c:v>69.151831727898497</c:v>
                </c:pt>
                <c:pt idx="22423">
                  <c:v>69.145833308546401</c:v>
                </c:pt>
                <c:pt idx="22424">
                  <c:v>69.139834889194404</c:v>
                </c:pt>
                <c:pt idx="22425">
                  <c:v>69.133836469842294</c:v>
                </c:pt>
                <c:pt idx="22426">
                  <c:v>69.127838050490297</c:v>
                </c:pt>
                <c:pt idx="22427">
                  <c:v>69.107291683533205</c:v>
                </c:pt>
                <c:pt idx="22428">
                  <c:v>69.113762766915997</c:v>
                </c:pt>
                <c:pt idx="22429">
                  <c:v>69.104762983130598</c:v>
                </c:pt>
                <c:pt idx="22430">
                  <c:v>69.0957631993451</c:v>
                </c:pt>
                <c:pt idx="22431">
                  <c:v>69.086763415559602</c:v>
                </c:pt>
                <c:pt idx="22432">
                  <c:v>69.077763631774204</c:v>
                </c:pt>
                <c:pt idx="22433">
                  <c:v>69.068763847988706</c:v>
                </c:pt>
                <c:pt idx="22434">
                  <c:v>69.059764064203307</c:v>
                </c:pt>
                <c:pt idx="22435">
                  <c:v>69.050764280417795</c:v>
                </c:pt>
                <c:pt idx="22436">
                  <c:v>69.041764496632396</c:v>
                </c:pt>
                <c:pt idx="22437">
                  <c:v>69.047304325103696</c:v>
                </c:pt>
                <c:pt idx="22438">
                  <c:v>69.025843017667597</c:v>
                </c:pt>
                <c:pt idx="22439">
                  <c:v>69.019843361802501</c:v>
                </c:pt>
                <c:pt idx="22440">
                  <c:v>69.013843705937404</c:v>
                </c:pt>
                <c:pt idx="22441">
                  <c:v>69.007844050072293</c:v>
                </c:pt>
                <c:pt idx="22442">
                  <c:v>69.001844394207197</c:v>
                </c:pt>
                <c:pt idx="22443">
                  <c:v>68.995844738342001</c:v>
                </c:pt>
                <c:pt idx="22444">
                  <c:v>68.989845082476904</c:v>
                </c:pt>
                <c:pt idx="22445">
                  <c:v>68.983845426611794</c:v>
                </c:pt>
                <c:pt idx="22446">
                  <c:v>68.977845770746697</c:v>
                </c:pt>
                <c:pt idx="22447">
                  <c:v>68.957303039805097</c:v>
                </c:pt>
                <c:pt idx="22448">
                  <c:v>68.963768342087306</c:v>
                </c:pt>
                <c:pt idx="22449">
                  <c:v>68.954767795349696</c:v>
                </c:pt>
                <c:pt idx="22450">
                  <c:v>68.945767248612</c:v>
                </c:pt>
                <c:pt idx="22451">
                  <c:v>68.936766701874404</c:v>
                </c:pt>
                <c:pt idx="22452">
                  <c:v>68.927766155136794</c:v>
                </c:pt>
                <c:pt idx="22453">
                  <c:v>68.918765608399099</c:v>
                </c:pt>
                <c:pt idx="22454">
                  <c:v>68.909765061661503</c:v>
                </c:pt>
                <c:pt idx="22455">
                  <c:v>68.900764514923907</c:v>
                </c:pt>
                <c:pt idx="22456">
                  <c:v>68.891763968186297</c:v>
                </c:pt>
                <c:pt idx="22457">
                  <c:v>68.877025662876903</c:v>
                </c:pt>
                <c:pt idx="22458">
                  <c:v>68.872625491303594</c:v>
                </c:pt>
                <c:pt idx="22459">
                  <c:v>68.861982908848006</c:v>
                </c:pt>
                <c:pt idx="22460">
                  <c:v>68.851340326392304</c:v>
                </c:pt>
                <c:pt idx="22461">
                  <c:v>68.840697743936701</c:v>
                </c:pt>
                <c:pt idx="22462">
                  <c:v>68.837764971923804</c:v>
                </c:pt>
                <c:pt idx="22463">
                  <c:v>68.819620340633307</c:v>
                </c:pt>
                <c:pt idx="22464">
                  <c:v>68.812743829619606</c:v>
                </c:pt>
                <c:pt idx="22465">
                  <c:v>68.805867318606005</c:v>
                </c:pt>
                <c:pt idx="22466">
                  <c:v>68.798990807592403</c:v>
                </c:pt>
                <c:pt idx="22467">
                  <c:v>68.794587903513204</c:v>
                </c:pt>
                <c:pt idx="22468">
                  <c:v>68.785844625444099</c:v>
                </c:pt>
                <c:pt idx="22469">
                  <c:v>68.779844206652299</c:v>
                </c:pt>
                <c:pt idx="22470">
                  <c:v>68.7738437878605</c:v>
                </c:pt>
                <c:pt idx="22471">
                  <c:v>68.767843369068601</c:v>
                </c:pt>
                <c:pt idx="22472">
                  <c:v>68.761842950276801</c:v>
                </c:pt>
                <c:pt idx="22473">
                  <c:v>68.755842531484902</c:v>
                </c:pt>
                <c:pt idx="22474">
                  <c:v>68.749842112693102</c:v>
                </c:pt>
                <c:pt idx="22475">
                  <c:v>68.743841693901203</c:v>
                </c:pt>
                <c:pt idx="22476">
                  <c:v>68.737841275109403</c:v>
                </c:pt>
                <c:pt idx="22477">
                  <c:v>68.702774763359599</c:v>
                </c:pt>
                <c:pt idx="22478">
                  <c:v>68.721687450386597</c:v>
                </c:pt>
                <c:pt idx="22479">
                  <c:v>68.709689938253206</c:v>
                </c:pt>
                <c:pt idx="22480">
                  <c:v>68.6976924261199</c:v>
                </c:pt>
                <c:pt idx="22481">
                  <c:v>68.685694913986495</c:v>
                </c:pt>
                <c:pt idx="22482">
                  <c:v>68.673697401853104</c:v>
                </c:pt>
                <c:pt idx="22483">
                  <c:v>68.661699889719699</c:v>
                </c:pt>
                <c:pt idx="22484">
                  <c:v>68.649702377586294</c:v>
                </c:pt>
                <c:pt idx="22485">
                  <c:v>68.637704865452903</c:v>
                </c:pt>
                <c:pt idx="22486">
                  <c:v>68.625707353319498</c:v>
                </c:pt>
                <c:pt idx="22487">
                  <c:v>68.642769621601104</c:v>
                </c:pt>
                <c:pt idx="22488">
                  <c:v>68.605855182857496</c:v>
                </c:pt>
                <c:pt idx="22489">
                  <c:v>68.5998545640484</c:v>
                </c:pt>
                <c:pt idx="22490">
                  <c:v>68.593853945239303</c:v>
                </c:pt>
                <c:pt idx="22491">
                  <c:v>68.587853326430107</c:v>
                </c:pt>
                <c:pt idx="22492">
                  <c:v>68.581852707620996</c:v>
                </c:pt>
                <c:pt idx="22493">
                  <c:v>68.5758520888118</c:v>
                </c:pt>
                <c:pt idx="22494">
                  <c:v>68.569851470002703</c:v>
                </c:pt>
                <c:pt idx="22495">
                  <c:v>68.563850851193493</c:v>
                </c:pt>
                <c:pt idx="22496">
                  <c:v>68.557850232384396</c:v>
                </c:pt>
                <c:pt idx="22497">
                  <c:v>68.551854279518096</c:v>
                </c:pt>
                <c:pt idx="22498">
                  <c:v>68.5458496601604</c:v>
                </c:pt>
                <c:pt idx="22499">
                  <c:v>68.539850004295303</c:v>
                </c:pt>
                <c:pt idx="22500">
                  <c:v>68.533850348430207</c:v>
                </c:pt>
                <c:pt idx="22501">
                  <c:v>68.527850692565096</c:v>
                </c:pt>
                <c:pt idx="22502">
                  <c:v>68.521851036699999</c:v>
                </c:pt>
                <c:pt idx="22503">
                  <c:v>68.515851380834903</c:v>
                </c:pt>
                <c:pt idx="22504">
                  <c:v>68.509851724969806</c:v>
                </c:pt>
                <c:pt idx="22505">
                  <c:v>68.503852069104695</c:v>
                </c:pt>
                <c:pt idx="22506">
                  <c:v>68.497852413239599</c:v>
                </c:pt>
                <c:pt idx="22507">
                  <c:v>68.477316485479506</c:v>
                </c:pt>
                <c:pt idx="22508">
                  <c:v>68.4837806167602</c:v>
                </c:pt>
                <c:pt idx="22509">
                  <c:v>68.474780982971197</c:v>
                </c:pt>
                <c:pt idx="22510">
                  <c:v>68.465781349182095</c:v>
                </c:pt>
                <c:pt idx="22511">
                  <c:v>68.456781715393006</c:v>
                </c:pt>
                <c:pt idx="22512">
                  <c:v>68.447782081604004</c:v>
                </c:pt>
                <c:pt idx="22513">
                  <c:v>68.438782447814901</c:v>
                </c:pt>
                <c:pt idx="22514">
                  <c:v>68.429782814025799</c:v>
                </c:pt>
                <c:pt idx="22515">
                  <c:v>68.420783180236796</c:v>
                </c:pt>
                <c:pt idx="22516">
                  <c:v>68.411783546447694</c:v>
                </c:pt>
                <c:pt idx="22517">
                  <c:v>68.388789901981198</c:v>
                </c:pt>
                <c:pt idx="22518">
                  <c:v>68.391407900973405</c:v>
                </c:pt>
                <c:pt idx="22519">
                  <c:v>68.378968395681994</c:v>
                </c:pt>
                <c:pt idx="22520">
                  <c:v>68.366528890390498</c:v>
                </c:pt>
                <c:pt idx="22521">
                  <c:v>68.354089385099101</c:v>
                </c:pt>
                <c:pt idx="22522">
                  <c:v>68.341649879807704</c:v>
                </c:pt>
                <c:pt idx="22523">
                  <c:v>68.329210374516293</c:v>
                </c:pt>
                <c:pt idx="22524">
                  <c:v>68.339781371434498</c:v>
                </c:pt>
                <c:pt idx="22525">
                  <c:v>68.309997558593693</c:v>
                </c:pt>
                <c:pt idx="22526">
                  <c:v>68.309997558593693</c:v>
                </c:pt>
                <c:pt idx="22527">
                  <c:v>68.292685237523301</c:v>
                </c:pt>
                <c:pt idx="22528">
                  <c:v>68.303780311584404</c:v>
                </c:pt>
                <c:pt idx="22529">
                  <c:v>68.294780677795401</c:v>
                </c:pt>
                <c:pt idx="22530">
                  <c:v>68.285781044006299</c:v>
                </c:pt>
                <c:pt idx="22531">
                  <c:v>68.276781410217197</c:v>
                </c:pt>
                <c:pt idx="22532">
                  <c:v>68.267781776428194</c:v>
                </c:pt>
                <c:pt idx="22533">
                  <c:v>68.258782142639106</c:v>
                </c:pt>
                <c:pt idx="22534">
                  <c:v>68.249782508850103</c:v>
                </c:pt>
                <c:pt idx="22535">
                  <c:v>68.240782875061001</c:v>
                </c:pt>
                <c:pt idx="22536">
                  <c:v>68.231783241271899</c:v>
                </c:pt>
                <c:pt idx="22537">
                  <c:v>68.237321625569507</c:v>
                </c:pt>
                <c:pt idx="22538">
                  <c:v>68.215856553077501</c:v>
                </c:pt>
                <c:pt idx="22539">
                  <c:v>68.209857034198507</c:v>
                </c:pt>
                <c:pt idx="22540">
                  <c:v>68.203857515319498</c:v>
                </c:pt>
                <c:pt idx="22541">
                  <c:v>68.197857996440405</c:v>
                </c:pt>
                <c:pt idx="22542">
                  <c:v>68.191858477561397</c:v>
                </c:pt>
                <c:pt idx="22543">
                  <c:v>68.185858958682402</c:v>
                </c:pt>
                <c:pt idx="22544">
                  <c:v>68.179859439803394</c:v>
                </c:pt>
                <c:pt idx="22545">
                  <c:v>68.1738599209244</c:v>
                </c:pt>
                <c:pt idx="22546">
                  <c:v>68.167860402045406</c:v>
                </c:pt>
                <c:pt idx="22547">
                  <c:v>68.147324682091593</c:v>
                </c:pt>
                <c:pt idx="22548">
                  <c:v>68.153793681722703</c:v>
                </c:pt>
                <c:pt idx="22549">
                  <c:v>68.144793897937205</c:v>
                </c:pt>
                <c:pt idx="22550">
                  <c:v>68.135794114151693</c:v>
                </c:pt>
                <c:pt idx="22551">
                  <c:v>68.126794330366295</c:v>
                </c:pt>
                <c:pt idx="22552">
                  <c:v>68.117794546580797</c:v>
                </c:pt>
                <c:pt idx="22553">
                  <c:v>68.108794762795398</c:v>
                </c:pt>
                <c:pt idx="22554">
                  <c:v>68.0997949790099</c:v>
                </c:pt>
                <c:pt idx="22555">
                  <c:v>68.090795195224402</c:v>
                </c:pt>
                <c:pt idx="22556">
                  <c:v>68.081795411439003</c:v>
                </c:pt>
                <c:pt idx="22557">
                  <c:v>68.072793384869897</c:v>
                </c:pt>
                <c:pt idx="22558">
                  <c:v>68.063795524748798</c:v>
                </c:pt>
                <c:pt idx="22559">
                  <c:v>68.0547952780244</c:v>
                </c:pt>
                <c:pt idx="22560">
                  <c:v>68.045795031300003</c:v>
                </c:pt>
                <c:pt idx="22561">
                  <c:v>68.036794784575605</c:v>
                </c:pt>
                <c:pt idx="22562">
                  <c:v>68.027794537851193</c:v>
                </c:pt>
                <c:pt idx="22563">
                  <c:v>68.018794291126795</c:v>
                </c:pt>
                <c:pt idx="22564">
                  <c:v>68.009794044402398</c:v>
                </c:pt>
                <c:pt idx="22565">
                  <c:v>68.000793797678</c:v>
                </c:pt>
                <c:pt idx="22566">
                  <c:v>67.991793550953602</c:v>
                </c:pt>
                <c:pt idx="22567">
                  <c:v>67.982795546976703</c:v>
                </c:pt>
                <c:pt idx="22568">
                  <c:v>67.973793376546894</c:v>
                </c:pt>
                <c:pt idx="22569">
                  <c:v>67.964793592761396</c:v>
                </c:pt>
                <c:pt idx="22570">
                  <c:v>67.955793808975997</c:v>
                </c:pt>
                <c:pt idx="22571">
                  <c:v>67.946794025190499</c:v>
                </c:pt>
                <c:pt idx="22572">
                  <c:v>67.937794241405001</c:v>
                </c:pt>
                <c:pt idx="22573">
                  <c:v>67.928794457619603</c:v>
                </c:pt>
                <c:pt idx="22574">
                  <c:v>67.919794673834105</c:v>
                </c:pt>
                <c:pt idx="22575">
                  <c:v>67.910794890048706</c:v>
                </c:pt>
                <c:pt idx="22576">
                  <c:v>67.901795106263194</c:v>
                </c:pt>
                <c:pt idx="22577">
                  <c:v>67.9073293288847</c:v>
                </c:pt>
                <c:pt idx="22578">
                  <c:v>67.885863557942699</c:v>
                </c:pt>
                <c:pt idx="22579">
                  <c:v>67.879863802083307</c:v>
                </c:pt>
                <c:pt idx="22580">
                  <c:v>67.8738640462239</c:v>
                </c:pt>
                <c:pt idx="22581">
                  <c:v>67.867864290364494</c:v>
                </c:pt>
                <c:pt idx="22582">
                  <c:v>67.861864534505202</c:v>
                </c:pt>
                <c:pt idx="22583">
                  <c:v>67.855864778645795</c:v>
                </c:pt>
                <c:pt idx="22584">
                  <c:v>67.849865022786403</c:v>
                </c:pt>
                <c:pt idx="22585">
                  <c:v>67.843865266926997</c:v>
                </c:pt>
                <c:pt idx="22586">
                  <c:v>67.837865511067704</c:v>
                </c:pt>
                <c:pt idx="22587">
                  <c:v>67.825022355050606</c:v>
                </c:pt>
                <c:pt idx="22588">
                  <c:v>67.823956112701794</c:v>
                </c:pt>
                <c:pt idx="22589">
                  <c:v>67.815185728244003</c:v>
                </c:pt>
                <c:pt idx="22590">
                  <c:v>67.805804829786496</c:v>
                </c:pt>
                <c:pt idx="22591">
                  <c:v>67.7975524953345</c:v>
                </c:pt>
                <c:pt idx="22592">
                  <c:v>67.788437095973606</c:v>
                </c:pt>
                <c:pt idx="22593">
                  <c:v>67.779321696612598</c:v>
                </c:pt>
                <c:pt idx="22594">
                  <c:v>67.770206297251704</c:v>
                </c:pt>
                <c:pt idx="22595">
                  <c:v>67.761090897890696</c:v>
                </c:pt>
                <c:pt idx="22596">
                  <c:v>67.751975498529802</c:v>
                </c:pt>
                <c:pt idx="22597">
                  <c:v>67.754641797640204</c:v>
                </c:pt>
                <c:pt idx="22598">
                  <c:v>67.7358827171077</c:v>
                </c:pt>
                <c:pt idx="22599">
                  <c:v>67.729883961040997</c:v>
                </c:pt>
                <c:pt idx="22600">
                  <c:v>67.723885204974295</c:v>
                </c:pt>
                <c:pt idx="22601">
                  <c:v>67.717886448907606</c:v>
                </c:pt>
                <c:pt idx="22602">
                  <c:v>67.711887692840904</c:v>
                </c:pt>
                <c:pt idx="22603">
                  <c:v>67.705888936774201</c:v>
                </c:pt>
                <c:pt idx="22604">
                  <c:v>67.699890180707598</c:v>
                </c:pt>
                <c:pt idx="22605">
                  <c:v>67.693891424640896</c:v>
                </c:pt>
                <c:pt idx="22606">
                  <c:v>67.687892668574193</c:v>
                </c:pt>
                <c:pt idx="22607">
                  <c:v>67.667358178093494</c:v>
                </c:pt>
                <c:pt idx="22608">
                  <c:v>67.6738410336812</c:v>
                </c:pt>
                <c:pt idx="22609">
                  <c:v>67.664840636952704</c:v>
                </c:pt>
                <c:pt idx="22610">
                  <c:v>67.655840240224194</c:v>
                </c:pt>
                <c:pt idx="22611">
                  <c:v>67.646839843495599</c:v>
                </c:pt>
                <c:pt idx="22612">
                  <c:v>67.637839446767103</c:v>
                </c:pt>
                <c:pt idx="22613">
                  <c:v>67.628839050038593</c:v>
                </c:pt>
                <c:pt idx="22614">
                  <c:v>67.619838653310097</c:v>
                </c:pt>
                <c:pt idx="22615">
                  <c:v>67.610838256581602</c:v>
                </c:pt>
                <c:pt idx="22616">
                  <c:v>67.601837859853106</c:v>
                </c:pt>
                <c:pt idx="22617">
                  <c:v>67.592841883724702</c:v>
                </c:pt>
                <c:pt idx="22618">
                  <c:v>67.583837691145007</c:v>
                </c:pt>
                <c:pt idx="22619">
                  <c:v>67.574838207347398</c:v>
                </c:pt>
                <c:pt idx="22620">
                  <c:v>67.565838723549703</c:v>
                </c:pt>
                <c:pt idx="22621">
                  <c:v>67.556839239752094</c:v>
                </c:pt>
                <c:pt idx="22622">
                  <c:v>67.547839755954399</c:v>
                </c:pt>
                <c:pt idx="22623">
                  <c:v>67.538840272156705</c:v>
                </c:pt>
                <c:pt idx="22624">
                  <c:v>67.529840788359095</c:v>
                </c:pt>
                <c:pt idx="22625">
                  <c:v>67.520841304561401</c:v>
                </c:pt>
                <c:pt idx="22626">
                  <c:v>67.511841820763706</c:v>
                </c:pt>
                <c:pt idx="22627">
                  <c:v>67.502837190119394</c:v>
                </c:pt>
                <c:pt idx="22628">
                  <c:v>67.493842125940304</c:v>
                </c:pt>
                <c:pt idx="22629">
                  <c:v>67.484841579202694</c:v>
                </c:pt>
                <c:pt idx="22630">
                  <c:v>67.475841032464999</c:v>
                </c:pt>
                <c:pt idx="22631">
                  <c:v>67.466840485727403</c:v>
                </c:pt>
                <c:pt idx="22632">
                  <c:v>67.457839938989807</c:v>
                </c:pt>
                <c:pt idx="22633">
                  <c:v>67.448839392252196</c:v>
                </c:pt>
                <c:pt idx="22634">
                  <c:v>67.439838845514501</c:v>
                </c:pt>
                <c:pt idx="22635">
                  <c:v>67.430838298776905</c:v>
                </c:pt>
                <c:pt idx="22636">
                  <c:v>67.421837752039295</c:v>
                </c:pt>
                <c:pt idx="22637">
                  <c:v>67.427367405885093</c:v>
                </c:pt>
                <c:pt idx="22638">
                  <c:v>67.405890199788402</c:v>
                </c:pt>
                <c:pt idx="22639">
                  <c:v>67.399890443928996</c:v>
                </c:pt>
                <c:pt idx="22640">
                  <c:v>67.393890688069604</c:v>
                </c:pt>
                <c:pt idx="22641">
                  <c:v>67.387890932210198</c:v>
                </c:pt>
                <c:pt idx="22642">
                  <c:v>67.381891176350905</c:v>
                </c:pt>
                <c:pt idx="22643">
                  <c:v>67.375891420491499</c:v>
                </c:pt>
                <c:pt idx="22644">
                  <c:v>67.369891664632107</c:v>
                </c:pt>
                <c:pt idx="22645">
                  <c:v>67.3638919087727</c:v>
                </c:pt>
                <c:pt idx="22646">
                  <c:v>67.357892152913394</c:v>
                </c:pt>
                <c:pt idx="22647">
                  <c:v>67.335197325633402</c:v>
                </c:pt>
                <c:pt idx="22648">
                  <c:v>67.342581868401297</c:v>
                </c:pt>
                <c:pt idx="22649">
                  <c:v>67.331744159117804</c:v>
                </c:pt>
                <c:pt idx="22650">
                  <c:v>67.320906449834197</c:v>
                </c:pt>
                <c:pt idx="22651">
                  <c:v>67.310068740550705</c:v>
                </c:pt>
                <c:pt idx="22652">
                  <c:v>67.307841892184896</c:v>
                </c:pt>
                <c:pt idx="22653">
                  <c:v>67.289004129506196</c:v>
                </c:pt>
                <c:pt idx="22654">
                  <c:v>67.282284223746203</c:v>
                </c:pt>
                <c:pt idx="22655">
                  <c:v>67.275564317986294</c:v>
                </c:pt>
                <c:pt idx="22656">
                  <c:v>67.268844412226301</c:v>
                </c:pt>
                <c:pt idx="22657">
                  <c:v>67.264190390079406</c:v>
                </c:pt>
                <c:pt idx="22658">
                  <c:v>67.255897396996403</c:v>
                </c:pt>
                <c:pt idx="22659">
                  <c:v>67.249897778140493</c:v>
                </c:pt>
                <c:pt idx="22660">
                  <c:v>67.243898159284399</c:v>
                </c:pt>
                <c:pt idx="22661">
                  <c:v>67.237898540428404</c:v>
                </c:pt>
                <c:pt idx="22662">
                  <c:v>67.231898921572494</c:v>
                </c:pt>
                <c:pt idx="22663">
                  <c:v>67.2258993027164</c:v>
                </c:pt>
                <c:pt idx="22664">
                  <c:v>67.219899683860405</c:v>
                </c:pt>
                <c:pt idx="22665">
                  <c:v>67.213900065004495</c:v>
                </c:pt>
                <c:pt idx="22666">
                  <c:v>67.2079004461484</c:v>
                </c:pt>
                <c:pt idx="22667">
                  <c:v>67.187375594377798</c:v>
                </c:pt>
                <c:pt idx="22668">
                  <c:v>67.193853198242095</c:v>
                </c:pt>
                <c:pt idx="22669">
                  <c:v>67.184853564453107</c:v>
                </c:pt>
                <c:pt idx="22670">
                  <c:v>67.175853930664005</c:v>
                </c:pt>
                <c:pt idx="22671">
                  <c:v>67.166854296875002</c:v>
                </c:pt>
                <c:pt idx="22672">
                  <c:v>67.157854663085899</c:v>
                </c:pt>
                <c:pt idx="22673">
                  <c:v>67.148855029296797</c:v>
                </c:pt>
                <c:pt idx="22674">
                  <c:v>67.139855395507794</c:v>
                </c:pt>
                <c:pt idx="22675">
                  <c:v>67.130855761718706</c:v>
                </c:pt>
                <c:pt idx="22676">
                  <c:v>67.121856127929604</c:v>
                </c:pt>
                <c:pt idx="22677">
                  <c:v>67.127376209513301</c:v>
                </c:pt>
                <c:pt idx="22678">
                  <c:v>67.1059042561849</c:v>
                </c:pt>
                <c:pt idx="22679">
                  <c:v>67.099903737386001</c:v>
                </c:pt>
                <c:pt idx="22680">
                  <c:v>67.093903218587201</c:v>
                </c:pt>
                <c:pt idx="22681">
                  <c:v>67.087902699788401</c:v>
                </c:pt>
                <c:pt idx="22682">
                  <c:v>67.081902180989502</c:v>
                </c:pt>
                <c:pt idx="22683">
                  <c:v>67.075901662190702</c:v>
                </c:pt>
                <c:pt idx="22684">
                  <c:v>67.069901143391903</c:v>
                </c:pt>
                <c:pt idx="22685">
                  <c:v>67.063900624593103</c:v>
                </c:pt>
                <c:pt idx="22686">
                  <c:v>67.057900105794204</c:v>
                </c:pt>
                <c:pt idx="22687">
                  <c:v>67.037379871622704</c:v>
                </c:pt>
                <c:pt idx="22688">
                  <c:v>67.043851672363203</c:v>
                </c:pt>
                <c:pt idx="22689">
                  <c:v>67.034852038574201</c:v>
                </c:pt>
                <c:pt idx="22690">
                  <c:v>67.025852404785098</c:v>
                </c:pt>
                <c:pt idx="22691">
                  <c:v>67.016852770996096</c:v>
                </c:pt>
                <c:pt idx="22692">
                  <c:v>67.007853137206993</c:v>
                </c:pt>
                <c:pt idx="22693">
                  <c:v>66.998853503417905</c:v>
                </c:pt>
                <c:pt idx="22694">
                  <c:v>66.989853869628902</c:v>
                </c:pt>
                <c:pt idx="22695">
                  <c:v>66.9808542358398</c:v>
                </c:pt>
                <c:pt idx="22696">
                  <c:v>66.971854602050698</c:v>
                </c:pt>
                <c:pt idx="22697">
                  <c:v>66.948327865600504</c:v>
                </c:pt>
                <c:pt idx="22698">
                  <c:v>66.951806896972599</c:v>
                </c:pt>
                <c:pt idx="22699">
                  <c:v>66.939806622314407</c:v>
                </c:pt>
                <c:pt idx="22700">
                  <c:v>66.927806347656201</c:v>
                </c:pt>
                <c:pt idx="22701">
                  <c:v>66.915806072997995</c:v>
                </c:pt>
                <c:pt idx="22702">
                  <c:v>66.903805798339803</c:v>
                </c:pt>
                <c:pt idx="22703">
                  <c:v>66.891805523681597</c:v>
                </c:pt>
                <c:pt idx="22704">
                  <c:v>66.879805249023406</c:v>
                </c:pt>
                <c:pt idx="22705">
                  <c:v>66.8678049743652</c:v>
                </c:pt>
                <c:pt idx="22706">
                  <c:v>66.855804699706994</c:v>
                </c:pt>
                <c:pt idx="22707">
                  <c:v>66.865505714909006</c:v>
                </c:pt>
                <c:pt idx="22708">
                  <c:v>66.835146040853104</c:v>
                </c:pt>
                <c:pt idx="22709">
                  <c:v>66.828041113552004</c:v>
                </c:pt>
                <c:pt idx="22710">
                  <c:v>66.820936186251004</c:v>
                </c:pt>
                <c:pt idx="22711">
                  <c:v>66.813831258949904</c:v>
                </c:pt>
                <c:pt idx="22712">
                  <c:v>66.806726331648804</c:v>
                </c:pt>
                <c:pt idx="22713">
                  <c:v>66.799621404347803</c:v>
                </c:pt>
                <c:pt idx="22714">
                  <c:v>66.792516477046703</c:v>
                </c:pt>
                <c:pt idx="22715">
                  <c:v>66.793902981764205</c:v>
                </c:pt>
                <c:pt idx="22716">
                  <c:v>66.779998779296804</c:v>
                </c:pt>
                <c:pt idx="22717">
                  <c:v>66.770356007012595</c:v>
                </c:pt>
                <c:pt idx="22718">
                  <c:v>66.773856725102604</c:v>
                </c:pt>
                <c:pt idx="22719">
                  <c:v>66.764857378297904</c:v>
                </c:pt>
                <c:pt idx="22720">
                  <c:v>66.755858031493204</c:v>
                </c:pt>
                <c:pt idx="22721">
                  <c:v>66.746858684688405</c:v>
                </c:pt>
                <c:pt idx="22722">
                  <c:v>66.737859337883705</c:v>
                </c:pt>
                <c:pt idx="22723">
                  <c:v>66.728859991079005</c:v>
                </c:pt>
                <c:pt idx="22724">
                  <c:v>66.719860644274306</c:v>
                </c:pt>
                <c:pt idx="22725">
                  <c:v>66.710861297469606</c:v>
                </c:pt>
                <c:pt idx="22726">
                  <c:v>66.701861950664806</c:v>
                </c:pt>
                <c:pt idx="22727">
                  <c:v>66.707385341700501</c:v>
                </c:pt>
                <c:pt idx="22728">
                  <c:v>66.685907182734297</c:v>
                </c:pt>
                <c:pt idx="22729">
                  <c:v>66.679907726847702</c:v>
                </c:pt>
                <c:pt idx="22730">
                  <c:v>66.673908270961107</c:v>
                </c:pt>
                <c:pt idx="22731">
                  <c:v>66.667908815074497</c:v>
                </c:pt>
                <c:pt idx="22732">
                  <c:v>66.661909359188002</c:v>
                </c:pt>
                <c:pt idx="22733">
                  <c:v>66.655909903301406</c:v>
                </c:pt>
                <c:pt idx="22734">
                  <c:v>66.649910447414797</c:v>
                </c:pt>
                <c:pt idx="22735">
                  <c:v>66.643910991528202</c:v>
                </c:pt>
                <c:pt idx="22736">
                  <c:v>66.637911535641607</c:v>
                </c:pt>
                <c:pt idx="22737">
                  <c:v>66.617388976617406</c:v>
                </c:pt>
                <c:pt idx="22738">
                  <c:v>66.623869900624001</c:v>
                </c:pt>
                <c:pt idx="22739">
                  <c:v>66.614870116838503</c:v>
                </c:pt>
                <c:pt idx="22740">
                  <c:v>66.605870333053105</c:v>
                </c:pt>
                <c:pt idx="22741">
                  <c:v>66.596870549267607</c:v>
                </c:pt>
                <c:pt idx="22742">
                  <c:v>66.587870765482194</c:v>
                </c:pt>
                <c:pt idx="22743">
                  <c:v>66.578870981696696</c:v>
                </c:pt>
                <c:pt idx="22744">
                  <c:v>66.569871197911198</c:v>
                </c:pt>
                <c:pt idx="22745">
                  <c:v>66.560871414125799</c:v>
                </c:pt>
                <c:pt idx="22746">
                  <c:v>66.551871630340301</c:v>
                </c:pt>
                <c:pt idx="22747">
                  <c:v>66.542868879630305</c:v>
                </c:pt>
                <c:pt idx="22748">
                  <c:v>66.533871645355205</c:v>
                </c:pt>
                <c:pt idx="22749">
                  <c:v>66.524871248626695</c:v>
                </c:pt>
                <c:pt idx="22750">
                  <c:v>66.5158708518982</c:v>
                </c:pt>
                <c:pt idx="22751">
                  <c:v>66.506870455169604</c:v>
                </c:pt>
                <c:pt idx="22752">
                  <c:v>66.497870058441094</c:v>
                </c:pt>
                <c:pt idx="22753">
                  <c:v>66.488869661712599</c:v>
                </c:pt>
                <c:pt idx="22754">
                  <c:v>66.479869264984103</c:v>
                </c:pt>
                <c:pt idx="22755">
                  <c:v>66.470868868255593</c:v>
                </c:pt>
                <c:pt idx="22756">
                  <c:v>66.461868471527097</c:v>
                </c:pt>
                <c:pt idx="22757">
                  <c:v>66.467404776282194</c:v>
                </c:pt>
                <c:pt idx="22758">
                  <c:v>66.445912475992699</c:v>
                </c:pt>
                <c:pt idx="22759">
                  <c:v>66.439914719385499</c:v>
                </c:pt>
                <c:pt idx="22760">
                  <c:v>66.433916962778298</c:v>
                </c:pt>
                <c:pt idx="22761">
                  <c:v>66.427919206171097</c:v>
                </c:pt>
                <c:pt idx="22762">
                  <c:v>66.421921449563996</c:v>
                </c:pt>
                <c:pt idx="22763">
                  <c:v>66.415923692956795</c:v>
                </c:pt>
                <c:pt idx="22764">
                  <c:v>66.409925936349595</c:v>
                </c:pt>
                <c:pt idx="22765">
                  <c:v>66.403928179742493</c:v>
                </c:pt>
                <c:pt idx="22766">
                  <c:v>66.397930423135307</c:v>
                </c:pt>
                <c:pt idx="22767">
                  <c:v>66.377406857163194</c:v>
                </c:pt>
                <c:pt idx="22768">
                  <c:v>66.383901137174107</c:v>
                </c:pt>
                <c:pt idx="22769">
                  <c:v>66.374902240261704</c:v>
                </c:pt>
                <c:pt idx="22770">
                  <c:v>66.365903343349402</c:v>
                </c:pt>
                <c:pt idx="22771">
                  <c:v>66.356904446436999</c:v>
                </c:pt>
                <c:pt idx="22772">
                  <c:v>66.347905549524697</c:v>
                </c:pt>
                <c:pt idx="22773">
                  <c:v>66.338906652612295</c:v>
                </c:pt>
                <c:pt idx="22774">
                  <c:v>66.329907755699907</c:v>
                </c:pt>
                <c:pt idx="22775">
                  <c:v>66.320908858787604</c:v>
                </c:pt>
                <c:pt idx="22776">
                  <c:v>66.311909961875202</c:v>
                </c:pt>
                <c:pt idx="22777">
                  <c:v>66.294205060764298</c:v>
                </c:pt>
                <c:pt idx="22778">
                  <c:v>66.290437288126896</c:v>
                </c:pt>
                <c:pt idx="22779">
                  <c:v>66.284912287518395</c:v>
                </c:pt>
                <c:pt idx="22780">
                  <c:v>66.265775199054502</c:v>
                </c:pt>
                <c:pt idx="22781">
                  <c:v>66.258159846056699</c:v>
                </c:pt>
                <c:pt idx="22782">
                  <c:v>66.250544493058797</c:v>
                </c:pt>
                <c:pt idx="22783">
                  <c:v>66.242929140060895</c:v>
                </c:pt>
                <c:pt idx="22784">
                  <c:v>66.235313787063006</c:v>
                </c:pt>
                <c:pt idx="22785">
                  <c:v>66.227698434065204</c:v>
                </c:pt>
                <c:pt idx="22786">
                  <c:v>66.220083081067301</c:v>
                </c:pt>
                <c:pt idx="22787">
                  <c:v>66.219293756130199</c:v>
                </c:pt>
                <c:pt idx="22788">
                  <c:v>66.205944181889294</c:v>
                </c:pt>
                <c:pt idx="22789">
                  <c:v>66.199944326032295</c:v>
                </c:pt>
                <c:pt idx="22790">
                  <c:v>66.193944470175296</c:v>
                </c:pt>
                <c:pt idx="22791">
                  <c:v>66.187944614318397</c:v>
                </c:pt>
                <c:pt idx="22792">
                  <c:v>66.181944758461398</c:v>
                </c:pt>
                <c:pt idx="22793">
                  <c:v>66.1759449026044</c:v>
                </c:pt>
                <c:pt idx="22794">
                  <c:v>66.169945046747401</c:v>
                </c:pt>
                <c:pt idx="22795">
                  <c:v>66.163945190890502</c:v>
                </c:pt>
                <c:pt idx="22796">
                  <c:v>66.157945335033503</c:v>
                </c:pt>
                <c:pt idx="22797">
                  <c:v>66.137427781982595</c:v>
                </c:pt>
                <c:pt idx="22798">
                  <c:v>66.143917054874706</c:v>
                </c:pt>
                <c:pt idx="22799">
                  <c:v>66.134916358122993</c:v>
                </c:pt>
                <c:pt idx="22800">
                  <c:v>66.125915661371195</c:v>
                </c:pt>
                <c:pt idx="22801">
                  <c:v>66.116914964619497</c:v>
                </c:pt>
                <c:pt idx="22802">
                  <c:v>66.107914267867699</c:v>
                </c:pt>
                <c:pt idx="22803">
                  <c:v>66.098913571116</c:v>
                </c:pt>
                <c:pt idx="22804">
                  <c:v>66.089912874364202</c:v>
                </c:pt>
                <c:pt idx="22805">
                  <c:v>66.080912177612504</c:v>
                </c:pt>
                <c:pt idx="22806">
                  <c:v>66.071911480860805</c:v>
                </c:pt>
                <c:pt idx="22807">
                  <c:v>66.077431392409807</c:v>
                </c:pt>
                <c:pt idx="22808">
                  <c:v>66.055939926595798</c:v>
                </c:pt>
                <c:pt idx="22809">
                  <c:v>66.049940470709203</c:v>
                </c:pt>
                <c:pt idx="22810">
                  <c:v>66.043941014822593</c:v>
                </c:pt>
                <c:pt idx="22811">
                  <c:v>66.037941558935998</c:v>
                </c:pt>
                <c:pt idx="22812">
                  <c:v>66.031942103049403</c:v>
                </c:pt>
                <c:pt idx="22813">
                  <c:v>66.025942647162793</c:v>
                </c:pt>
                <c:pt idx="22814">
                  <c:v>66.019943191276298</c:v>
                </c:pt>
                <c:pt idx="22815">
                  <c:v>66.013943735389702</c:v>
                </c:pt>
                <c:pt idx="22816">
                  <c:v>66.007944279503107</c:v>
                </c:pt>
                <c:pt idx="22817">
                  <c:v>65.987426134633694</c:v>
                </c:pt>
                <c:pt idx="22818">
                  <c:v>65.993917231877603</c:v>
                </c:pt>
                <c:pt idx="22819">
                  <c:v>65.984916835149093</c:v>
                </c:pt>
                <c:pt idx="22820">
                  <c:v>65.975916438420597</c:v>
                </c:pt>
                <c:pt idx="22821">
                  <c:v>65.966916041692102</c:v>
                </c:pt>
                <c:pt idx="22822">
                  <c:v>65.957915644963506</c:v>
                </c:pt>
                <c:pt idx="22823">
                  <c:v>65.948915248234997</c:v>
                </c:pt>
                <c:pt idx="22824">
                  <c:v>65.939914851506501</c:v>
                </c:pt>
                <c:pt idx="22825">
                  <c:v>65.930914454778005</c:v>
                </c:pt>
                <c:pt idx="22826">
                  <c:v>65.921914058049495</c:v>
                </c:pt>
                <c:pt idx="22827">
                  <c:v>65.927430511792494</c:v>
                </c:pt>
                <c:pt idx="22828">
                  <c:v>65.905941197713204</c:v>
                </c:pt>
                <c:pt idx="22829">
                  <c:v>65.899941441853798</c:v>
                </c:pt>
                <c:pt idx="22830">
                  <c:v>65.893941685994406</c:v>
                </c:pt>
                <c:pt idx="22831">
                  <c:v>65.887941930135</c:v>
                </c:pt>
                <c:pt idx="22832">
                  <c:v>65.881942174275693</c:v>
                </c:pt>
                <c:pt idx="22833">
                  <c:v>65.875942418416301</c:v>
                </c:pt>
                <c:pt idx="22834">
                  <c:v>65.869942662556895</c:v>
                </c:pt>
                <c:pt idx="22835">
                  <c:v>65.863942906697503</c:v>
                </c:pt>
                <c:pt idx="22836">
                  <c:v>65.857943150838196</c:v>
                </c:pt>
                <c:pt idx="22837">
                  <c:v>65.828371244461906</c:v>
                </c:pt>
                <c:pt idx="22838">
                  <c:v>65.842181003786706</c:v>
                </c:pt>
                <c:pt idx="22839">
                  <c:v>65.8306138466953</c:v>
                </c:pt>
                <c:pt idx="22840">
                  <c:v>65.819046689603795</c:v>
                </c:pt>
                <c:pt idx="22841">
                  <c:v>65.807479532512303</c:v>
                </c:pt>
                <c:pt idx="22842">
                  <c:v>65.795912375420897</c:v>
                </c:pt>
                <c:pt idx="22843">
                  <c:v>65.784345218329406</c:v>
                </c:pt>
                <c:pt idx="22844">
                  <c:v>65.772778061237901</c:v>
                </c:pt>
                <c:pt idx="22845">
                  <c:v>65.757900180634493</c:v>
                </c:pt>
                <c:pt idx="22846">
                  <c:v>65.747904557338003</c:v>
                </c:pt>
                <c:pt idx="22847">
                  <c:v>65.7460423522529</c:v>
                </c:pt>
                <c:pt idx="22848">
                  <c:v>65.725949824739502</c:v>
                </c:pt>
                <c:pt idx="22849">
                  <c:v>65.719949968882503</c:v>
                </c:pt>
                <c:pt idx="22850">
                  <c:v>65.713950113025504</c:v>
                </c:pt>
                <c:pt idx="22851">
                  <c:v>65.707950257168505</c:v>
                </c:pt>
                <c:pt idx="22852">
                  <c:v>65.701950401311606</c:v>
                </c:pt>
                <c:pt idx="22853">
                  <c:v>65.695950545454593</c:v>
                </c:pt>
                <c:pt idx="22854">
                  <c:v>65.689950689597595</c:v>
                </c:pt>
                <c:pt idx="22855">
                  <c:v>65.683950833740695</c:v>
                </c:pt>
                <c:pt idx="22856">
                  <c:v>65.677950977883697</c:v>
                </c:pt>
                <c:pt idx="22857">
                  <c:v>65.657441179911302</c:v>
                </c:pt>
                <c:pt idx="22858">
                  <c:v>65.663928017123695</c:v>
                </c:pt>
                <c:pt idx="22859">
                  <c:v>65.6549285333261</c:v>
                </c:pt>
                <c:pt idx="22860">
                  <c:v>65.645929049528405</c:v>
                </c:pt>
                <c:pt idx="22861">
                  <c:v>65.636929565730796</c:v>
                </c:pt>
                <c:pt idx="22862">
                  <c:v>65.627930081933101</c:v>
                </c:pt>
                <c:pt idx="22863">
                  <c:v>65.618930598135407</c:v>
                </c:pt>
                <c:pt idx="22864">
                  <c:v>65.609931114337797</c:v>
                </c:pt>
                <c:pt idx="22865">
                  <c:v>65.600931630540103</c:v>
                </c:pt>
                <c:pt idx="22866">
                  <c:v>65.591932146742394</c:v>
                </c:pt>
                <c:pt idx="22867">
                  <c:v>65.597439285496904</c:v>
                </c:pt>
                <c:pt idx="22868">
                  <c:v>65.575955481211295</c:v>
                </c:pt>
                <c:pt idx="22869">
                  <c:v>65.569954962412496</c:v>
                </c:pt>
                <c:pt idx="22870">
                  <c:v>65.563954443613596</c:v>
                </c:pt>
                <c:pt idx="22871">
                  <c:v>65.557953924814797</c:v>
                </c:pt>
                <c:pt idx="22872">
                  <c:v>65.551953406015997</c:v>
                </c:pt>
                <c:pt idx="22873">
                  <c:v>65.545952887217197</c:v>
                </c:pt>
                <c:pt idx="22874">
                  <c:v>65.539952368418298</c:v>
                </c:pt>
                <c:pt idx="22875">
                  <c:v>65.533951849619498</c:v>
                </c:pt>
                <c:pt idx="22876">
                  <c:v>65.527951330820699</c:v>
                </c:pt>
                <c:pt idx="22877">
                  <c:v>65.507443592961593</c:v>
                </c:pt>
                <c:pt idx="22878">
                  <c:v>65.5139278900146</c:v>
                </c:pt>
                <c:pt idx="22879">
                  <c:v>65.504928256225497</c:v>
                </c:pt>
                <c:pt idx="22880">
                  <c:v>65.495928622436494</c:v>
                </c:pt>
                <c:pt idx="22881">
                  <c:v>65.486928988647406</c:v>
                </c:pt>
                <c:pt idx="22882">
                  <c:v>65.477929354858404</c:v>
                </c:pt>
                <c:pt idx="22883">
                  <c:v>65.468929721069301</c:v>
                </c:pt>
                <c:pt idx="22884">
                  <c:v>65.459930087280199</c:v>
                </c:pt>
                <c:pt idx="22885">
                  <c:v>65.450930453491196</c:v>
                </c:pt>
                <c:pt idx="22886">
                  <c:v>65.441930819702094</c:v>
                </c:pt>
                <c:pt idx="22887">
                  <c:v>65.447444450989295</c:v>
                </c:pt>
                <c:pt idx="22888">
                  <c:v>65.425954629611695</c:v>
                </c:pt>
                <c:pt idx="22889">
                  <c:v>65.419955110732602</c:v>
                </c:pt>
                <c:pt idx="22890">
                  <c:v>65.413955591853593</c:v>
                </c:pt>
                <c:pt idx="22891">
                  <c:v>65.407956072974599</c:v>
                </c:pt>
                <c:pt idx="22892">
                  <c:v>65.401956554095605</c:v>
                </c:pt>
                <c:pt idx="22893">
                  <c:v>65.395957035216597</c:v>
                </c:pt>
                <c:pt idx="22894">
                  <c:v>65.389957516337603</c:v>
                </c:pt>
                <c:pt idx="22895">
                  <c:v>65.383957997458594</c:v>
                </c:pt>
                <c:pt idx="22896">
                  <c:v>65.377958478579501</c:v>
                </c:pt>
                <c:pt idx="22897">
                  <c:v>65.357448113098698</c:v>
                </c:pt>
                <c:pt idx="22898">
                  <c:v>65.363941363525299</c:v>
                </c:pt>
                <c:pt idx="22899">
                  <c:v>65.354941729736296</c:v>
                </c:pt>
                <c:pt idx="22900">
                  <c:v>65.345942095947194</c:v>
                </c:pt>
                <c:pt idx="22901">
                  <c:v>65.336942462158206</c:v>
                </c:pt>
                <c:pt idx="22902">
                  <c:v>65.327942828369103</c:v>
                </c:pt>
                <c:pt idx="22903">
                  <c:v>65.318943194580001</c:v>
                </c:pt>
                <c:pt idx="22904">
                  <c:v>65.309943560790998</c:v>
                </c:pt>
                <c:pt idx="22905">
                  <c:v>65.300943927001896</c:v>
                </c:pt>
                <c:pt idx="22906">
                  <c:v>65.291944293212893</c:v>
                </c:pt>
                <c:pt idx="22907">
                  <c:v>65.282262538625503</c:v>
                </c:pt>
                <c:pt idx="22908">
                  <c:v>65.273750710701407</c:v>
                </c:pt>
                <c:pt idx="22909">
                  <c:v>65.264462204365302</c:v>
                </c:pt>
                <c:pt idx="22910">
                  <c:v>65.263963431803305</c:v>
                </c:pt>
                <c:pt idx="22911">
                  <c:v>65.248037104146206</c:v>
                </c:pt>
                <c:pt idx="22912">
                  <c:v>65.243606187997798</c:v>
                </c:pt>
                <c:pt idx="22913">
                  <c:v>65.239175271849405</c:v>
                </c:pt>
                <c:pt idx="22914">
                  <c:v>65.234744355700897</c:v>
                </c:pt>
                <c:pt idx="22915">
                  <c:v>65.230313439552503</c:v>
                </c:pt>
                <c:pt idx="22916">
                  <c:v>65.225882523404096</c:v>
                </c:pt>
                <c:pt idx="22917">
                  <c:v>65.192370863355606</c:v>
                </c:pt>
                <c:pt idx="22918">
                  <c:v>65.211929035949694</c:v>
                </c:pt>
                <c:pt idx="22919">
                  <c:v>65.199928761291503</c:v>
                </c:pt>
                <c:pt idx="22920">
                  <c:v>65.187928486633297</c:v>
                </c:pt>
                <c:pt idx="22921">
                  <c:v>65.175928211975005</c:v>
                </c:pt>
                <c:pt idx="22922">
                  <c:v>65.163927937316899</c:v>
                </c:pt>
                <c:pt idx="22923">
                  <c:v>65.151927662658693</c:v>
                </c:pt>
                <c:pt idx="22924">
                  <c:v>65.139927388000402</c:v>
                </c:pt>
                <c:pt idx="22925">
                  <c:v>65.127927113342196</c:v>
                </c:pt>
                <c:pt idx="22926">
                  <c:v>65.115926838684004</c:v>
                </c:pt>
                <c:pt idx="22927">
                  <c:v>65.132962304920198</c:v>
                </c:pt>
                <c:pt idx="22928">
                  <c:v>65.095964050394599</c:v>
                </c:pt>
                <c:pt idx="22929">
                  <c:v>65.089966393715102</c:v>
                </c:pt>
                <c:pt idx="22930">
                  <c:v>65.083968737035505</c:v>
                </c:pt>
                <c:pt idx="22931">
                  <c:v>65.077971080355994</c:v>
                </c:pt>
                <c:pt idx="22932">
                  <c:v>65.071973423676496</c:v>
                </c:pt>
                <c:pt idx="22933">
                  <c:v>65.0659757669969</c:v>
                </c:pt>
                <c:pt idx="22934">
                  <c:v>65.059978110317402</c:v>
                </c:pt>
                <c:pt idx="22935">
                  <c:v>65.053980453637905</c:v>
                </c:pt>
                <c:pt idx="22936">
                  <c:v>65.047982796958294</c:v>
                </c:pt>
                <c:pt idx="22937">
                  <c:v>65.027465429437996</c:v>
                </c:pt>
                <c:pt idx="22938">
                  <c:v>65.033978150049805</c:v>
                </c:pt>
                <c:pt idx="22939">
                  <c:v>65.024977753321295</c:v>
                </c:pt>
                <c:pt idx="22940">
                  <c:v>65.015977356592799</c:v>
                </c:pt>
                <c:pt idx="22941">
                  <c:v>65.006976959864303</c:v>
                </c:pt>
                <c:pt idx="22942">
                  <c:v>64.997976563135694</c:v>
                </c:pt>
                <c:pt idx="22943">
                  <c:v>64.988976166407198</c:v>
                </c:pt>
                <c:pt idx="22944">
                  <c:v>64.979975769678703</c:v>
                </c:pt>
                <c:pt idx="22945">
                  <c:v>64.970975372950207</c:v>
                </c:pt>
                <c:pt idx="22946">
                  <c:v>64.961974976221697</c:v>
                </c:pt>
                <c:pt idx="22947">
                  <c:v>64.952977542792794</c:v>
                </c:pt>
                <c:pt idx="22948">
                  <c:v>64.943974592925699</c:v>
                </c:pt>
                <c:pt idx="22949">
                  <c:v>64.934974809140201</c:v>
                </c:pt>
                <c:pt idx="22950">
                  <c:v>64.925975025354802</c:v>
                </c:pt>
                <c:pt idx="22951">
                  <c:v>64.916975241569304</c:v>
                </c:pt>
                <c:pt idx="22952">
                  <c:v>64.907975457783905</c:v>
                </c:pt>
                <c:pt idx="22953">
                  <c:v>64.898975673998393</c:v>
                </c:pt>
                <c:pt idx="22954">
                  <c:v>64.889975890212995</c:v>
                </c:pt>
                <c:pt idx="22955">
                  <c:v>64.880976106427497</c:v>
                </c:pt>
                <c:pt idx="22956">
                  <c:v>64.871976322641999</c:v>
                </c:pt>
                <c:pt idx="22957">
                  <c:v>64.877482899097004</c:v>
                </c:pt>
                <c:pt idx="22958">
                  <c:v>64.855984932381801</c:v>
                </c:pt>
                <c:pt idx="22959">
                  <c:v>64.849985413502793</c:v>
                </c:pt>
                <c:pt idx="22960">
                  <c:v>64.843985894623799</c:v>
                </c:pt>
                <c:pt idx="22961">
                  <c:v>64.837986375744805</c:v>
                </c:pt>
                <c:pt idx="22962">
                  <c:v>64.831986856865797</c:v>
                </c:pt>
                <c:pt idx="22963">
                  <c:v>64.825987337986803</c:v>
                </c:pt>
                <c:pt idx="22964">
                  <c:v>64.819987819107695</c:v>
                </c:pt>
                <c:pt idx="22965">
                  <c:v>64.813988300228701</c:v>
                </c:pt>
                <c:pt idx="22966">
                  <c:v>64.807988781349707</c:v>
                </c:pt>
                <c:pt idx="22967">
                  <c:v>64.787066416466303</c:v>
                </c:pt>
                <c:pt idx="22968">
                  <c:v>64.793214870561201</c:v>
                </c:pt>
                <c:pt idx="22969">
                  <c:v>64.783059276249602</c:v>
                </c:pt>
                <c:pt idx="22970">
                  <c:v>64.772903681938004</c:v>
                </c:pt>
                <c:pt idx="22971">
                  <c:v>64.762748087626505</c:v>
                </c:pt>
                <c:pt idx="22972">
                  <c:v>64.752592493314907</c:v>
                </c:pt>
                <c:pt idx="22973">
                  <c:v>64.765991372805104</c:v>
                </c:pt>
                <c:pt idx="22974">
                  <c:v>64.739997863769503</c:v>
                </c:pt>
                <c:pt idx="22975">
                  <c:v>64.739997863769503</c:v>
                </c:pt>
                <c:pt idx="22976">
                  <c:v>64.739997863769503</c:v>
                </c:pt>
                <c:pt idx="22977">
                  <c:v>64.707980762541297</c:v>
                </c:pt>
                <c:pt idx="22978">
                  <c:v>64.731987546929901</c:v>
                </c:pt>
                <c:pt idx="22979">
                  <c:v>64.719987072263706</c:v>
                </c:pt>
                <c:pt idx="22980">
                  <c:v>64.707986597597596</c:v>
                </c:pt>
                <c:pt idx="22981">
                  <c:v>64.695986122931501</c:v>
                </c:pt>
                <c:pt idx="22982">
                  <c:v>64.683985648265406</c:v>
                </c:pt>
                <c:pt idx="22983">
                  <c:v>64.671985173599296</c:v>
                </c:pt>
                <c:pt idx="22984">
                  <c:v>64.659984698933201</c:v>
                </c:pt>
                <c:pt idx="22985">
                  <c:v>64.647984224267105</c:v>
                </c:pt>
                <c:pt idx="22986">
                  <c:v>64.635983749600896</c:v>
                </c:pt>
                <c:pt idx="22987">
                  <c:v>64.652990216255105</c:v>
                </c:pt>
                <c:pt idx="22988">
                  <c:v>64.615989346954805</c:v>
                </c:pt>
                <c:pt idx="22989">
                  <c:v>64.609989691089694</c:v>
                </c:pt>
                <c:pt idx="22990">
                  <c:v>64.603990035224598</c:v>
                </c:pt>
                <c:pt idx="22991">
                  <c:v>64.597990379359501</c:v>
                </c:pt>
                <c:pt idx="22992">
                  <c:v>64.591990723494405</c:v>
                </c:pt>
                <c:pt idx="22993">
                  <c:v>64.585991067629294</c:v>
                </c:pt>
                <c:pt idx="22994">
                  <c:v>64.579991411764198</c:v>
                </c:pt>
                <c:pt idx="22995">
                  <c:v>64.573991755899101</c:v>
                </c:pt>
                <c:pt idx="22996">
                  <c:v>64.567992100034004</c:v>
                </c:pt>
                <c:pt idx="22997">
                  <c:v>64.547490567525202</c:v>
                </c:pt>
                <c:pt idx="22998">
                  <c:v>64.553990202916907</c:v>
                </c:pt>
                <c:pt idx="22999">
                  <c:v>64.544990419131494</c:v>
                </c:pt>
                <c:pt idx="23000">
                  <c:v>64.535990635345996</c:v>
                </c:pt>
                <c:pt idx="23001">
                  <c:v>64.526990851560498</c:v>
                </c:pt>
                <c:pt idx="23002">
                  <c:v>64.5179910677751</c:v>
                </c:pt>
                <c:pt idx="23003">
                  <c:v>64.508991283989602</c:v>
                </c:pt>
                <c:pt idx="23004">
                  <c:v>64.499991500204203</c:v>
                </c:pt>
                <c:pt idx="23005">
                  <c:v>64.490991716418705</c:v>
                </c:pt>
                <c:pt idx="23006">
                  <c:v>64.481991932633207</c:v>
                </c:pt>
                <c:pt idx="23007">
                  <c:v>64.472989911079395</c:v>
                </c:pt>
                <c:pt idx="23008">
                  <c:v>64.463992055973407</c:v>
                </c:pt>
                <c:pt idx="23009">
                  <c:v>64.454991809248995</c:v>
                </c:pt>
                <c:pt idx="23010">
                  <c:v>64.445991562524597</c:v>
                </c:pt>
                <c:pt idx="23011">
                  <c:v>64.436991315800199</c:v>
                </c:pt>
                <c:pt idx="23012">
                  <c:v>64.427991069075802</c:v>
                </c:pt>
                <c:pt idx="23013">
                  <c:v>64.418990822351404</c:v>
                </c:pt>
                <c:pt idx="23014">
                  <c:v>64.409990575627006</c:v>
                </c:pt>
                <c:pt idx="23015">
                  <c:v>64.400990328902594</c:v>
                </c:pt>
                <c:pt idx="23016">
                  <c:v>64.391990082178197</c:v>
                </c:pt>
                <c:pt idx="23017">
                  <c:v>64.397499629097894</c:v>
                </c:pt>
                <c:pt idx="23018">
                  <c:v>64.375993083743396</c:v>
                </c:pt>
                <c:pt idx="23019">
                  <c:v>64.369994327676693</c:v>
                </c:pt>
                <c:pt idx="23020">
                  <c:v>64.363995571610005</c:v>
                </c:pt>
                <c:pt idx="23021">
                  <c:v>64.357996815543302</c:v>
                </c:pt>
                <c:pt idx="23022">
                  <c:v>64.3519980594766</c:v>
                </c:pt>
                <c:pt idx="23023">
                  <c:v>64.345999303409897</c:v>
                </c:pt>
                <c:pt idx="23024">
                  <c:v>64.340000547343195</c:v>
                </c:pt>
                <c:pt idx="23025">
                  <c:v>64.334001791276506</c:v>
                </c:pt>
                <c:pt idx="23026">
                  <c:v>64.328003035209804</c:v>
                </c:pt>
                <c:pt idx="23027">
                  <c:v>64.3020865062757</c:v>
                </c:pt>
                <c:pt idx="23028">
                  <c:v>64.313040400704097</c:v>
                </c:pt>
                <c:pt idx="23029">
                  <c:v>64.302588394516107</c:v>
                </c:pt>
                <c:pt idx="23030">
                  <c:v>64.292136388328203</c:v>
                </c:pt>
                <c:pt idx="23031">
                  <c:v>64.281684382140298</c:v>
                </c:pt>
                <c:pt idx="23032">
                  <c:v>64.271232375952394</c:v>
                </c:pt>
                <c:pt idx="23033">
                  <c:v>64.260780369764504</c:v>
                </c:pt>
                <c:pt idx="23034">
                  <c:v>64.2503283635766</c:v>
                </c:pt>
                <c:pt idx="23035">
                  <c:v>64.251003003624604</c:v>
                </c:pt>
                <c:pt idx="23036">
                  <c:v>64.229995727539006</c:v>
                </c:pt>
                <c:pt idx="23037">
                  <c:v>64.221661465024098</c:v>
                </c:pt>
                <c:pt idx="23038">
                  <c:v>64.224001971435499</c:v>
                </c:pt>
                <c:pt idx="23039">
                  <c:v>64.215002337646396</c:v>
                </c:pt>
                <c:pt idx="23040">
                  <c:v>64.206002703857393</c:v>
                </c:pt>
                <c:pt idx="23041">
                  <c:v>64.197003070068305</c:v>
                </c:pt>
                <c:pt idx="23042">
                  <c:v>64.188003436279303</c:v>
                </c:pt>
                <c:pt idx="23043">
                  <c:v>64.1790038024902</c:v>
                </c:pt>
                <c:pt idx="23044">
                  <c:v>64.170004168701098</c:v>
                </c:pt>
                <c:pt idx="23045">
                  <c:v>64.161004534912095</c:v>
                </c:pt>
                <c:pt idx="23046">
                  <c:v>64.152004901122993</c:v>
                </c:pt>
                <c:pt idx="23047">
                  <c:v>64.157503677368098</c:v>
                </c:pt>
                <c:pt idx="23048">
                  <c:v>64.136003552246095</c:v>
                </c:pt>
                <c:pt idx="23049">
                  <c:v>64.130003796386703</c:v>
                </c:pt>
                <c:pt idx="23050">
                  <c:v>64.124004040527296</c:v>
                </c:pt>
                <c:pt idx="23051">
                  <c:v>64.118004284667904</c:v>
                </c:pt>
                <c:pt idx="23052">
                  <c:v>64.112004528808598</c:v>
                </c:pt>
                <c:pt idx="23053">
                  <c:v>64.106004772949206</c:v>
                </c:pt>
                <c:pt idx="23054">
                  <c:v>64.100005017089799</c:v>
                </c:pt>
                <c:pt idx="23055">
                  <c:v>64.094005261230393</c:v>
                </c:pt>
                <c:pt idx="23056">
                  <c:v>64.0880055053711</c:v>
                </c:pt>
                <c:pt idx="23057">
                  <c:v>64.067503652191107</c:v>
                </c:pt>
                <c:pt idx="23058">
                  <c:v>64.074007566833501</c:v>
                </c:pt>
                <c:pt idx="23059">
                  <c:v>64.065007170104906</c:v>
                </c:pt>
                <c:pt idx="23060">
                  <c:v>64.056006773376396</c:v>
                </c:pt>
                <c:pt idx="23061">
                  <c:v>64.0470063766479</c:v>
                </c:pt>
                <c:pt idx="23062">
                  <c:v>64.038005979919404</c:v>
                </c:pt>
                <c:pt idx="23063">
                  <c:v>64.029005583190894</c:v>
                </c:pt>
                <c:pt idx="23064">
                  <c:v>64.020005186462399</c:v>
                </c:pt>
                <c:pt idx="23065">
                  <c:v>64.011004789733803</c:v>
                </c:pt>
                <c:pt idx="23066">
                  <c:v>64.002004393005294</c:v>
                </c:pt>
                <c:pt idx="23067">
                  <c:v>63.993005839920002</c:v>
                </c:pt>
                <c:pt idx="23068">
                  <c:v>63.984003853607099</c:v>
                </c:pt>
                <c:pt idx="23069">
                  <c:v>63.9750038383483</c:v>
                </c:pt>
                <c:pt idx="23070">
                  <c:v>63.966003823089601</c:v>
                </c:pt>
                <c:pt idx="23071">
                  <c:v>63.957003807830802</c:v>
                </c:pt>
                <c:pt idx="23072">
                  <c:v>63.948003792572003</c:v>
                </c:pt>
                <c:pt idx="23073">
                  <c:v>63.939003777313197</c:v>
                </c:pt>
                <c:pt idx="23074">
                  <c:v>63.930003762054397</c:v>
                </c:pt>
                <c:pt idx="23075">
                  <c:v>63.921003746795598</c:v>
                </c:pt>
                <c:pt idx="23076">
                  <c:v>63.912003731536799</c:v>
                </c:pt>
                <c:pt idx="23077">
                  <c:v>63.917522088899098</c:v>
                </c:pt>
                <c:pt idx="23078">
                  <c:v>63.896003870699502</c:v>
                </c:pt>
                <c:pt idx="23079">
                  <c:v>63.8900071132189</c:v>
                </c:pt>
                <c:pt idx="23080">
                  <c:v>63.884010355738198</c:v>
                </c:pt>
                <c:pt idx="23081">
                  <c:v>63.878013598257603</c:v>
                </c:pt>
                <c:pt idx="23082">
                  <c:v>63.872016840777</c:v>
                </c:pt>
                <c:pt idx="23083">
                  <c:v>63.866020083296299</c:v>
                </c:pt>
                <c:pt idx="23084">
                  <c:v>63.860023325815703</c:v>
                </c:pt>
                <c:pt idx="23085">
                  <c:v>63.854026568335001</c:v>
                </c:pt>
                <c:pt idx="23086">
                  <c:v>63.848029810854399</c:v>
                </c:pt>
                <c:pt idx="23087">
                  <c:v>63.827517709367903</c:v>
                </c:pt>
                <c:pt idx="23088">
                  <c:v>63.834050448369602</c:v>
                </c:pt>
                <c:pt idx="23089">
                  <c:v>63.825049382986499</c:v>
                </c:pt>
                <c:pt idx="23090">
                  <c:v>63.816048317603503</c:v>
                </c:pt>
                <c:pt idx="23091">
                  <c:v>63.8070472522204</c:v>
                </c:pt>
                <c:pt idx="23092">
                  <c:v>63.798046186837297</c:v>
                </c:pt>
                <c:pt idx="23093">
                  <c:v>63.789045121454201</c:v>
                </c:pt>
                <c:pt idx="23094">
                  <c:v>63.780044056071098</c:v>
                </c:pt>
                <c:pt idx="23095">
                  <c:v>63.771042990688002</c:v>
                </c:pt>
                <c:pt idx="23096">
                  <c:v>63.762041925304999</c:v>
                </c:pt>
                <c:pt idx="23097">
                  <c:v>63.7590731651133</c:v>
                </c:pt>
                <c:pt idx="23098">
                  <c:v>63.745408662431998</c:v>
                </c:pt>
                <c:pt idx="23099">
                  <c:v>63.738474852865501</c:v>
                </c:pt>
                <c:pt idx="23100">
                  <c:v>63.731541043299103</c:v>
                </c:pt>
                <c:pt idx="23101">
                  <c:v>63.728029060354203</c:v>
                </c:pt>
                <c:pt idx="23102">
                  <c:v>63.718225411728604</c:v>
                </c:pt>
                <c:pt idx="23103">
                  <c:v>63.712938506873897</c:v>
                </c:pt>
                <c:pt idx="23104">
                  <c:v>63.707651602019098</c:v>
                </c:pt>
                <c:pt idx="23105">
                  <c:v>63.702364697164299</c:v>
                </c:pt>
                <c:pt idx="23106">
                  <c:v>63.6970777923095</c:v>
                </c:pt>
                <c:pt idx="23107">
                  <c:v>63.6791522169095</c:v>
                </c:pt>
                <c:pt idx="23108">
                  <c:v>63.6840496166229</c:v>
                </c:pt>
                <c:pt idx="23109">
                  <c:v>63.675049601364101</c:v>
                </c:pt>
                <c:pt idx="23110">
                  <c:v>63.666049586105302</c:v>
                </c:pt>
                <c:pt idx="23111">
                  <c:v>63.657049570846503</c:v>
                </c:pt>
                <c:pt idx="23112">
                  <c:v>63.648049555587697</c:v>
                </c:pt>
                <c:pt idx="23113">
                  <c:v>63.639049540328898</c:v>
                </c:pt>
                <c:pt idx="23114">
                  <c:v>63.630049525070099</c:v>
                </c:pt>
                <c:pt idx="23115">
                  <c:v>63.6210495098114</c:v>
                </c:pt>
                <c:pt idx="23116">
                  <c:v>63.6120494945526</c:v>
                </c:pt>
                <c:pt idx="23117">
                  <c:v>63.617540389633099</c:v>
                </c:pt>
                <c:pt idx="23118">
                  <c:v>63.596032383346497</c:v>
                </c:pt>
                <c:pt idx="23119">
                  <c:v>63.590032246017401</c:v>
                </c:pt>
                <c:pt idx="23120">
                  <c:v>63.584032108688298</c:v>
                </c:pt>
                <c:pt idx="23121">
                  <c:v>63.578031971359202</c:v>
                </c:pt>
                <c:pt idx="23122">
                  <c:v>63.572031834030099</c:v>
                </c:pt>
                <c:pt idx="23123">
                  <c:v>63.566031696701003</c:v>
                </c:pt>
                <c:pt idx="23124">
                  <c:v>63.5600315593719</c:v>
                </c:pt>
                <c:pt idx="23125">
                  <c:v>63.554031422042797</c:v>
                </c:pt>
                <c:pt idx="23126">
                  <c:v>63.548031284713701</c:v>
                </c:pt>
                <c:pt idx="23127">
                  <c:v>63.527540237045201</c:v>
                </c:pt>
                <c:pt idx="23128">
                  <c:v>63.534048090744001</c:v>
                </c:pt>
                <c:pt idx="23129">
                  <c:v>63.525048075485202</c:v>
                </c:pt>
                <c:pt idx="23130">
                  <c:v>63.516048060226403</c:v>
                </c:pt>
                <c:pt idx="23131">
                  <c:v>63.507048044967597</c:v>
                </c:pt>
                <c:pt idx="23132">
                  <c:v>63.498048029708798</c:v>
                </c:pt>
                <c:pt idx="23133">
                  <c:v>63.489048014449999</c:v>
                </c:pt>
                <c:pt idx="23134">
                  <c:v>63.4800479991912</c:v>
                </c:pt>
                <c:pt idx="23135">
                  <c:v>63.471047983932401</c:v>
                </c:pt>
                <c:pt idx="23136">
                  <c:v>63.462047968673701</c:v>
                </c:pt>
                <c:pt idx="23137">
                  <c:v>63.453047953414902</c:v>
                </c:pt>
                <c:pt idx="23138">
                  <c:v>63.444047938156103</c:v>
                </c:pt>
                <c:pt idx="23139">
                  <c:v>63.435047922897297</c:v>
                </c:pt>
                <c:pt idx="23140">
                  <c:v>63.426047907638498</c:v>
                </c:pt>
                <c:pt idx="23141">
                  <c:v>63.417047892379699</c:v>
                </c:pt>
                <c:pt idx="23142">
                  <c:v>63.4080478771209</c:v>
                </c:pt>
                <c:pt idx="23143">
                  <c:v>63.399047861862101</c:v>
                </c:pt>
                <c:pt idx="23144">
                  <c:v>63.390047846603302</c:v>
                </c:pt>
                <c:pt idx="23145">
                  <c:v>63.381047831344603</c:v>
                </c:pt>
                <c:pt idx="23146">
                  <c:v>63.372047816085797</c:v>
                </c:pt>
                <c:pt idx="23147">
                  <c:v>63.3630576129556</c:v>
                </c:pt>
                <c:pt idx="23148">
                  <c:v>63.354049128125403</c:v>
                </c:pt>
                <c:pt idx="23149">
                  <c:v>63.345051143966799</c:v>
                </c:pt>
                <c:pt idx="23150">
                  <c:v>63.336053159808102</c:v>
                </c:pt>
                <c:pt idx="23151">
                  <c:v>63.327055175649498</c:v>
                </c:pt>
                <c:pt idx="23152">
                  <c:v>63.318057191490901</c:v>
                </c:pt>
                <c:pt idx="23153">
                  <c:v>63.309059207332197</c:v>
                </c:pt>
                <c:pt idx="23154">
                  <c:v>63.3000612231736</c:v>
                </c:pt>
                <c:pt idx="23155">
                  <c:v>63.291063239015003</c:v>
                </c:pt>
                <c:pt idx="23156">
                  <c:v>63.282065254856299</c:v>
                </c:pt>
                <c:pt idx="23157">
                  <c:v>63.274942432514202</c:v>
                </c:pt>
                <c:pt idx="23158">
                  <c:v>63.264379104420797</c:v>
                </c:pt>
                <c:pt idx="23159">
                  <c:v>63.2558511347478</c:v>
                </c:pt>
                <c:pt idx="23160">
                  <c:v>63.247323165074803</c:v>
                </c:pt>
                <c:pt idx="23161">
                  <c:v>63.238795195401799</c:v>
                </c:pt>
                <c:pt idx="23162">
                  <c:v>63.230267225728802</c:v>
                </c:pt>
                <c:pt idx="23163">
                  <c:v>63.221739256055798</c:v>
                </c:pt>
                <c:pt idx="23164">
                  <c:v>63.210066857259498</c:v>
                </c:pt>
                <c:pt idx="23165">
                  <c:v>63.2036902993528</c:v>
                </c:pt>
                <c:pt idx="23166">
                  <c:v>63.193569253706102</c:v>
                </c:pt>
                <c:pt idx="23167">
                  <c:v>63.191787081982</c:v>
                </c:pt>
                <c:pt idx="23168">
                  <c:v>63.176044214630103</c:v>
                </c:pt>
                <c:pt idx="23169">
                  <c:v>63.170044077301</c:v>
                </c:pt>
                <c:pt idx="23170">
                  <c:v>63.164043939971897</c:v>
                </c:pt>
                <c:pt idx="23171">
                  <c:v>63.158043802642801</c:v>
                </c:pt>
                <c:pt idx="23172">
                  <c:v>63.152043665313698</c:v>
                </c:pt>
                <c:pt idx="23173">
                  <c:v>63.146043527984602</c:v>
                </c:pt>
                <c:pt idx="23174">
                  <c:v>63.140043390655499</c:v>
                </c:pt>
                <c:pt idx="23175">
                  <c:v>63.134043253326404</c:v>
                </c:pt>
                <c:pt idx="23176">
                  <c:v>63.128043115997301</c:v>
                </c:pt>
                <c:pt idx="23177">
                  <c:v>63.107554568227101</c:v>
                </c:pt>
                <c:pt idx="23178">
                  <c:v>63.114064921824102</c:v>
                </c:pt>
                <c:pt idx="23179">
                  <c:v>63.105064906565303</c:v>
                </c:pt>
                <c:pt idx="23180">
                  <c:v>63.096064891306497</c:v>
                </c:pt>
                <c:pt idx="23181">
                  <c:v>63.087064876047698</c:v>
                </c:pt>
                <c:pt idx="23182">
                  <c:v>63.078064860788899</c:v>
                </c:pt>
                <c:pt idx="23183">
                  <c:v>63.0690648455301</c:v>
                </c:pt>
                <c:pt idx="23184">
                  <c:v>63.060064830271401</c:v>
                </c:pt>
                <c:pt idx="23185">
                  <c:v>63.051064815012602</c:v>
                </c:pt>
                <c:pt idx="23186">
                  <c:v>63.042064799753803</c:v>
                </c:pt>
                <c:pt idx="23187">
                  <c:v>63.0475531949361</c:v>
                </c:pt>
                <c:pt idx="23188">
                  <c:v>63.026042688751197</c:v>
                </c:pt>
                <c:pt idx="23189">
                  <c:v>63.020042551422101</c:v>
                </c:pt>
                <c:pt idx="23190">
                  <c:v>63.014042414092998</c:v>
                </c:pt>
                <c:pt idx="23191">
                  <c:v>63.008042276763902</c:v>
                </c:pt>
                <c:pt idx="23192">
                  <c:v>63.002042139434799</c:v>
                </c:pt>
                <c:pt idx="23193">
                  <c:v>62.996042002105703</c:v>
                </c:pt>
                <c:pt idx="23194">
                  <c:v>62.9900418647766</c:v>
                </c:pt>
                <c:pt idx="23195">
                  <c:v>62.984041727447497</c:v>
                </c:pt>
                <c:pt idx="23196">
                  <c:v>62.978041590118401</c:v>
                </c:pt>
                <c:pt idx="23197">
                  <c:v>62.957553646057598</c:v>
                </c:pt>
                <c:pt idx="23198">
                  <c:v>62.9640634948437</c:v>
                </c:pt>
                <c:pt idx="23199">
                  <c:v>62.955063629582703</c:v>
                </c:pt>
                <c:pt idx="23200">
                  <c:v>62.9460637643216</c:v>
                </c:pt>
                <c:pt idx="23201">
                  <c:v>62.937063899060597</c:v>
                </c:pt>
                <c:pt idx="23202">
                  <c:v>62.9280640337996</c:v>
                </c:pt>
                <c:pt idx="23203">
                  <c:v>62.919064168538497</c:v>
                </c:pt>
                <c:pt idx="23204">
                  <c:v>62.910064303277501</c:v>
                </c:pt>
                <c:pt idx="23205">
                  <c:v>62.901064438016498</c:v>
                </c:pt>
                <c:pt idx="23206">
                  <c:v>62.892064572755402</c:v>
                </c:pt>
                <c:pt idx="23207">
                  <c:v>62.868584144390603</c:v>
                </c:pt>
                <c:pt idx="23208">
                  <c:v>62.872088641926403</c:v>
                </c:pt>
                <c:pt idx="23209">
                  <c:v>62.860090748386902</c:v>
                </c:pt>
                <c:pt idx="23210">
                  <c:v>62.848092854847302</c:v>
                </c:pt>
                <c:pt idx="23211">
                  <c:v>62.836094961307801</c:v>
                </c:pt>
                <c:pt idx="23212">
                  <c:v>62.8240970677682</c:v>
                </c:pt>
                <c:pt idx="23213">
                  <c:v>62.812099174228699</c:v>
                </c:pt>
                <c:pt idx="23214">
                  <c:v>62.800101280689098</c:v>
                </c:pt>
                <c:pt idx="23215">
                  <c:v>62.788103387149597</c:v>
                </c:pt>
                <c:pt idx="23216">
                  <c:v>62.776105493609997</c:v>
                </c:pt>
                <c:pt idx="23217">
                  <c:v>62.771070473774401</c:v>
                </c:pt>
                <c:pt idx="23218">
                  <c:v>62.753379042516599</c:v>
                </c:pt>
                <c:pt idx="23219">
                  <c:v>62.743311698004703</c:v>
                </c:pt>
                <c:pt idx="23220">
                  <c:v>62.733244353492701</c:v>
                </c:pt>
                <c:pt idx="23221">
                  <c:v>62.723177008980798</c:v>
                </c:pt>
                <c:pt idx="23222">
                  <c:v>62.713109664468902</c:v>
                </c:pt>
                <c:pt idx="23223">
                  <c:v>62.709080735206598</c:v>
                </c:pt>
                <c:pt idx="23224">
                  <c:v>62.694817703549198</c:v>
                </c:pt>
                <c:pt idx="23225">
                  <c:v>62.687392263129198</c:v>
                </c:pt>
                <c:pt idx="23226">
                  <c:v>62.679966822709098</c:v>
                </c:pt>
                <c:pt idx="23227">
                  <c:v>62.676294703614801</c:v>
                </c:pt>
                <c:pt idx="23228">
                  <c:v>62.6660530128988</c:v>
                </c:pt>
                <c:pt idx="23229">
                  <c:v>62.660052775565703</c:v>
                </c:pt>
                <c:pt idx="23230">
                  <c:v>62.654052538232698</c:v>
                </c:pt>
                <c:pt idx="23231">
                  <c:v>62.6480523008996</c:v>
                </c:pt>
                <c:pt idx="23232">
                  <c:v>62.642052063566602</c:v>
                </c:pt>
                <c:pt idx="23233">
                  <c:v>62.636051826233498</c:v>
                </c:pt>
                <c:pt idx="23234">
                  <c:v>62.6300515889004</c:v>
                </c:pt>
                <c:pt idx="23235">
                  <c:v>62.624051351567402</c:v>
                </c:pt>
                <c:pt idx="23236">
                  <c:v>62.618051114234298</c:v>
                </c:pt>
                <c:pt idx="23237">
                  <c:v>62.5975800938376</c:v>
                </c:pt>
                <c:pt idx="23238">
                  <c:v>62.604080107339897</c:v>
                </c:pt>
                <c:pt idx="23239">
                  <c:v>62.595083622320601</c:v>
                </c:pt>
                <c:pt idx="23240">
                  <c:v>62.586087137301298</c:v>
                </c:pt>
                <c:pt idx="23241">
                  <c:v>62.577090652282003</c:v>
                </c:pt>
                <c:pt idx="23242">
                  <c:v>62.5680941672627</c:v>
                </c:pt>
                <c:pt idx="23243">
                  <c:v>62.559097682243397</c:v>
                </c:pt>
                <c:pt idx="23244">
                  <c:v>62.550101197224102</c:v>
                </c:pt>
                <c:pt idx="23245">
                  <c:v>62.541104712204699</c:v>
                </c:pt>
                <c:pt idx="23246">
                  <c:v>62.532108227185397</c:v>
                </c:pt>
                <c:pt idx="23247">
                  <c:v>62.537577470774004</c:v>
                </c:pt>
                <c:pt idx="23248">
                  <c:v>62.516075302508298</c:v>
                </c:pt>
                <c:pt idx="23249">
                  <c:v>62.510075065175201</c:v>
                </c:pt>
                <c:pt idx="23250">
                  <c:v>62.504074827842103</c:v>
                </c:pt>
                <c:pt idx="23251">
                  <c:v>62.498074590509098</c:v>
                </c:pt>
                <c:pt idx="23252">
                  <c:v>62.492074353176001</c:v>
                </c:pt>
                <c:pt idx="23253">
                  <c:v>62.486074115843003</c:v>
                </c:pt>
                <c:pt idx="23254">
                  <c:v>62.480073878509899</c:v>
                </c:pt>
                <c:pt idx="23255">
                  <c:v>62.474073641176901</c:v>
                </c:pt>
                <c:pt idx="23256">
                  <c:v>62.468073403843803</c:v>
                </c:pt>
                <c:pt idx="23257">
                  <c:v>62.447594074595699</c:v>
                </c:pt>
                <c:pt idx="23258">
                  <c:v>62.454110270782103</c:v>
                </c:pt>
                <c:pt idx="23259">
                  <c:v>62.4451105555138</c:v>
                </c:pt>
                <c:pt idx="23260">
                  <c:v>62.436110840245497</c:v>
                </c:pt>
                <c:pt idx="23261">
                  <c:v>62.427111124977202</c:v>
                </c:pt>
                <c:pt idx="23262">
                  <c:v>62.418111409708899</c:v>
                </c:pt>
                <c:pt idx="23263">
                  <c:v>62.409111694440703</c:v>
                </c:pt>
                <c:pt idx="23264">
                  <c:v>62.400111979172401</c:v>
                </c:pt>
                <c:pt idx="23265">
                  <c:v>62.391112263904098</c:v>
                </c:pt>
                <c:pt idx="23266">
                  <c:v>62.382112548635803</c:v>
                </c:pt>
                <c:pt idx="23267">
                  <c:v>62.373110661229397</c:v>
                </c:pt>
                <c:pt idx="23268">
                  <c:v>62.364112823803701</c:v>
                </c:pt>
                <c:pt idx="23269">
                  <c:v>62.355112658542097</c:v>
                </c:pt>
                <c:pt idx="23270">
                  <c:v>62.3461124932806</c:v>
                </c:pt>
                <c:pt idx="23271">
                  <c:v>62.337112328019003</c:v>
                </c:pt>
                <c:pt idx="23272">
                  <c:v>62.328112162757499</c:v>
                </c:pt>
                <c:pt idx="23273">
                  <c:v>62.319111997496002</c:v>
                </c:pt>
                <c:pt idx="23274">
                  <c:v>62.310111832234398</c:v>
                </c:pt>
                <c:pt idx="23275">
                  <c:v>62.301111666972901</c:v>
                </c:pt>
                <c:pt idx="23276">
                  <c:v>62.292111501711297</c:v>
                </c:pt>
                <c:pt idx="23277">
                  <c:v>62.258326060069798</c:v>
                </c:pt>
                <c:pt idx="23278">
                  <c:v>62.269411636729302</c:v>
                </c:pt>
                <c:pt idx="23279">
                  <c:v>62.253227469747102</c:v>
                </c:pt>
                <c:pt idx="23280">
                  <c:v>62.237043302765002</c:v>
                </c:pt>
                <c:pt idx="23281">
                  <c:v>62.220859135782803</c:v>
                </c:pt>
                <c:pt idx="23282">
                  <c:v>62.224157652584502</c:v>
                </c:pt>
                <c:pt idx="23283">
                  <c:v>62.189369218698303</c:v>
                </c:pt>
                <c:pt idx="23284">
                  <c:v>62.182613497654103</c:v>
                </c:pt>
                <c:pt idx="23285">
                  <c:v>62.175857776609902</c:v>
                </c:pt>
                <c:pt idx="23286">
                  <c:v>62.169102055565602</c:v>
                </c:pt>
                <c:pt idx="23287">
                  <c:v>62.164488334623996</c:v>
                </c:pt>
                <c:pt idx="23288">
                  <c:v>62.156083823049002</c:v>
                </c:pt>
                <c:pt idx="23289">
                  <c:v>62.150083785720497</c:v>
                </c:pt>
                <c:pt idx="23290">
                  <c:v>62.144083748392099</c:v>
                </c:pt>
                <c:pt idx="23291">
                  <c:v>62.138083711063601</c:v>
                </c:pt>
                <c:pt idx="23292">
                  <c:v>62.132083673735103</c:v>
                </c:pt>
                <c:pt idx="23293">
                  <c:v>62.126083636406598</c:v>
                </c:pt>
                <c:pt idx="23294">
                  <c:v>62.1200835990781</c:v>
                </c:pt>
                <c:pt idx="23295">
                  <c:v>62.114083561749702</c:v>
                </c:pt>
                <c:pt idx="23296">
                  <c:v>62.108083524421197</c:v>
                </c:pt>
                <c:pt idx="23297">
                  <c:v>62.087604110972002</c:v>
                </c:pt>
                <c:pt idx="23298">
                  <c:v>62.094125866287897</c:v>
                </c:pt>
                <c:pt idx="23299">
                  <c:v>62.0851257010263</c:v>
                </c:pt>
                <c:pt idx="23300">
                  <c:v>62.076125535764803</c:v>
                </c:pt>
                <c:pt idx="23301">
                  <c:v>62.067125370503298</c:v>
                </c:pt>
                <c:pt idx="23302">
                  <c:v>62.058125205241701</c:v>
                </c:pt>
                <c:pt idx="23303">
                  <c:v>62.049125039980197</c:v>
                </c:pt>
                <c:pt idx="23304">
                  <c:v>62.0401248747186</c:v>
                </c:pt>
                <c:pt idx="23305">
                  <c:v>62.031124709457103</c:v>
                </c:pt>
                <c:pt idx="23306">
                  <c:v>62.022124544195499</c:v>
                </c:pt>
                <c:pt idx="23307">
                  <c:v>62.013125102890797</c:v>
                </c:pt>
                <c:pt idx="23308">
                  <c:v>62.004124311574301</c:v>
                </c:pt>
                <c:pt idx="23309">
                  <c:v>61.995124296315502</c:v>
                </c:pt>
                <c:pt idx="23310">
                  <c:v>61.986124281056703</c:v>
                </c:pt>
                <c:pt idx="23311">
                  <c:v>61.977124265797897</c:v>
                </c:pt>
                <c:pt idx="23312">
                  <c:v>61.968124250539098</c:v>
                </c:pt>
                <c:pt idx="23313">
                  <c:v>61.959124235280299</c:v>
                </c:pt>
                <c:pt idx="23314">
                  <c:v>61.9501242200215</c:v>
                </c:pt>
                <c:pt idx="23315">
                  <c:v>61.941124204762701</c:v>
                </c:pt>
                <c:pt idx="23316">
                  <c:v>61.932124189503902</c:v>
                </c:pt>
                <c:pt idx="23317">
                  <c:v>61.923124174245103</c:v>
                </c:pt>
                <c:pt idx="23318">
                  <c:v>61.914124158986397</c:v>
                </c:pt>
                <c:pt idx="23319">
                  <c:v>61.905124143727598</c:v>
                </c:pt>
                <c:pt idx="23320">
                  <c:v>61.896124128468799</c:v>
                </c:pt>
                <c:pt idx="23321">
                  <c:v>61.88712411321</c:v>
                </c:pt>
                <c:pt idx="23322">
                  <c:v>61.878124097951201</c:v>
                </c:pt>
                <c:pt idx="23323">
                  <c:v>61.869124082692402</c:v>
                </c:pt>
                <c:pt idx="23324">
                  <c:v>61.860124067433603</c:v>
                </c:pt>
                <c:pt idx="23325">
                  <c:v>61.851124052174796</c:v>
                </c:pt>
                <c:pt idx="23326">
                  <c:v>61.842124036916097</c:v>
                </c:pt>
                <c:pt idx="23327">
                  <c:v>61.833124021657298</c:v>
                </c:pt>
                <c:pt idx="23328">
                  <c:v>61.824124006398499</c:v>
                </c:pt>
                <c:pt idx="23329">
                  <c:v>61.8151239911397</c:v>
                </c:pt>
                <c:pt idx="23330">
                  <c:v>61.806123975880901</c:v>
                </c:pt>
                <c:pt idx="23331">
                  <c:v>61.797123960622102</c:v>
                </c:pt>
                <c:pt idx="23332">
                  <c:v>61.788123945363303</c:v>
                </c:pt>
                <c:pt idx="23333">
                  <c:v>61.779123930104497</c:v>
                </c:pt>
                <c:pt idx="23334">
                  <c:v>61.770123914845698</c:v>
                </c:pt>
                <c:pt idx="23335">
                  <c:v>61.761123899586998</c:v>
                </c:pt>
                <c:pt idx="23336">
                  <c:v>61.752123884328199</c:v>
                </c:pt>
                <c:pt idx="23337">
                  <c:v>61.749914797264097</c:v>
                </c:pt>
                <c:pt idx="23338">
                  <c:v>61.7351513263824</c:v>
                </c:pt>
                <c:pt idx="23339">
                  <c:v>61.727725579619701</c:v>
                </c:pt>
                <c:pt idx="23340">
                  <c:v>61.720299832856902</c:v>
                </c:pt>
                <c:pt idx="23341">
                  <c:v>61.712874086094203</c:v>
                </c:pt>
                <c:pt idx="23342">
                  <c:v>61.705448339331497</c:v>
                </c:pt>
                <c:pt idx="23343">
                  <c:v>61.698022592568798</c:v>
                </c:pt>
                <c:pt idx="23344">
                  <c:v>61.690596845806098</c:v>
                </c:pt>
                <c:pt idx="23345">
                  <c:v>61.694086027688101</c:v>
                </c:pt>
                <c:pt idx="23346">
                  <c:v>61.680000305175703</c:v>
                </c:pt>
                <c:pt idx="23347">
                  <c:v>61.664167250190701</c:v>
                </c:pt>
                <c:pt idx="23348">
                  <c:v>61.672175169404198</c:v>
                </c:pt>
                <c:pt idx="23349">
                  <c:v>61.660176494569399</c:v>
                </c:pt>
                <c:pt idx="23350">
                  <c:v>61.648177819734499</c:v>
                </c:pt>
                <c:pt idx="23351">
                  <c:v>61.6361791448996</c:v>
                </c:pt>
                <c:pt idx="23352">
                  <c:v>61.624180470064701</c:v>
                </c:pt>
                <c:pt idx="23353">
                  <c:v>61.612181795229802</c:v>
                </c:pt>
                <c:pt idx="23354">
                  <c:v>61.600183120394902</c:v>
                </c:pt>
                <c:pt idx="23355">
                  <c:v>61.588184445560003</c:v>
                </c:pt>
                <c:pt idx="23356">
                  <c:v>61.576185770725097</c:v>
                </c:pt>
                <c:pt idx="23357">
                  <c:v>61.578653689677601</c:v>
                </c:pt>
                <c:pt idx="23358">
                  <c:v>61.554139560496303</c:v>
                </c:pt>
                <c:pt idx="23359">
                  <c:v>61.545138795173699</c:v>
                </c:pt>
                <c:pt idx="23360">
                  <c:v>61.536138029851102</c:v>
                </c:pt>
                <c:pt idx="23361">
                  <c:v>61.527137264528598</c:v>
                </c:pt>
                <c:pt idx="23362">
                  <c:v>61.518136499206001</c:v>
                </c:pt>
                <c:pt idx="23363">
                  <c:v>61.509135733883397</c:v>
                </c:pt>
                <c:pt idx="23364">
                  <c:v>61.5001349685609</c:v>
                </c:pt>
                <c:pt idx="23365">
                  <c:v>61.491134203238303</c:v>
                </c:pt>
                <c:pt idx="23366">
                  <c:v>61.482133437915699</c:v>
                </c:pt>
                <c:pt idx="23367">
                  <c:v>61.4876174130439</c:v>
                </c:pt>
                <c:pt idx="23368">
                  <c:v>61.466087890897001</c:v>
                </c:pt>
                <c:pt idx="23369">
                  <c:v>61.460088634975698</c:v>
                </c:pt>
                <c:pt idx="23370">
                  <c:v>61.454089379054302</c:v>
                </c:pt>
                <c:pt idx="23371">
                  <c:v>61.4480901231329</c:v>
                </c:pt>
                <c:pt idx="23372">
                  <c:v>61.442090867211498</c:v>
                </c:pt>
                <c:pt idx="23373">
                  <c:v>61.436091611290102</c:v>
                </c:pt>
                <c:pt idx="23374">
                  <c:v>61.430092355368799</c:v>
                </c:pt>
                <c:pt idx="23375">
                  <c:v>61.424093099447397</c:v>
                </c:pt>
                <c:pt idx="23376">
                  <c:v>61.418093843526002</c:v>
                </c:pt>
                <c:pt idx="23377">
                  <c:v>61.383135154141499</c:v>
                </c:pt>
                <c:pt idx="23378">
                  <c:v>61.402189538483498</c:v>
                </c:pt>
                <c:pt idx="23379">
                  <c:v>61.390189063817402</c:v>
                </c:pt>
                <c:pt idx="23380">
                  <c:v>61.3781885891513</c:v>
                </c:pt>
                <c:pt idx="23381">
                  <c:v>61.366188114485198</c:v>
                </c:pt>
                <c:pt idx="23382">
                  <c:v>61.354187639819102</c:v>
                </c:pt>
                <c:pt idx="23383">
                  <c:v>61.342187165153</c:v>
                </c:pt>
                <c:pt idx="23384">
                  <c:v>61.330186690486897</c:v>
                </c:pt>
                <c:pt idx="23385">
                  <c:v>61.318186215820703</c:v>
                </c:pt>
                <c:pt idx="23386">
                  <c:v>61.3061857411546</c:v>
                </c:pt>
                <c:pt idx="23387">
                  <c:v>61.308680740633697</c:v>
                </c:pt>
                <c:pt idx="23388">
                  <c:v>61.284140043249103</c:v>
                </c:pt>
                <c:pt idx="23389">
                  <c:v>61.2751430269957</c:v>
                </c:pt>
                <c:pt idx="23390">
                  <c:v>61.266146010742297</c:v>
                </c:pt>
                <c:pt idx="23391">
                  <c:v>61.257148994489</c:v>
                </c:pt>
                <c:pt idx="23392">
                  <c:v>61.248151978235597</c:v>
                </c:pt>
                <c:pt idx="23393">
                  <c:v>61.239154961982202</c:v>
                </c:pt>
                <c:pt idx="23394">
                  <c:v>61.230157945728898</c:v>
                </c:pt>
                <c:pt idx="23395">
                  <c:v>61.221160929475502</c:v>
                </c:pt>
                <c:pt idx="23396">
                  <c:v>61.212163913222099</c:v>
                </c:pt>
                <c:pt idx="23397">
                  <c:v>61.207097337650403</c:v>
                </c:pt>
                <c:pt idx="23398">
                  <c:v>61.195098828227501</c:v>
                </c:pt>
                <c:pt idx="23399">
                  <c:v>61.187536110757698</c:v>
                </c:pt>
                <c:pt idx="23400">
                  <c:v>61.179973393287902</c:v>
                </c:pt>
                <c:pt idx="23401">
                  <c:v>61.178115485696203</c:v>
                </c:pt>
                <c:pt idx="23402">
                  <c:v>61.166613053998901</c:v>
                </c:pt>
                <c:pt idx="23403">
                  <c:v>61.161642253784002</c:v>
                </c:pt>
                <c:pt idx="23404">
                  <c:v>61.156671453569103</c:v>
                </c:pt>
                <c:pt idx="23405">
                  <c:v>61.151700653354297</c:v>
                </c:pt>
                <c:pt idx="23406">
                  <c:v>61.146729853139398</c:v>
                </c:pt>
                <c:pt idx="23407">
                  <c:v>61.116851988645898</c:v>
                </c:pt>
                <c:pt idx="23408">
                  <c:v>61.132246554151202</c:v>
                </c:pt>
                <c:pt idx="23409">
                  <c:v>61.120245260811799</c:v>
                </c:pt>
                <c:pt idx="23410">
                  <c:v>61.108243967472397</c:v>
                </c:pt>
                <c:pt idx="23411">
                  <c:v>61.096242674133102</c:v>
                </c:pt>
                <c:pt idx="23412">
                  <c:v>61.084241380793699</c:v>
                </c:pt>
                <c:pt idx="23413">
                  <c:v>61.072240087454297</c:v>
                </c:pt>
                <c:pt idx="23414">
                  <c:v>61.060238794115001</c:v>
                </c:pt>
                <c:pt idx="23415">
                  <c:v>61.048237500775599</c:v>
                </c:pt>
                <c:pt idx="23416">
                  <c:v>61.036236207436197</c:v>
                </c:pt>
                <c:pt idx="23417">
                  <c:v>61.038716831207203</c:v>
                </c:pt>
                <c:pt idx="23418">
                  <c:v>61.014176627335502</c:v>
                </c:pt>
                <c:pt idx="23419">
                  <c:v>61.005177661955997</c:v>
                </c:pt>
                <c:pt idx="23420">
                  <c:v>60.9961786965765</c:v>
                </c:pt>
                <c:pt idx="23421">
                  <c:v>60.987179731197003</c:v>
                </c:pt>
                <c:pt idx="23422">
                  <c:v>60.978180765817598</c:v>
                </c:pt>
                <c:pt idx="23423">
                  <c:v>60.969181800438101</c:v>
                </c:pt>
                <c:pt idx="23424">
                  <c:v>60.960182835058603</c:v>
                </c:pt>
                <c:pt idx="23425">
                  <c:v>60.951183869679099</c:v>
                </c:pt>
                <c:pt idx="23426">
                  <c:v>60.942184904299602</c:v>
                </c:pt>
                <c:pt idx="23427">
                  <c:v>60.947650192175402</c:v>
                </c:pt>
                <c:pt idx="23428">
                  <c:v>60.926124216461098</c:v>
                </c:pt>
                <c:pt idx="23429">
                  <c:v>60.920124079132002</c:v>
                </c:pt>
                <c:pt idx="23430">
                  <c:v>60.914123941802899</c:v>
                </c:pt>
                <c:pt idx="23431">
                  <c:v>60.908123804473803</c:v>
                </c:pt>
                <c:pt idx="23432">
                  <c:v>60.9021236671447</c:v>
                </c:pt>
                <c:pt idx="23433">
                  <c:v>60.896123529815597</c:v>
                </c:pt>
                <c:pt idx="23434">
                  <c:v>60.890123392486501</c:v>
                </c:pt>
                <c:pt idx="23435">
                  <c:v>60.884123255157398</c:v>
                </c:pt>
                <c:pt idx="23436">
                  <c:v>60.878123117828302</c:v>
                </c:pt>
                <c:pt idx="23437">
                  <c:v>60.8431861579895</c:v>
                </c:pt>
                <c:pt idx="23438">
                  <c:v>60.862247000884999</c:v>
                </c:pt>
                <c:pt idx="23439">
                  <c:v>60.850247107696497</c:v>
                </c:pt>
                <c:pt idx="23440">
                  <c:v>60.838247214508002</c:v>
                </c:pt>
                <c:pt idx="23441">
                  <c:v>60.826247321319499</c:v>
                </c:pt>
                <c:pt idx="23442">
                  <c:v>60.814247428131097</c:v>
                </c:pt>
                <c:pt idx="23443">
                  <c:v>60.802247534942602</c:v>
                </c:pt>
                <c:pt idx="23444">
                  <c:v>60.7902476417541</c:v>
                </c:pt>
                <c:pt idx="23445">
                  <c:v>60.778247748565597</c:v>
                </c:pt>
                <c:pt idx="23446">
                  <c:v>60.766247855377102</c:v>
                </c:pt>
                <c:pt idx="23447">
                  <c:v>60.783184784698399</c:v>
                </c:pt>
                <c:pt idx="23448">
                  <c:v>60.746123911285402</c:v>
                </c:pt>
                <c:pt idx="23449">
                  <c:v>60.740123773956299</c:v>
                </c:pt>
                <c:pt idx="23450">
                  <c:v>60.734123636627103</c:v>
                </c:pt>
                <c:pt idx="23451">
                  <c:v>60.728123499298</c:v>
                </c:pt>
                <c:pt idx="23452">
                  <c:v>60.722123361968997</c:v>
                </c:pt>
                <c:pt idx="23453">
                  <c:v>60.716123224639801</c:v>
                </c:pt>
                <c:pt idx="23454">
                  <c:v>60.710123087310699</c:v>
                </c:pt>
                <c:pt idx="23455">
                  <c:v>60.704122949981603</c:v>
                </c:pt>
                <c:pt idx="23456">
                  <c:v>60.6981228126525</c:v>
                </c:pt>
                <c:pt idx="23457">
                  <c:v>60.675216090978303</c:v>
                </c:pt>
                <c:pt idx="23458">
                  <c:v>60.6841855856919</c:v>
                </c:pt>
                <c:pt idx="23459">
                  <c:v>60.659732952229199</c:v>
                </c:pt>
                <c:pt idx="23460">
                  <c:v>60.652583974117597</c:v>
                </c:pt>
                <c:pt idx="23461">
                  <c:v>60.645434996005903</c:v>
                </c:pt>
                <c:pt idx="23462">
                  <c:v>60.638286017894302</c:v>
                </c:pt>
                <c:pt idx="23463">
                  <c:v>60.631137039782701</c:v>
                </c:pt>
                <c:pt idx="23464">
                  <c:v>60.623988061671</c:v>
                </c:pt>
                <c:pt idx="23465">
                  <c:v>60.616839083559398</c:v>
                </c:pt>
                <c:pt idx="23466">
                  <c:v>60.609690105447697</c:v>
                </c:pt>
                <c:pt idx="23467">
                  <c:v>60.5944525052712</c:v>
                </c:pt>
                <c:pt idx="23468">
                  <c:v>60.594199464289296</c:v>
                </c:pt>
                <c:pt idx="23469">
                  <c:v>60.585199449030497</c:v>
                </c:pt>
                <c:pt idx="23470">
                  <c:v>60.576199433771698</c:v>
                </c:pt>
                <c:pt idx="23471">
                  <c:v>60.567199418512899</c:v>
                </c:pt>
                <c:pt idx="23472">
                  <c:v>60.5581994032541</c:v>
                </c:pt>
                <c:pt idx="23473">
                  <c:v>60.549199387995401</c:v>
                </c:pt>
                <c:pt idx="23474">
                  <c:v>60.540199372736602</c:v>
                </c:pt>
                <c:pt idx="23475">
                  <c:v>60.531199357477803</c:v>
                </c:pt>
                <c:pt idx="23476">
                  <c:v>60.522199342218997</c:v>
                </c:pt>
                <c:pt idx="23477">
                  <c:v>60.513200050280403</c:v>
                </c:pt>
                <c:pt idx="23478">
                  <c:v>60.504199408349997</c:v>
                </c:pt>
                <c:pt idx="23479">
                  <c:v>60.495199543088901</c:v>
                </c:pt>
                <c:pt idx="23480">
                  <c:v>60.486199677827898</c:v>
                </c:pt>
                <c:pt idx="23481">
                  <c:v>60.477199812566901</c:v>
                </c:pt>
                <c:pt idx="23482">
                  <c:v>60.468199947305799</c:v>
                </c:pt>
                <c:pt idx="23483">
                  <c:v>60.459200082044802</c:v>
                </c:pt>
                <c:pt idx="23484">
                  <c:v>60.450200216783799</c:v>
                </c:pt>
                <c:pt idx="23485">
                  <c:v>60.441200351522703</c:v>
                </c:pt>
                <c:pt idx="23486">
                  <c:v>60.432200486261699</c:v>
                </c:pt>
                <c:pt idx="23487">
                  <c:v>60.423271446767899</c:v>
                </c:pt>
                <c:pt idx="23488">
                  <c:v>60.414210209249603</c:v>
                </c:pt>
                <c:pt idx="23489">
                  <c:v>60.405225019553797</c:v>
                </c:pt>
                <c:pt idx="23490">
                  <c:v>60.396239829857997</c:v>
                </c:pt>
                <c:pt idx="23491">
                  <c:v>60.387254640162197</c:v>
                </c:pt>
                <c:pt idx="23492">
                  <c:v>60.378269450466398</c:v>
                </c:pt>
                <c:pt idx="23493">
                  <c:v>60.369284260770598</c:v>
                </c:pt>
                <c:pt idx="23494">
                  <c:v>60.360299071074799</c:v>
                </c:pt>
                <c:pt idx="23495">
                  <c:v>60.351313881378999</c:v>
                </c:pt>
                <c:pt idx="23496">
                  <c:v>60.3423286916832</c:v>
                </c:pt>
                <c:pt idx="23497">
                  <c:v>60.333272792933599</c:v>
                </c:pt>
                <c:pt idx="23498">
                  <c:v>60.324349100928501</c:v>
                </c:pt>
                <c:pt idx="23499">
                  <c:v>60.315349235667497</c:v>
                </c:pt>
                <c:pt idx="23500">
                  <c:v>60.306349370406501</c:v>
                </c:pt>
                <c:pt idx="23501">
                  <c:v>60.297349505145398</c:v>
                </c:pt>
                <c:pt idx="23502">
                  <c:v>60.288349639884402</c:v>
                </c:pt>
                <c:pt idx="23503">
                  <c:v>60.279349774623398</c:v>
                </c:pt>
                <c:pt idx="23504">
                  <c:v>60.270349909362302</c:v>
                </c:pt>
                <c:pt idx="23505">
                  <c:v>60.261350044101299</c:v>
                </c:pt>
                <c:pt idx="23506">
                  <c:v>60.252350178840302</c:v>
                </c:pt>
                <c:pt idx="23507">
                  <c:v>60.233844939032998</c:v>
                </c:pt>
                <c:pt idx="23508">
                  <c:v>60.232958714355398</c:v>
                </c:pt>
                <c:pt idx="23509">
                  <c:v>60.221740946364903</c:v>
                </c:pt>
                <c:pt idx="23510">
                  <c:v>60.210523178374402</c:v>
                </c:pt>
                <c:pt idx="23511">
                  <c:v>60.1993054103839</c:v>
                </c:pt>
                <c:pt idx="23512">
                  <c:v>60.188087642393398</c:v>
                </c:pt>
                <c:pt idx="23513">
                  <c:v>60.176869874402897</c:v>
                </c:pt>
                <c:pt idx="23514">
                  <c:v>60.165652106412402</c:v>
                </c:pt>
                <c:pt idx="23515">
                  <c:v>60.171350247383103</c:v>
                </c:pt>
                <c:pt idx="23516">
                  <c:v>60.149997711181598</c:v>
                </c:pt>
                <c:pt idx="23517">
                  <c:v>60.137942509309298</c:v>
                </c:pt>
                <c:pt idx="23518">
                  <c:v>60.144351142701403</c:v>
                </c:pt>
                <c:pt idx="23519">
                  <c:v>60.135352627195203</c:v>
                </c:pt>
                <c:pt idx="23520">
                  <c:v>60.126354111688997</c:v>
                </c:pt>
                <c:pt idx="23521">
                  <c:v>60.117355596182797</c:v>
                </c:pt>
                <c:pt idx="23522">
                  <c:v>60.108357080676598</c:v>
                </c:pt>
                <c:pt idx="23523">
                  <c:v>60.099358565170398</c:v>
                </c:pt>
                <c:pt idx="23524">
                  <c:v>60.090360049664199</c:v>
                </c:pt>
                <c:pt idx="23525">
                  <c:v>60.081361534157999</c:v>
                </c:pt>
                <c:pt idx="23526">
                  <c:v>60.072363018651799</c:v>
                </c:pt>
                <c:pt idx="23527">
                  <c:v>60.063352952436198</c:v>
                </c:pt>
                <c:pt idx="23528">
                  <c:v>60.054364485736997</c:v>
                </c:pt>
                <c:pt idx="23529">
                  <c:v>60.045363570386598</c:v>
                </c:pt>
                <c:pt idx="23530">
                  <c:v>60.036362655036299</c:v>
                </c:pt>
                <c:pt idx="23531">
                  <c:v>60.027361739686</c:v>
                </c:pt>
                <c:pt idx="23532">
                  <c:v>60.018360824335701</c:v>
                </c:pt>
                <c:pt idx="23533">
                  <c:v>60.009359908985303</c:v>
                </c:pt>
                <c:pt idx="23534">
                  <c:v>60.000358993634997</c:v>
                </c:pt>
                <c:pt idx="23535">
                  <c:v>59.991358078284698</c:v>
                </c:pt>
                <c:pt idx="23536">
                  <c:v>59.982357162934399</c:v>
                </c:pt>
                <c:pt idx="23537">
                  <c:v>59.9733641897704</c:v>
                </c:pt>
                <c:pt idx="23538">
                  <c:v>59.964356366527703</c:v>
                </c:pt>
                <c:pt idx="23539">
                  <c:v>59.955357101207703</c:v>
                </c:pt>
                <c:pt idx="23540">
                  <c:v>59.946357835887703</c:v>
                </c:pt>
                <c:pt idx="23541">
                  <c:v>59.937358570567703</c:v>
                </c:pt>
                <c:pt idx="23542">
                  <c:v>59.928359305247703</c:v>
                </c:pt>
                <c:pt idx="23543">
                  <c:v>59.919360039927703</c:v>
                </c:pt>
                <c:pt idx="23544">
                  <c:v>59.910360774607597</c:v>
                </c:pt>
                <c:pt idx="23545">
                  <c:v>59.901361509287597</c:v>
                </c:pt>
                <c:pt idx="23546">
                  <c:v>59.892362243967597</c:v>
                </c:pt>
                <c:pt idx="23547">
                  <c:v>59.883359369030202</c:v>
                </c:pt>
                <c:pt idx="23548">
                  <c:v>59.874363243865901</c:v>
                </c:pt>
                <c:pt idx="23549">
                  <c:v>59.865363228607102</c:v>
                </c:pt>
                <c:pt idx="23550">
                  <c:v>59.856363213348303</c:v>
                </c:pt>
                <c:pt idx="23551">
                  <c:v>59.847363198089603</c:v>
                </c:pt>
                <c:pt idx="23552">
                  <c:v>59.838363182830797</c:v>
                </c:pt>
                <c:pt idx="23553">
                  <c:v>59.829363167571998</c:v>
                </c:pt>
                <c:pt idx="23554">
                  <c:v>59.820363152313199</c:v>
                </c:pt>
                <c:pt idx="23555">
                  <c:v>59.8113631370544</c:v>
                </c:pt>
                <c:pt idx="23556">
                  <c:v>59.802363121795601</c:v>
                </c:pt>
                <c:pt idx="23557">
                  <c:v>59.793363106536802</c:v>
                </c:pt>
                <c:pt idx="23558">
                  <c:v>59.784363091278003</c:v>
                </c:pt>
                <c:pt idx="23559">
                  <c:v>59.775363076019197</c:v>
                </c:pt>
                <c:pt idx="23560">
                  <c:v>59.766363060760497</c:v>
                </c:pt>
                <c:pt idx="23561">
                  <c:v>59.757363045501698</c:v>
                </c:pt>
                <c:pt idx="23562">
                  <c:v>59.748363030242899</c:v>
                </c:pt>
                <c:pt idx="23563">
                  <c:v>59.7393630149841</c:v>
                </c:pt>
                <c:pt idx="23564">
                  <c:v>59.730362999725301</c:v>
                </c:pt>
                <c:pt idx="23565">
                  <c:v>59.721362984466502</c:v>
                </c:pt>
                <c:pt idx="23566">
                  <c:v>59.712362969207703</c:v>
                </c:pt>
                <c:pt idx="23567">
                  <c:v>59.692531073862497</c:v>
                </c:pt>
                <c:pt idx="23568">
                  <c:v>59.692195292362698</c:v>
                </c:pt>
                <c:pt idx="23569">
                  <c:v>59.679732583290097</c:v>
                </c:pt>
                <c:pt idx="23570">
                  <c:v>59.667269874217403</c:v>
                </c:pt>
                <c:pt idx="23571">
                  <c:v>59.654807165144803</c:v>
                </c:pt>
                <c:pt idx="23572">
                  <c:v>59.658377444481303</c:v>
                </c:pt>
                <c:pt idx="23573">
                  <c:v>59.635305702747502</c:v>
                </c:pt>
                <c:pt idx="23574">
                  <c:v>59.629524113462899</c:v>
                </c:pt>
                <c:pt idx="23575">
                  <c:v>59.623742524178397</c:v>
                </c:pt>
                <c:pt idx="23576">
                  <c:v>59.617960934893802</c:v>
                </c:pt>
                <c:pt idx="23577">
                  <c:v>59.601989063770702</c:v>
                </c:pt>
                <c:pt idx="23578">
                  <c:v>59.604395457176999</c:v>
                </c:pt>
                <c:pt idx="23579">
                  <c:v>59.595397323076902</c:v>
                </c:pt>
                <c:pt idx="23580">
                  <c:v>59.586399188976898</c:v>
                </c:pt>
                <c:pt idx="23581">
                  <c:v>59.577401054876802</c:v>
                </c:pt>
                <c:pt idx="23582">
                  <c:v>59.568402920776798</c:v>
                </c:pt>
                <c:pt idx="23583">
                  <c:v>59.559404786676701</c:v>
                </c:pt>
                <c:pt idx="23584">
                  <c:v>59.550406652576697</c:v>
                </c:pt>
                <c:pt idx="23585">
                  <c:v>59.5414085184767</c:v>
                </c:pt>
                <c:pt idx="23586">
                  <c:v>59.532410384376597</c:v>
                </c:pt>
                <c:pt idx="23587">
                  <c:v>59.523402478746497</c:v>
                </c:pt>
                <c:pt idx="23588">
                  <c:v>59.514412855163798</c:v>
                </c:pt>
                <c:pt idx="23589">
                  <c:v>59.505412689902201</c:v>
                </c:pt>
                <c:pt idx="23590">
                  <c:v>59.496412524640697</c:v>
                </c:pt>
                <c:pt idx="23591">
                  <c:v>59.4874123593791</c:v>
                </c:pt>
                <c:pt idx="23592">
                  <c:v>59.478412194117602</c:v>
                </c:pt>
                <c:pt idx="23593">
                  <c:v>59.469412028855999</c:v>
                </c:pt>
                <c:pt idx="23594">
                  <c:v>59.460411863594501</c:v>
                </c:pt>
                <c:pt idx="23595">
                  <c:v>59.451411698332898</c:v>
                </c:pt>
                <c:pt idx="23596">
                  <c:v>59.4424115330714</c:v>
                </c:pt>
                <c:pt idx="23597">
                  <c:v>59.4478434737523</c:v>
                </c:pt>
                <c:pt idx="23598">
                  <c:v>59.426274281994701</c:v>
                </c:pt>
                <c:pt idx="23599">
                  <c:v>59.420274244666302</c:v>
                </c:pt>
                <c:pt idx="23600">
                  <c:v>59.414274207337797</c:v>
                </c:pt>
                <c:pt idx="23601">
                  <c:v>59.4082741700093</c:v>
                </c:pt>
                <c:pt idx="23602">
                  <c:v>59.402274132680802</c:v>
                </c:pt>
                <c:pt idx="23603">
                  <c:v>59.396274095352297</c:v>
                </c:pt>
                <c:pt idx="23604">
                  <c:v>59.390274058023898</c:v>
                </c:pt>
                <c:pt idx="23605">
                  <c:v>59.384274020695401</c:v>
                </c:pt>
                <c:pt idx="23606">
                  <c:v>59.378273983366903</c:v>
                </c:pt>
                <c:pt idx="23607">
                  <c:v>59.343411158370898</c:v>
                </c:pt>
                <c:pt idx="23608">
                  <c:v>59.362548874029201</c:v>
                </c:pt>
                <c:pt idx="23609">
                  <c:v>59.350548780839198</c:v>
                </c:pt>
                <c:pt idx="23610">
                  <c:v>59.338548687649201</c:v>
                </c:pt>
                <c:pt idx="23611">
                  <c:v>59.326548594459197</c:v>
                </c:pt>
                <c:pt idx="23612">
                  <c:v>59.314548501269101</c:v>
                </c:pt>
                <c:pt idx="23613">
                  <c:v>59.302548408079097</c:v>
                </c:pt>
                <c:pt idx="23614">
                  <c:v>59.290548314889101</c:v>
                </c:pt>
                <c:pt idx="23615">
                  <c:v>59.278548221698998</c:v>
                </c:pt>
                <c:pt idx="23616">
                  <c:v>59.266548128509001</c:v>
                </c:pt>
                <c:pt idx="23617">
                  <c:v>59.268979780465301</c:v>
                </c:pt>
                <c:pt idx="23618">
                  <c:v>59.244410990524202</c:v>
                </c:pt>
                <c:pt idx="23619">
                  <c:v>59.235410975265502</c:v>
                </c:pt>
                <c:pt idx="23620">
                  <c:v>59.226410960006703</c:v>
                </c:pt>
                <c:pt idx="23621">
                  <c:v>59.217410944747897</c:v>
                </c:pt>
                <c:pt idx="23622">
                  <c:v>59.208410929489098</c:v>
                </c:pt>
                <c:pt idx="23623">
                  <c:v>59.199410914230299</c:v>
                </c:pt>
                <c:pt idx="23624">
                  <c:v>59.1904108989715</c:v>
                </c:pt>
                <c:pt idx="23625">
                  <c:v>59.181410883712701</c:v>
                </c:pt>
                <c:pt idx="23626">
                  <c:v>59.172410868453902</c:v>
                </c:pt>
                <c:pt idx="23627">
                  <c:v>59.151785309516299</c:v>
                </c:pt>
                <c:pt idx="23628">
                  <c:v>59.149385560930703</c:v>
                </c:pt>
                <c:pt idx="23629">
                  <c:v>59.150273624801599</c:v>
                </c:pt>
                <c:pt idx="23630">
                  <c:v>59.126847466491697</c:v>
                </c:pt>
                <c:pt idx="23631">
                  <c:v>59.123208898613797</c:v>
                </c:pt>
                <c:pt idx="23632">
                  <c:v>59.119570330736003</c:v>
                </c:pt>
                <c:pt idx="23633">
                  <c:v>59.115931762858096</c:v>
                </c:pt>
                <c:pt idx="23634">
                  <c:v>59.112293194980303</c:v>
                </c:pt>
                <c:pt idx="23635">
                  <c:v>59.108654627102403</c:v>
                </c:pt>
                <c:pt idx="23636">
                  <c:v>59.105016059224603</c:v>
                </c:pt>
                <c:pt idx="23637">
                  <c:v>59.0782678685975</c:v>
                </c:pt>
                <c:pt idx="23638">
                  <c:v>59.094410395991702</c:v>
                </c:pt>
                <c:pt idx="23639">
                  <c:v>59.085411880485502</c:v>
                </c:pt>
                <c:pt idx="23640">
                  <c:v>59.076413364979302</c:v>
                </c:pt>
                <c:pt idx="23641">
                  <c:v>59.067414849473103</c:v>
                </c:pt>
                <c:pt idx="23642">
                  <c:v>59.058416333966903</c:v>
                </c:pt>
                <c:pt idx="23643">
                  <c:v>59.049417818460697</c:v>
                </c:pt>
                <c:pt idx="23644">
                  <c:v>59.040419302954497</c:v>
                </c:pt>
                <c:pt idx="23645">
                  <c:v>59.031420787448297</c:v>
                </c:pt>
                <c:pt idx="23646">
                  <c:v>59.022422271942098</c:v>
                </c:pt>
                <c:pt idx="23647">
                  <c:v>58.998987673858799</c:v>
                </c:pt>
                <c:pt idx="23648">
                  <c:v>59.002566511548601</c:v>
                </c:pt>
                <c:pt idx="23649">
                  <c:v>58.990566818354999</c:v>
                </c:pt>
                <c:pt idx="23650">
                  <c:v>58.978567125161398</c:v>
                </c:pt>
                <c:pt idx="23651">
                  <c:v>58.966567431967803</c:v>
                </c:pt>
                <c:pt idx="23652">
                  <c:v>58.954567738774202</c:v>
                </c:pt>
                <c:pt idx="23653">
                  <c:v>58.9425680455806</c:v>
                </c:pt>
                <c:pt idx="23654">
                  <c:v>58.930568352387098</c:v>
                </c:pt>
                <c:pt idx="23655">
                  <c:v>58.918568659193497</c:v>
                </c:pt>
                <c:pt idx="23656">
                  <c:v>58.906568965999902</c:v>
                </c:pt>
                <c:pt idx="23657">
                  <c:v>58.923424174753798</c:v>
                </c:pt>
                <c:pt idx="23658">
                  <c:v>58.886284242699702</c:v>
                </c:pt>
                <c:pt idx="23659">
                  <c:v>58.880284005366597</c:v>
                </c:pt>
                <c:pt idx="23660">
                  <c:v>58.8742837680336</c:v>
                </c:pt>
                <c:pt idx="23661">
                  <c:v>58.868283530700502</c:v>
                </c:pt>
                <c:pt idx="23662">
                  <c:v>58.862283293367398</c:v>
                </c:pt>
                <c:pt idx="23663">
                  <c:v>58.8562830560344</c:v>
                </c:pt>
                <c:pt idx="23664">
                  <c:v>58.850282818701302</c:v>
                </c:pt>
                <c:pt idx="23665">
                  <c:v>58.844282581368297</c:v>
                </c:pt>
                <c:pt idx="23666">
                  <c:v>58.8382823440352</c:v>
                </c:pt>
                <c:pt idx="23667">
                  <c:v>58.817854304555198</c:v>
                </c:pt>
                <c:pt idx="23668">
                  <c:v>58.824424006907101</c:v>
                </c:pt>
                <c:pt idx="23669">
                  <c:v>58.815423991648302</c:v>
                </c:pt>
                <c:pt idx="23670">
                  <c:v>58.806423976389503</c:v>
                </c:pt>
                <c:pt idx="23671">
                  <c:v>58.797423961130697</c:v>
                </c:pt>
                <c:pt idx="23672">
                  <c:v>58.788423945871898</c:v>
                </c:pt>
                <c:pt idx="23673">
                  <c:v>58.779423930613198</c:v>
                </c:pt>
                <c:pt idx="23674">
                  <c:v>58.770423915354399</c:v>
                </c:pt>
                <c:pt idx="23675">
                  <c:v>58.7614239000956</c:v>
                </c:pt>
                <c:pt idx="23676">
                  <c:v>58.752423884836801</c:v>
                </c:pt>
                <c:pt idx="23677">
                  <c:v>58.743424591023199</c:v>
                </c:pt>
                <c:pt idx="23678">
                  <c:v>58.734423947217799</c:v>
                </c:pt>
                <c:pt idx="23679">
                  <c:v>58.725424081956803</c:v>
                </c:pt>
                <c:pt idx="23680">
                  <c:v>58.7164242166957</c:v>
                </c:pt>
                <c:pt idx="23681">
                  <c:v>58.707424351434703</c:v>
                </c:pt>
                <c:pt idx="23682">
                  <c:v>58.6984244861737</c:v>
                </c:pt>
                <c:pt idx="23683">
                  <c:v>58.689424620912597</c:v>
                </c:pt>
                <c:pt idx="23684">
                  <c:v>58.6804247556516</c:v>
                </c:pt>
                <c:pt idx="23685">
                  <c:v>58.671424890390597</c:v>
                </c:pt>
                <c:pt idx="23686">
                  <c:v>58.662425025129501</c:v>
                </c:pt>
                <c:pt idx="23687">
                  <c:v>58.624730187100397</c:v>
                </c:pt>
                <c:pt idx="23688">
                  <c:v>58.6163627581345</c:v>
                </c:pt>
                <c:pt idx="23689">
                  <c:v>58.610354208836398</c:v>
                </c:pt>
                <c:pt idx="23690">
                  <c:v>58.604345659538197</c:v>
                </c:pt>
                <c:pt idx="23691">
                  <c:v>58.598337110240102</c:v>
                </c:pt>
                <c:pt idx="23692">
                  <c:v>58.592328560942001</c:v>
                </c:pt>
                <c:pt idx="23693">
                  <c:v>58.586320011643899</c:v>
                </c:pt>
                <c:pt idx="23694">
                  <c:v>58.580311462345797</c:v>
                </c:pt>
                <c:pt idx="23695">
                  <c:v>58.574302913047603</c:v>
                </c:pt>
                <c:pt idx="23696">
                  <c:v>58.568294363749501</c:v>
                </c:pt>
                <c:pt idx="23697">
                  <c:v>58.547914997309</c:v>
                </c:pt>
                <c:pt idx="23698">
                  <c:v>58.554425977742802</c:v>
                </c:pt>
                <c:pt idx="23699">
                  <c:v>58.545427462236603</c:v>
                </c:pt>
                <c:pt idx="23700">
                  <c:v>58.536428946730403</c:v>
                </c:pt>
                <c:pt idx="23701">
                  <c:v>58.527430431224197</c:v>
                </c:pt>
                <c:pt idx="23702">
                  <c:v>58.518431915717997</c:v>
                </c:pt>
                <c:pt idx="23703">
                  <c:v>58.509433400211798</c:v>
                </c:pt>
                <c:pt idx="23704">
                  <c:v>58.500434884705598</c:v>
                </c:pt>
                <c:pt idx="23705">
                  <c:v>58.491436369199299</c:v>
                </c:pt>
                <c:pt idx="23706">
                  <c:v>58.482437853693099</c:v>
                </c:pt>
                <c:pt idx="23707">
                  <c:v>58.473427797475601</c:v>
                </c:pt>
                <c:pt idx="23708">
                  <c:v>58.464439340776998</c:v>
                </c:pt>
                <c:pt idx="23709">
                  <c:v>58.455438425426699</c:v>
                </c:pt>
                <c:pt idx="23710">
                  <c:v>58.446437510076301</c:v>
                </c:pt>
                <c:pt idx="23711">
                  <c:v>58.437436594726002</c:v>
                </c:pt>
                <c:pt idx="23712">
                  <c:v>58.428435679375703</c:v>
                </c:pt>
                <c:pt idx="23713">
                  <c:v>58.419434764025397</c:v>
                </c:pt>
                <c:pt idx="23714">
                  <c:v>58.410433848674998</c:v>
                </c:pt>
                <c:pt idx="23715">
                  <c:v>58.401432933324699</c:v>
                </c:pt>
                <c:pt idx="23716">
                  <c:v>58.3924320179744</c:v>
                </c:pt>
                <c:pt idx="23717">
                  <c:v>58.3834390379347</c:v>
                </c:pt>
                <c:pt idx="23718">
                  <c:v>58.374431207817501</c:v>
                </c:pt>
                <c:pt idx="23719">
                  <c:v>58.365431942497501</c:v>
                </c:pt>
                <c:pt idx="23720">
                  <c:v>58.356432677177501</c:v>
                </c:pt>
                <c:pt idx="23721">
                  <c:v>58.347433411857502</c:v>
                </c:pt>
                <c:pt idx="23722">
                  <c:v>58.338434146537402</c:v>
                </c:pt>
                <c:pt idx="23723">
                  <c:v>58.329434881217402</c:v>
                </c:pt>
                <c:pt idx="23724">
                  <c:v>58.320435615897402</c:v>
                </c:pt>
                <c:pt idx="23725">
                  <c:v>58.311436350577402</c:v>
                </c:pt>
                <c:pt idx="23726">
                  <c:v>58.302437085257402</c:v>
                </c:pt>
                <c:pt idx="23727">
                  <c:v>58.293434934767198</c:v>
                </c:pt>
                <c:pt idx="23728">
                  <c:v>58.284438184053798</c:v>
                </c:pt>
                <c:pt idx="23729">
                  <c:v>58.275438318792801</c:v>
                </c:pt>
                <c:pt idx="23730">
                  <c:v>58.266438453531698</c:v>
                </c:pt>
                <c:pt idx="23731">
                  <c:v>58.257438588270702</c:v>
                </c:pt>
                <c:pt idx="23732">
                  <c:v>58.248438723009698</c:v>
                </c:pt>
                <c:pt idx="23733">
                  <c:v>58.239438857748603</c:v>
                </c:pt>
                <c:pt idx="23734">
                  <c:v>58.230438992487599</c:v>
                </c:pt>
                <c:pt idx="23735">
                  <c:v>58.221439127226603</c:v>
                </c:pt>
                <c:pt idx="23736">
                  <c:v>58.2124392619655</c:v>
                </c:pt>
                <c:pt idx="23737">
                  <c:v>58.196683612765</c:v>
                </c:pt>
                <c:pt idx="23738">
                  <c:v>58.193498583980897</c:v>
                </c:pt>
                <c:pt idx="23739">
                  <c:v>58.182974917160998</c:v>
                </c:pt>
                <c:pt idx="23740">
                  <c:v>58.172451250341197</c:v>
                </c:pt>
                <c:pt idx="23741">
                  <c:v>58.161927583521297</c:v>
                </c:pt>
                <c:pt idx="23742">
                  <c:v>58.151403916701497</c:v>
                </c:pt>
                <c:pt idx="23743">
                  <c:v>58.140880249881597</c:v>
                </c:pt>
                <c:pt idx="23744">
                  <c:v>58.130356583061698</c:v>
                </c:pt>
                <c:pt idx="23745">
                  <c:v>58.131461035047501</c:v>
                </c:pt>
                <c:pt idx="23746">
                  <c:v>58.109996795654297</c:v>
                </c:pt>
                <c:pt idx="23747">
                  <c:v>58.101624068500897</c:v>
                </c:pt>
                <c:pt idx="23748">
                  <c:v>58.104468020629803</c:v>
                </c:pt>
                <c:pt idx="23749">
                  <c:v>58.0954683868408</c:v>
                </c:pt>
                <c:pt idx="23750">
                  <c:v>58.086468753051697</c:v>
                </c:pt>
                <c:pt idx="23751">
                  <c:v>58.077469119262602</c:v>
                </c:pt>
                <c:pt idx="23752">
                  <c:v>58.068469485473599</c:v>
                </c:pt>
                <c:pt idx="23753">
                  <c:v>58.059469851684497</c:v>
                </c:pt>
                <c:pt idx="23754">
                  <c:v>58.050470217895501</c:v>
                </c:pt>
                <c:pt idx="23755">
                  <c:v>58.041470584106399</c:v>
                </c:pt>
                <c:pt idx="23756">
                  <c:v>58.032470950317297</c:v>
                </c:pt>
                <c:pt idx="23757">
                  <c:v>58.037891597680698</c:v>
                </c:pt>
                <c:pt idx="23758">
                  <c:v>58.016314496263199</c:v>
                </c:pt>
                <c:pt idx="23759">
                  <c:v>58.010314558932002</c:v>
                </c:pt>
                <c:pt idx="23760">
                  <c:v>58.004314621600798</c:v>
                </c:pt>
                <c:pt idx="23761">
                  <c:v>57.998314684269602</c:v>
                </c:pt>
                <c:pt idx="23762">
                  <c:v>57.992314746938398</c:v>
                </c:pt>
                <c:pt idx="23763">
                  <c:v>57.986314809607201</c:v>
                </c:pt>
                <c:pt idx="23764">
                  <c:v>57.980314872275997</c:v>
                </c:pt>
                <c:pt idx="23765">
                  <c:v>57.9743149349448</c:v>
                </c:pt>
                <c:pt idx="23766">
                  <c:v>57.968314997613597</c:v>
                </c:pt>
                <c:pt idx="23767">
                  <c:v>57.947898833563798</c:v>
                </c:pt>
                <c:pt idx="23768">
                  <c:v>57.954473903880803</c:v>
                </c:pt>
                <c:pt idx="23769">
                  <c:v>57.9454752384218</c:v>
                </c:pt>
                <c:pt idx="23770">
                  <c:v>57.936476572962903</c:v>
                </c:pt>
                <c:pt idx="23771">
                  <c:v>57.927477907503899</c:v>
                </c:pt>
                <c:pt idx="23772">
                  <c:v>57.918479242044903</c:v>
                </c:pt>
                <c:pt idx="23773">
                  <c:v>57.909480576585999</c:v>
                </c:pt>
                <c:pt idx="23774">
                  <c:v>57.900481911127002</c:v>
                </c:pt>
                <c:pt idx="23775">
                  <c:v>57.891483245667999</c:v>
                </c:pt>
                <c:pt idx="23776">
                  <c:v>57.882484580209002</c:v>
                </c:pt>
                <c:pt idx="23777">
                  <c:v>57.887898157711099</c:v>
                </c:pt>
                <c:pt idx="23778">
                  <c:v>57.866323786518201</c:v>
                </c:pt>
                <c:pt idx="23779">
                  <c:v>57.860323549185203</c:v>
                </c:pt>
                <c:pt idx="23780">
                  <c:v>57.854323311852099</c:v>
                </c:pt>
                <c:pt idx="23781">
                  <c:v>57.848323074519001</c:v>
                </c:pt>
                <c:pt idx="23782">
                  <c:v>57.842322837186003</c:v>
                </c:pt>
                <c:pt idx="23783">
                  <c:v>57.836322599852899</c:v>
                </c:pt>
                <c:pt idx="23784">
                  <c:v>57.830322362519901</c:v>
                </c:pt>
                <c:pt idx="23785">
                  <c:v>57.824322125186796</c:v>
                </c:pt>
                <c:pt idx="23786">
                  <c:v>57.818321887853799</c:v>
                </c:pt>
                <c:pt idx="23787">
                  <c:v>57.797903847716803</c:v>
                </c:pt>
                <c:pt idx="23788">
                  <c:v>57.804483549245198</c:v>
                </c:pt>
                <c:pt idx="23789">
                  <c:v>57.795483533986399</c:v>
                </c:pt>
                <c:pt idx="23790">
                  <c:v>57.7864835187276</c:v>
                </c:pt>
                <c:pt idx="23791">
                  <c:v>57.777483503468801</c:v>
                </c:pt>
                <c:pt idx="23792">
                  <c:v>57.768483488210002</c:v>
                </c:pt>
                <c:pt idx="23793">
                  <c:v>57.759483472951203</c:v>
                </c:pt>
                <c:pt idx="23794">
                  <c:v>57.750483457692397</c:v>
                </c:pt>
                <c:pt idx="23795">
                  <c:v>57.741483442433598</c:v>
                </c:pt>
                <c:pt idx="23796">
                  <c:v>57.732483427174799</c:v>
                </c:pt>
                <c:pt idx="23797">
                  <c:v>57.737905460978503</c:v>
                </c:pt>
                <c:pt idx="23798">
                  <c:v>57.716321739366002</c:v>
                </c:pt>
                <c:pt idx="23799">
                  <c:v>57.7103222834794</c:v>
                </c:pt>
                <c:pt idx="23800">
                  <c:v>57.704322827592797</c:v>
                </c:pt>
                <c:pt idx="23801">
                  <c:v>57.698323371706202</c:v>
                </c:pt>
                <c:pt idx="23802">
                  <c:v>57.6923239158196</c:v>
                </c:pt>
                <c:pt idx="23803">
                  <c:v>57.686324459933097</c:v>
                </c:pt>
                <c:pt idx="23804">
                  <c:v>57.680325004046502</c:v>
                </c:pt>
                <c:pt idx="23805">
                  <c:v>57.674325548159899</c:v>
                </c:pt>
                <c:pt idx="23806">
                  <c:v>57.668326092273297</c:v>
                </c:pt>
                <c:pt idx="23807">
                  <c:v>57.641731451065297</c:v>
                </c:pt>
                <c:pt idx="23808">
                  <c:v>57.652247181140602</c:v>
                </c:pt>
                <c:pt idx="23809">
                  <c:v>57.6395828746804</c:v>
                </c:pt>
                <c:pt idx="23810">
                  <c:v>57.626918568220098</c:v>
                </c:pt>
                <c:pt idx="23811">
                  <c:v>57.614254261759797</c:v>
                </c:pt>
                <c:pt idx="23812">
                  <c:v>57.618490277036003</c:v>
                </c:pt>
                <c:pt idx="23813">
                  <c:v>57.595014038172899</c:v>
                </c:pt>
                <c:pt idx="23814">
                  <c:v>57.589313196447897</c:v>
                </c:pt>
                <c:pt idx="23815">
                  <c:v>57.583612354723002</c:v>
                </c:pt>
                <c:pt idx="23816">
                  <c:v>57.577911512998099</c:v>
                </c:pt>
                <c:pt idx="23817">
                  <c:v>57.561673562992098</c:v>
                </c:pt>
                <c:pt idx="23818">
                  <c:v>57.564490093656602</c:v>
                </c:pt>
                <c:pt idx="23819">
                  <c:v>57.555489928394998</c:v>
                </c:pt>
                <c:pt idx="23820">
                  <c:v>57.546489763133501</c:v>
                </c:pt>
                <c:pt idx="23821">
                  <c:v>57.537489597871897</c:v>
                </c:pt>
                <c:pt idx="23822">
                  <c:v>57.528489432610399</c:v>
                </c:pt>
                <c:pt idx="23823">
                  <c:v>57.519489267348803</c:v>
                </c:pt>
                <c:pt idx="23824">
                  <c:v>57.510489102087298</c:v>
                </c:pt>
                <c:pt idx="23825">
                  <c:v>57.501488936825801</c:v>
                </c:pt>
                <c:pt idx="23826">
                  <c:v>57.492488771564197</c:v>
                </c:pt>
                <c:pt idx="23827">
                  <c:v>57.497911916594497</c:v>
                </c:pt>
                <c:pt idx="23828">
                  <c:v>57.476325947957697</c:v>
                </c:pt>
                <c:pt idx="23829">
                  <c:v>57.470326610540198</c:v>
                </c:pt>
                <c:pt idx="23830">
                  <c:v>57.464327273122798</c:v>
                </c:pt>
                <c:pt idx="23831">
                  <c:v>57.458327935705299</c:v>
                </c:pt>
                <c:pt idx="23832">
                  <c:v>57.452328598287899</c:v>
                </c:pt>
                <c:pt idx="23833">
                  <c:v>57.446329260870399</c:v>
                </c:pt>
                <c:pt idx="23834">
                  <c:v>57.440329923453</c:v>
                </c:pt>
                <c:pt idx="23835">
                  <c:v>57.4343305860355</c:v>
                </c:pt>
                <c:pt idx="23836">
                  <c:v>57.4283312486181</c:v>
                </c:pt>
                <c:pt idx="23837">
                  <c:v>57.4079117154605</c:v>
                </c:pt>
                <c:pt idx="23838">
                  <c:v>57.414499251270797</c:v>
                </c:pt>
                <c:pt idx="23839">
                  <c:v>57.405499386009701</c:v>
                </c:pt>
                <c:pt idx="23840">
                  <c:v>57.396499520748698</c:v>
                </c:pt>
                <c:pt idx="23841">
                  <c:v>57.387499655487701</c:v>
                </c:pt>
                <c:pt idx="23842">
                  <c:v>57.378499790226599</c:v>
                </c:pt>
                <c:pt idx="23843">
                  <c:v>57.369499924965602</c:v>
                </c:pt>
                <c:pt idx="23844">
                  <c:v>57.360500059704599</c:v>
                </c:pt>
                <c:pt idx="23845">
                  <c:v>57.351500194443503</c:v>
                </c:pt>
                <c:pt idx="23846">
                  <c:v>57.342500329182499</c:v>
                </c:pt>
                <c:pt idx="23847">
                  <c:v>57.347916768836903</c:v>
                </c:pt>
                <c:pt idx="23848">
                  <c:v>57.326333104404704</c:v>
                </c:pt>
                <c:pt idx="23849">
                  <c:v>57.320333248547797</c:v>
                </c:pt>
                <c:pt idx="23850">
                  <c:v>57.314333392690799</c:v>
                </c:pt>
                <c:pt idx="23851">
                  <c:v>57.3083335368338</c:v>
                </c:pt>
                <c:pt idx="23852">
                  <c:v>57.302333680976901</c:v>
                </c:pt>
                <c:pt idx="23853">
                  <c:v>57.296333825119902</c:v>
                </c:pt>
                <c:pt idx="23854">
                  <c:v>57.290333969262903</c:v>
                </c:pt>
                <c:pt idx="23855">
                  <c:v>57.284334113405897</c:v>
                </c:pt>
                <c:pt idx="23856">
                  <c:v>57.278334257548998</c:v>
                </c:pt>
                <c:pt idx="23857">
                  <c:v>57.272333049089902</c:v>
                </c:pt>
                <c:pt idx="23858">
                  <c:v>57.2663343738555</c:v>
                </c:pt>
                <c:pt idx="23859">
                  <c:v>57.260334236526397</c:v>
                </c:pt>
                <c:pt idx="23860">
                  <c:v>57.254334099197301</c:v>
                </c:pt>
                <c:pt idx="23861">
                  <c:v>57.248333961868198</c:v>
                </c:pt>
                <c:pt idx="23862">
                  <c:v>57.242333824539102</c:v>
                </c:pt>
                <c:pt idx="23863">
                  <c:v>57.236333687209999</c:v>
                </c:pt>
                <c:pt idx="23864">
                  <c:v>57.230333549880903</c:v>
                </c:pt>
                <c:pt idx="23865">
                  <c:v>57.2243334125518</c:v>
                </c:pt>
                <c:pt idx="23866">
                  <c:v>57.218333275222697</c:v>
                </c:pt>
                <c:pt idx="23867">
                  <c:v>57.197917825191098</c:v>
                </c:pt>
                <c:pt idx="23868">
                  <c:v>57.204500166798098</c:v>
                </c:pt>
                <c:pt idx="23869">
                  <c:v>57.195500301537102</c:v>
                </c:pt>
                <c:pt idx="23870">
                  <c:v>57.186500436275999</c:v>
                </c:pt>
                <c:pt idx="23871">
                  <c:v>57.177500571015003</c:v>
                </c:pt>
                <c:pt idx="23872">
                  <c:v>57.168500705753999</c:v>
                </c:pt>
                <c:pt idx="23873">
                  <c:v>57.159500840492903</c:v>
                </c:pt>
                <c:pt idx="23874">
                  <c:v>57.1505009752319</c:v>
                </c:pt>
                <c:pt idx="23875">
                  <c:v>57.141501109970903</c:v>
                </c:pt>
                <c:pt idx="23876">
                  <c:v>57.1325012447098</c:v>
                </c:pt>
                <c:pt idx="23877">
                  <c:v>57.105806317795903</c:v>
                </c:pt>
                <c:pt idx="23878">
                  <c:v>57.116333970164902</c:v>
                </c:pt>
                <c:pt idx="23879">
                  <c:v>57.0881794723052</c:v>
                </c:pt>
                <c:pt idx="23880">
                  <c:v>57.084820283591696</c:v>
                </c:pt>
                <c:pt idx="23881">
                  <c:v>57.0814610948783</c:v>
                </c:pt>
                <c:pt idx="23882">
                  <c:v>57.078101906164797</c:v>
                </c:pt>
                <c:pt idx="23883">
                  <c:v>57.0747427174514</c:v>
                </c:pt>
                <c:pt idx="23884">
                  <c:v>57.071383528737897</c:v>
                </c:pt>
                <c:pt idx="23885">
                  <c:v>57.0680243400245</c:v>
                </c:pt>
                <c:pt idx="23886">
                  <c:v>57.064665151310997</c:v>
                </c:pt>
                <c:pt idx="23887">
                  <c:v>57.022322785388802</c:v>
                </c:pt>
                <c:pt idx="23888">
                  <c:v>57.052672478394797</c:v>
                </c:pt>
                <c:pt idx="23889">
                  <c:v>57.040673985030601</c:v>
                </c:pt>
                <c:pt idx="23890">
                  <c:v>57.028675491666299</c:v>
                </c:pt>
                <c:pt idx="23891">
                  <c:v>57.016676998302103</c:v>
                </c:pt>
                <c:pt idx="23892">
                  <c:v>57.0046785049378</c:v>
                </c:pt>
                <c:pt idx="23893">
                  <c:v>56.992680011573597</c:v>
                </c:pt>
                <c:pt idx="23894">
                  <c:v>56.980681518209302</c:v>
                </c:pt>
                <c:pt idx="23895">
                  <c:v>56.968683024845099</c:v>
                </c:pt>
                <c:pt idx="23896">
                  <c:v>56.956684531480803</c:v>
                </c:pt>
                <c:pt idx="23897">
                  <c:v>56.959111288657098</c:v>
                </c:pt>
                <c:pt idx="23898">
                  <c:v>56.934516536142901</c:v>
                </c:pt>
                <c:pt idx="23899">
                  <c:v>56.925519669787398</c:v>
                </c:pt>
                <c:pt idx="23900">
                  <c:v>56.916522803431803</c:v>
                </c:pt>
                <c:pt idx="23901">
                  <c:v>56.907525937076301</c:v>
                </c:pt>
                <c:pt idx="23902">
                  <c:v>56.898529070720699</c:v>
                </c:pt>
                <c:pt idx="23903">
                  <c:v>56.889532204365103</c:v>
                </c:pt>
                <c:pt idx="23904">
                  <c:v>56.880535338009601</c:v>
                </c:pt>
                <c:pt idx="23905">
                  <c:v>56.871538471653999</c:v>
                </c:pt>
                <c:pt idx="23906">
                  <c:v>56.862541605298397</c:v>
                </c:pt>
                <c:pt idx="23907">
                  <c:v>56.867940503746503</c:v>
                </c:pt>
                <c:pt idx="23908">
                  <c:v>56.846363390922498</c:v>
                </c:pt>
                <c:pt idx="23909">
                  <c:v>56.840363253593402</c:v>
                </c:pt>
                <c:pt idx="23910">
                  <c:v>56.834363116264299</c:v>
                </c:pt>
                <c:pt idx="23911">
                  <c:v>56.828362978935203</c:v>
                </c:pt>
                <c:pt idx="23912">
                  <c:v>56.8223628416061</c:v>
                </c:pt>
                <c:pt idx="23913">
                  <c:v>56.816362704276997</c:v>
                </c:pt>
                <c:pt idx="23914">
                  <c:v>56.810362566947902</c:v>
                </c:pt>
                <c:pt idx="23915">
                  <c:v>56.804362429618799</c:v>
                </c:pt>
                <c:pt idx="23916">
                  <c:v>56.798362292289703</c:v>
                </c:pt>
                <c:pt idx="23917">
                  <c:v>56.792364467411304</c:v>
                </c:pt>
                <c:pt idx="23918">
                  <c:v>56.786362309318399</c:v>
                </c:pt>
                <c:pt idx="23919">
                  <c:v>56.780362653453302</c:v>
                </c:pt>
                <c:pt idx="23920">
                  <c:v>56.774362997588199</c:v>
                </c:pt>
                <c:pt idx="23921">
                  <c:v>56.768363341723102</c:v>
                </c:pt>
                <c:pt idx="23922">
                  <c:v>56.762363685857999</c:v>
                </c:pt>
                <c:pt idx="23923">
                  <c:v>56.756364029992902</c:v>
                </c:pt>
                <c:pt idx="23924">
                  <c:v>56.750364374127798</c:v>
                </c:pt>
                <c:pt idx="23925">
                  <c:v>56.744364718262602</c:v>
                </c:pt>
                <c:pt idx="23926">
                  <c:v>56.738365062397499</c:v>
                </c:pt>
                <c:pt idx="23927">
                  <c:v>56.670931098846999</c:v>
                </c:pt>
                <c:pt idx="23928">
                  <c:v>56.716912088272501</c:v>
                </c:pt>
                <c:pt idx="23929">
                  <c:v>56.695303743808502</c:v>
                </c:pt>
                <c:pt idx="23930">
                  <c:v>56.673695399344403</c:v>
                </c:pt>
                <c:pt idx="23931">
                  <c:v>56.652087054880298</c:v>
                </c:pt>
                <c:pt idx="23932">
                  <c:v>56.630478710416199</c:v>
                </c:pt>
                <c:pt idx="23933">
                  <c:v>56.6088703659521</c:v>
                </c:pt>
                <c:pt idx="23934">
                  <c:v>56.103810191148703</c:v>
                </c:pt>
                <c:pt idx="23935">
                  <c:v>55.961831948719201</c:v>
                </c:pt>
                <c:pt idx="23936">
                  <c:v>55.813330352244002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D5-4E31-A261-0E659FA4E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473599"/>
        <c:axId val="1234487999"/>
      </c:scatterChart>
      <c:valAx>
        <c:axId val="1234473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87999"/>
        <c:crosses val="autoZero"/>
        <c:crossBetween val="midCat"/>
      </c:valAx>
      <c:valAx>
        <c:axId val="1234487999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%</a:t>
                </a:r>
                <a:r>
                  <a:rPr lang="en-US" baseline="0" dirty="0">
                    <a:solidFill>
                      <a:schemeClr val="accent1"/>
                    </a:solidFill>
                  </a:rPr>
                  <a:t>LN2 in tank</a:t>
                </a:r>
                <a:endParaRPr lang="en-US" dirty="0">
                  <a:solidFill>
                    <a:schemeClr val="accent1"/>
                  </a:solidFill>
                </a:endParaRPr>
              </a:p>
            </c:rich>
          </c:tx>
          <c:layout>
            <c:manualLayout>
              <c:xMode val="edge"/>
              <c:yMode val="edge"/>
              <c:x val="5.9963298054838875E-2"/>
              <c:y val="0.31557527194639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735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1020000"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B7901-FF97-4BAC-AF78-2C316B6A6417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5887-BF82-4468-B2B4-51FAF953CB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BAFB-1B1B-2040-3F90-971406834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61" y="791619"/>
            <a:ext cx="8825658" cy="1017144"/>
          </a:xfrm>
        </p:spPr>
        <p:txBody>
          <a:bodyPr/>
          <a:lstStyle/>
          <a:p>
            <a:r>
              <a:rPr lang="en-US" dirty="0"/>
              <a:t>CERN Mock-up test results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E9936F-A330-CD70-0E9C-13617004C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1" y="1754219"/>
            <a:ext cx="8825658" cy="435616"/>
          </a:xfrm>
        </p:spPr>
        <p:txBody>
          <a:bodyPr>
            <a:normAutofit/>
          </a:bodyPr>
          <a:lstStyle/>
          <a:p>
            <a:r>
              <a:rPr lang="en-US" dirty="0"/>
              <a:t>Long run at ln2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11067A-B14E-F768-BBDD-A70C2FCC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D10444-3C71-F69F-81CB-430C0C79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179" y="2260823"/>
            <a:ext cx="4718460" cy="1021080"/>
          </a:xfrm>
        </p:spPr>
        <p:txBody>
          <a:bodyPr/>
          <a:lstStyle/>
          <a:p>
            <a:r>
              <a:rPr lang="en-US" sz="2800" dirty="0"/>
              <a:t>DarkSide20K Calibration Meeting 28/06/2023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AF890-71F3-E9B5-F323-3095FC1BF1BF}"/>
              </a:ext>
            </a:extLst>
          </p:cNvPr>
          <p:cNvSpPr txBox="1"/>
          <p:nvPr/>
        </p:nvSpPr>
        <p:spPr>
          <a:xfrm>
            <a:off x="700087" y="5875922"/>
            <a:ext cx="1117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P. Barrillon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L. Boistay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F.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Hubaut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 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Pralavorio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Skensved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(3)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M.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Uffelen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Cryolab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C8BFB-7660-EA37-8C7D-037BECB004F9}"/>
              </a:ext>
            </a:extLst>
          </p:cNvPr>
          <p:cNvSpPr txBox="1">
            <a:spLocks/>
          </p:cNvSpPr>
          <p:nvPr/>
        </p:nvSpPr>
        <p:spPr>
          <a:xfrm>
            <a:off x="1972811" y="6447453"/>
            <a:ext cx="824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(1) CPPM, (2) CERN,(3) Queen’s University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04E7C-9324-F83D-EC8A-771032804E20}"/>
              </a:ext>
            </a:extLst>
          </p:cNvPr>
          <p:cNvSpPr txBox="1"/>
          <p:nvPr/>
        </p:nvSpPr>
        <p:spPr>
          <a:xfrm>
            <a:off x="1001261" y="3232069"/>
            <a:ext cx="4907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Setting up the Mock-up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Overall conditions of the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Stress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Long stay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21269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(First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37" name="Image 3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A3E9CEC-95CF-598F-D458-99292A12D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3" t="11879" r="1060" b="8131"/>
          <a:stretch/>
        </p:blipFill>
        <p:spPr>
          <a:xfrm>
            <a:off x="1464661" y="2436827"/>
            <a:ext cx="2006081" cy="3043094"/>
          </a:xfrm>
          <a:prstGeom prst="rect">
            <a:avLst/>
          </a:prstGeom>
        </p:spPr>
      </p:pic>
      <p:pic>
        <p:nvPicPr>
          <p:cNvPr id="39" name="Image 3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A1DC52F-7F8F-F34E-9C44-9B0DBE4E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9" t="12181" r="1103" b="5584"/>
          <a:stretch/>
        </p:blipFill>
        <p:spPr>
          <a:xfrm>
            <a:off x="4139562" y="2261163"/>
            <a:ext cx="1994708" cy="3294108"/>
          </a:xfrm>
          <a:prstGeom prst="rect">
            <a:avLst/>
          </a:prstGeom>
        </p:spPr>
      </p:pic>
      <p:pic>
        <p:nvPicPr>
          <p:cNvPr id="41" name="Image 40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463D4AE0-9DF4-D3F2-DA17-EB6F97429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6" t="26431" r="1374" b="5584"/>
          <a:stretch/>
        </p:blipFill>
        <p:spPr>
          <a:xfrm>
            <a:off x="6806261" y="2280047"/>
            <a:ext cx="1994708" cy="329410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Image 42" descr="Une image contenant capture d’écran, ligne, texte, Tracé&#10;&#10;Description générée automatiquement">
            <a:extLst>
              <a:ext uri="{FF2B5EF4-FFF2-40B4-BE49-F238E27FC236}">
                <a16:creationId xmlns:a16="http://schemas.microsoft.com/office/drawing/2014/main" id="{AD629DB1-334A-3779-5915-2FAD640E6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6" t="11812" r="1076" b="5952"/>
          <a:stretch/>
        </p:blipFill>
        <p:spPr>
          <a:xfrm>
            <a:off x="9466618" y="2261164"/>
            <a:ext cx="1994708" cy="3294106"/>
          </a:xfrm>
          <a:prstGeom prst="rect">
            <a:avLst/>
          </a:prstGeom>
        </p:spPr>
      </p:pic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3900195" y="5446173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110574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61048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1152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16/06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/>
          <p:nvPr/>
        </p:nvCxnSpPr>
        <p:spPr>
          <a:xfrm flipH="1">
            <a:off x="7221894" y="1744824"/>
            <a:ext cx="466530" cy="516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6877732" y="1432993"/>
            <a:ext cx="28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40N spike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5DB0EAE-8ADB-E0D0-8F34-A3B593EFAAE2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5987746" y="2012615"/>
            <a:ext cx="1700254" cy="1736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59D92639-0498-61A8-8F55-59EEADF8E579}"/>
              </a:ext>
            </a:extLst>
          </p:cNvPr>
          <p:cNvSpPr txBox="1"/>
          <p:nvPr/>
        </p:nvSpPr>
        <p:spPr>
          <a:xfrm>
            <a:off x="4583488" y="1366284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BA5533-DE7A-153B-5591-9D9BA65A5FFF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C4917B4-9C51-7BAB-4B92-AE9F5A5A1A26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BD5067-A2E7-94BA-8507-0E67533A85C6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44F1B63-6F15-0436-88C9-48409F1EEC48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60A8176-D8FF-BEBD-D146-21FCF3D09B64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9817000-930F-2C69-F4CE-448E2398CF8D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2760AA-5FBB-1677-6483-ABD7FE522964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9226F2-CC6A-9FF3-1FD8-C0ECAB06FE1D}"/>
              </a:ext>
            </a:extLst>
          </p:cNvPr>
          <p:cNvSpPr txBox="1"/>
          <p:nvPr/>
        </p:nvSpPr>
        <p:spPr>
          <a:xfrm>
            <a:off x="3771976" y="603383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DS2 tension : two days at 25-30N at worst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188A0F-F2B8-B86B-89D2-A8CC72E18892}"/>
              </a:ext>
            </a:extLst>
          </p:cNvPr>
          <p:cNvSpPr txBox="1"/>
          <p:nvPr/>
        </p:nvSpPr>
        <p:spPr>
          <a:xfrm>
            <a:off x="1664047" y="247615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25°C/40%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D709EE-B159-01E7-E9D2-355D1758212A}"/>
              </a:ext>
            </a:extLst>
          </p:cNvPr>
          <p:cNvSpPr txBox="1"/>
          <p:nvPr/>
        </p:nvSpPr>
        <p:spPr>
          <a:xfrm>
            <a:off x="4194309" y="233626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E1D9F88-A551-9310-8F6A-ACBF2BD02126}"/>
              </a:ext>
            </a:extLst>
          </p:cNvPr>
          <p:cNvSpPr txBox="1"/>
          <p:nvPr/>
        </p:nvSpPr>
        <p:spPr>
          <a:xfrm>
            <a:off x="6926569" y="2288079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320C88-5894-F2A2-7F61-C2FC444D22AA}"/>
              </a:ext>
            </a:extLst>
          </p:cNvPr>
          <p:cNvSpPr txBox="1"/>
          <p:nvPr/>
        </p:nvSpPr>
        <p:spPr>
          <a:xfrm>
            <a:off x="9565306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24,5°C/43%</a:t>
            </a:r>
          </a:p>
        </p:txBody>
      </p:sp>
    </p:spTree>
    <p:extLst>
      <p:ext uri="{BB962C8B-B14F-4D97-AF65-F5344CB8AC3E}">
        <p14:creationId xmlns:p14="http://schemas.microsoft.com/office/powerpoint/2010/main" val="259170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030F48A4-51D4-D7BD-0115-6C687A6E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 t="12073" r="1068" b="8608"/>
          <a:stretch/>
        </p:blipFill>
        <p:spPr>
          <a:xfrm>
            <a:off x="1796078" y="2261163"/>
            <a:ext cx="1966015" cy="32430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(Second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4119285" y="5445997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38305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92650" y="5552514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64910" y="5532790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22/06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4180115" y="1356184"/>
            <a:ext cx="283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71C4A17C-1C6B-80BB-BCC0-3AA01818E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1" t="11863" r="1075" b="7453"/>
          <a:stretch/>
        </p:blipFill>
        <p:spPr>
          <a:xfrm>
            <a:off x="4210537" y="2261164"/>
            <a:ext cx="1973125" cy="3218757"/>
          </a:xfrm>
          <a:prstGeom prst="rect">
            <a:avLst/>
          </a:prstGeom>
        </p:spPr>
      </p:pic>
      <p:pic>
        <p:nvPicPr>
          <p:cNvPr id="11" name="Image 10" descr="Une image contenant capture d’écran, texte, ligne, Tracé&#10;&#10;Description générée automatiquement">
            <a:extLst>
              <a:ext uri="{FF2B5EF4-FFF2-40B4-BE49-F238E27FC236}">
                <a16:creationId xmlns:a16="http://schemas.microsoft.com/office/drawing/2014/main" id="{9A8C9FBB-990E-ABF7-4424-089CAE507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07" t="12418" r="1444" b="9801"/>
          <a:stretch/>
        </p:blipFill>
        <p:spPr>
          <a:xfrm>
            <a:off x="6832325" y="2261163"/>
            <a:ext cx="1973125" cy="3243002"/>
          </a:xfrm>
          <a:prstGeom prst="rect">
            <a:avLst/>
          </a:prstGeom>
        </p:spPr>
      </p:pic>
      <p:pic>
        <p:nvPicPr>
          <p:cNvPr id="13" name="Image 1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59D13EEA-053C-9B64-6883-8B560C4DF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20" t="11999" r="2368" b="8202"/>
          <a:stretch/>
        </p:blipFill>
        <p:spPr>
          <a:xfrm>
            <a:off x="9454113" y="2247653"/>
            <a:ext cx="1966015" cy="3304104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>
            <a:cxnSpLocks/>
          </p:cNvCxnSpPr>
          <p:nvPr/>
        </p:nvCxnSpPr>
        <p:spPr>
          <a:xfrm flipH="1">
            <a:off x="2918126" y="1782238"/>
            <a:ext cx="1972311" cy="2117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169E2DE-1ACF-EFA1-5147-DB247E3D0E47}"/>
              </a:ext>
            </a:extLst>
          </p:cNvPr>
          <p:cNvSpPr/>
          <p:nvPr/>
        </p:nvSpPr>
        <p:spPr>
          <a:xfrm>
            <a:off x="5263239" y="5950471"/>
            <a:ext cx="2634427" cy="79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tension is stable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4F86401C-E8AB-A50C-8A6E-F23F903D3913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CF0B7F-E1C1-EA76-A41B-4F5F74AB81FC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835CD69-3155-6163-8E2C-0BCD828C7DC2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E1E0F47-4AF0-AA13-AC39-F0A9E763E216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9A7B19E-91C2-8934-1F52-999AE02A8C6E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E6FBCF5-6FE8-2B5E-122B-AA2A77F33306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ABDAF0-2D62-848B-8542-6B8C7C71B9CA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85B996-F462-4367-82B2-F608CA678B5C}"/>
              </a:ext>
            </a:extLst>
          </p:cNvPr>
          <p:cNvSpPr txBox="1"/>
          <p:nvPr/>
        </p:nvSpPr>
        <p:spPr>
          <a:xfrm>
            <a:off x="1854353" y="2309492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24,5°C/47%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1F8214-3B03-6C1D-FDC8-C9B5396F92E0}"/>
              </a:ext>
            </a:extLst>
          </p:cNvPr>
          <p:cNvSpPr txBox="1"/>
          <p:nvPr/>
        </p:nvSpPr>
        <p:spPr>
          <a:xfrm>
            <a:off x="4354800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25°C/54%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BBD2A62-D349-7818-8EF4-81277A483F9A}"/>
              </a:ext>
            </a:extLst>
          </p:cNvPr>
          <p:cNvSpPr txBox="1"/>
          <p:nvPr/>
        </p:nvSpPr>
        <p:spPr>
          <a:xfrm>
            <a:off x="6855247" y="2256384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26°C/53%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05A892-DB51-E8E0-FB53-83AD7B6B251E}"/>
              </a:ext>
            </a:extLst>
          </p:cNvPr>
          <p:cNvSpPr txBox="1"/>
          <p:nvPr/>
        </p:nvSpPr>
        <p:spPr>
          <a:xfrm>
            <a:off x="9513553" y="2247653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24°C/60%</a:t>
            </a:r>
          </a:p>
        </p:txBody>
      </p:sp>
    </p:spTree>
    <p:extLst>
      <p:ext uri="{BB962C8B-B14F-4D97-AF65-F5344CB8AC3E}">
        <p14:creationId xmlns:p14="http://schemas.microsoft.com/office/powerpoint/2010/main" val="4281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for the test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124" y="1210373"/>
            <a:ext cx="4421462" cy="42509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6413" y="2253541"/>
            <a:ext cx="6575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goal is to check </a:t>
            </a:r>
            <a:r>
              <a:rPr lang="en-US" sz="1600" b="1" dirty="0"/>
              <a:t>how the motors react when the source is left for a long time </a:t>
            </a:r>
            <a:r>
              <a:rPr lang="en-US" sz="1600" dirty="0"/>
              <a:t>at a PT100 step.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B5E85-A939-2158-99BF-1C1C3E47DAC4}"/>
              </a:ext>
            </a:extLst>
          </p:cNvPr>
          <p:cNvSpPr txBox="1"/>
          <p:nvPr/>
        </p:nvSpPr>
        <p:spPr>
          <a:xfrm>
            <a:off x="86414" y="2816105"/>
            <a:ext cx="639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left the source at different spots for different periods of time (1min, 10min, 30min, 1h, 2h, a night, a weekend) </a:t>
            </a:r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53ADDC4-B7B5-8528-3169-6181C52B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71480"/>
              </p:ext>
            </p:extLst>
          </p:nvPr>
        </p:nvGraphicFramePr>
        <p:xfrm>
          <a:off x="86413" y="3483377"/>
          <a:ext cx="7772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655">
                  <a:extLst>
                    <a:ext uri="{9D8B030D-6E8A-4147-A177-3AD203B41FA5}">
                      <a16:colId xmlns:a16="http://schemas.microsoft.com/office/drawing/2014/main" val="10399940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338480921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1495466842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86231455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698948998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36451448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964979526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187911393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028213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57</a:t>
                      </a:r>
                      <a:r>
                        <a:rPr lang="en-US" sz="1400" baseline="0" dirty="0"/>
                        <a:t>Co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133</a:t>
                      </a:r>
                      <a:r>
                        <a:rPr lang="en-US" sz="1400" baseline="0" dirty="0"/>
                        <a:t>Ba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22</a:t>
                      </a:r>
                      <a:r>
                        <a:rPr lang="en-US" sz="1400" baseline="0" dirty="0"/>
                        <a:t>Na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137</a:t>
                      </a:r>
                      <a:r>
                        <a:rPr lang="en-US" sz="1400" baseline="0" dirty="0"/>
                        <a:t>Cs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60</a:t>
                      </a:r>
                      <a:r>
                        <a:rPr lang="en-US" sz="1400" baseline="0" dirty="0"/>
                        <a:t>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/>
                        <a:t>AmBe</a:t>
                      </a:r>
                      <a:endParaRPr lang="en-US" sz="14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AmLi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89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Energy (keV)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[0.2, 12]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[2, 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[0, 2]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(side)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04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(bottom)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80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Duration of calibration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18,72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7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Time on each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12’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1h50’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2h20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3h45’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8h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27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7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14" name="Image 13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3F2B6F24-2329-01B3-06B1-B15C0DB14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/>
          <a:stretch/>
        </p:blipFill>
        <p:spPr>
          <a:xfrm>
            <a:off x="6250942" y="2390995"/>
            <a:ext cx="5572569" cy="2559823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77D4B7DB-0ECD-DE95-F653-07D2B7E2FC34}"/>
              </a:ext>
            </a:extLst>
          </p:cNvPr>
          <p:cNvSpPr/>
          <p:nvPr/>
        </p:nvSpPr>
        <p:spPr>
          <a:xfrm>
            <a:off x="7907293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2D63FD-3E37-9D2B-89D7-DC6666AF9516}"/>
              </a:ext>
            </a:extLst>
          </p:cNvPr>
          <p:cNvSpPr/>
          <p:nvPr/>
        </p:nvSpPr>
        <p:spPr>
          <a:xfrm>
            <a:off x="8149302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033FB88-1000-B669-4768-3B0D71A34AE8}"/>
              </a:ext>
            </a:extLst>
          </p:cNvPr>
          <p:cNvSpPr/>
          <p:nvPr/>
        </p:nvSpPr>
        <p:spPr>
          <a:xfrm>
            <a:off x="8872815" y="3516048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3DC73B8-588E-DFEC-8F62-2F6C3BA7E6F0}"/>
              </a:ext>
            </a:extLst>
          </p:cNvPr>
          <p:cNvSpPr/>
          <p:nvPr/>
        </p:nvSpPr>
        <p:spPr>
          <a:xfrm>
            <a:off x="9084020" y="36000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5FA7ACA-88DC-C87C-25F1-4EB14D93A62F}"/>
              </a:ext>
            </a:extLst>
          </p:cNvPr>
          <p:cNvSpPr/>
          <p:nvPr/>
        </p:nvSpPr>
        <p:spPr>
          <a:xfrm>
            <a:off x="10089257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FC665E-FDBD-C6B3-30B0-C697323D42B7}"/>
              </a:ext>
            </a:extLst>
          </p:cNvPr>
          <p:cNvSpPr/>
          <p:nvPr/>
        </p:nvSpPr>
        <p:spPr>
          <a:xfrm>
            <a:off x="10754834" y="3277844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290E686-9797-D23E-C852-24FE3764DCEA}"/>
              </a:ext>
            </a:extLst>
          </p:cNvPr>
          <p:cNvSpPr/>
          <p:nvPr/>
        </p:nvSpPr>
        <p:spPr>
          <a:xfrm>
            <a:off x="11468317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CE0EAD-5645-DB90-1787-3BF8E98DFADA}"/>
              </a:ext>
            </a:extLst>
          </p:cNvPr>
          <p:cNvSpPr/>
          <p:nvPr/>
        </p:nvSpPr>
        <p:spPr>
          <a:xfrm>
            <a:off x="7654553" y="3516049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A94A3F3-03A1-82F7-325B-AA11A80FADEE}"/>
              </a:ext>
            </a:extLst>
          </p:cNvPr>
          <p:cNvSpPr/>
          <p:nvPr/>
        </p:nvSpPr>
        <p:spPr>
          <a:xfrm>
            <a:off x="7375219" y="3396947"/>
            <a:ext cx="23742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0F9095-33D2-6950-2AC4-37D9E147C6D7}"/>
              </a:ext>
            </a:extLst>
          </p:cNvPr>
          <p:cNvSpPr/>
          <p:nvPr/>
        </p:nvSpPr>
        <p:spPr>
          <a:xfrm>
            <a:off x="7460069" y="3647047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6CBB96A6-46E4-BB86-0BB2-D62611F7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 t="44277" r="85313" b="40460"/>
          <a:stretch/>
        </p:blipFill>
        <p:spPr>
          <a:xfrm>
            <a:off x="6914304" y="4768406"/>
            <a:ext cx="622451" cy="390689"/>
          </a:xfrm>
          <a:prstGeom prst="rect">
            <a:avLst/>
          </a:prstGeom>
        </p:spPr>
      </p:pic>
      <p:pic>
        <p:nvPicPr>
          <p:cNvPr id="7" name="Image 6" descr="Une image contenant texte, diagramme, Tracé, nombre&#10;&#10;Description générée automatiquement">
            <a:extLst>
              <a:ext uri="{FF2B5EF4-FFF2-40B4-BE49-F238E27FC236}">
                <a16:creationId xmlns:a16="http://schemas.microsoft.com/office/drawing/2014/main" id="{769446E5-8B60-BE89-22A0-24702241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" y="1814123"/>
            <a:ext cx="6849175" cy="4109505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BED740-1CF7-5AC9-D12B-875B6CCA6F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128058" y="3766150"/>
            <a:ext cx="5332011" cy="180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04154D6-4FB6-AB67-D008-E098A48618E3}"/>
              </a:ext>
            </a:extLst>
          </p:cNvPr>
          <p:cNvCxnSpPr>
            <a:cxnSpLocks/>
          </p:cNvCxnSpPr>
          <p:nvPr/>
        </p:nvCxnSpPr>
        <p:spPr>
          <a:xfrm flipH="1" flipV="1">
            <a:off x="3182679" y="3097970"/>
            <a:ext cx="4730301" cy="247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C3048E9-B868-3DB0-2E45-50C18622E75A}"/>
              </a:ext>
            </a:extLst>
          </p:cNvPr>
          <p:cNvSpPr txBox="1"/>
          <p:nvPr/>
        </p:nvSpPr>
        <p:spPr>
          <a:xfrm>
            <a:off x="4656468" y="5745046"/>
            <a:ext cx="705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the source is moved from its staying position</a:t>
            </a:r>
            <a:r>
              <a:rPr lang="en-US" sz="2000" b="1"/>
              <a:t>, extract maximal </a:t>
            </a:r>
            <a:r>
              <a:rPr lang="en-US" sz="2000" b="1" dirty="0"/>
              <a:t>tension 10s after the start of the move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A8F76A-F58C-68D1-F408-0CC39AF21B42}"/>
              </a:ext>
            </a:extLst>
          </p:cNvPr>
          <p:cNvSpPr txBox="1"/>
          <p:nvPr/>
        </p:nvSpPr>
        <p:spPr>
          <a:xfrm>
            <a:off x="7982064" y="4950818"/>
            <a:ext cx="34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Tension plot during one test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9CDFD0D-8629-BD63-F466-36EE64224659}"/>
              </a:ext>
            </a:extLst>
          </p:cNvPr>
          <p:cNvCxnSpPr/>
          <p:nvPr/>
        </p:nvCxnSpPr>
        <p:spPr>
          <a:xfrm>
            <a:off x="7654553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2F38EB2-BF97-F064-A4E3-9CDA1D13F91C}"/>
              </a:ext>
            </a:extLst>
          </p:cNvPr>
          <p:cNvCxnSpPr/>
          <p:nvPr/>
        </p:nvCxnSpPr>
        <p:spPr>
          <a:xfrm>
            <a:off x="9486778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D6616-509A-4A54-18E7-BB2EA327518F}"/>
              </a:ext>
            </a:extLst>
          </p:cNvPr>
          <p:cNvSpPr txBox="1"/>
          <p:nvPr/>
        </p:nvSpPr>
        <p:spPr>
          <a:xfrm>
            <a:off x="7294646" y="2769818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1min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7D1C55-E773-1761-7C10-4B969820097F}"/>
              </a:ext>
            </a:extLst>
          </p:cNvPr>
          <p:cNvSpPr txBox="1"/>
          <p:nvPr/>
        </p:nvSpPr>
        <p:spPr>
          <a:xfrm>
            <a:off x="8968263" y="2801711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10min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98FD13-D3A2-01D2-13EC-2F09891AA31D}"/>
              </a:ext>
            </a:extLst>
          </p:cNvPr>
          <p:cNvSpPr txBox="1"/>
          <p:nvPr/>
        </p:nvSpPr>
        <p:spPr>
          <a:xfrm>
            <a:off x="10657738" y="2787975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30min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2AD48B-F72C-E4CE-5F2C-B0BD048B1837}"/>
              </a:ext>
            </a:extLst>
          </p:cNvPr>
          <p:cNvSpPr txBox="1"/>
          <p:nvPr/>
        </p:nvSpPr>
        <p:spPr>
          <a:xfrm>
            <a:off x="7749589" y="374681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271A63-7692-F173-4B6F-D1E4797CFE26}"/>
              </a:ext>
            </a:extLst>
          </p:cNvPr>
          <p:cNvSpPr txBox="1"/>
          <p:nvPr/>
        </p:nvSpPr>
        <p:spPr>
          <a:xfrm>
            <a:off x="8050828" y="3590221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73DEB19-5FAE-9C2E-B52D-E56C0E36CC95}"/>
              </a:ext>
            </a:extLst>
          </p:cNvPr>
          <p:cNvSpPr txBox="1"/>
          <p:nvPr/>
        </p:nvSpPr>
        <p:spPr>
          <a:xfrm>
            <a:off x="8245897" y="3481115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23C99C-0327-5298-64AC-E917CFB093C4}"/>
              </a:ext>
            </a:extLst>
          </p:cNvPr>
          <p:cNvSpPr txBox="1"/>
          <p:nvPr/>
        </p:nvSpPr>
        <p:spPr>
          <a:xfrm>
            <a:off x="8440966" y="337200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2623AF4-D0FB-5697-8386-5DF0D440FD6E}"/>
              </a:ext>
            </a:extLst>
          </p:cNvPr>
          <p:cNvSpPr txBox="1"/>
          <p:nvPr/>
        </p:nvSpPr>
        <p:spPr>
          <a:xfrm>
            <a:off x="8706750" y="390627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ACFAD73-E12B-A870-A585-F21ABD7B7AB7}"/>
              </a:ext>
            </a:extLst>
          </p:cNvPr>
          <p:cNvSpPr txBox="1"/>
          <p:nvPr/>
        </p:nvSpPr>
        <p:spPr>
          <a:xfrm>
            <a:off x="8946937" y="3863110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EF8F9A9-47AE-F4A5-3E3F-87FA0CFA84E0}"/>
              </a:ext>
            </a:extLst>
          </p:cNvPr>
          <p:cNvSpPr txBox="1"/>
          <p:nvPr/>
        </p:nvSpPr>
        <p:spPr>
          <a:xfrm>
            <a:off x="9203122" y="393934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0170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Tracé, nombre&#10;&#10;Description générée automatiquement">
            <a:extLst>
              <a:ext uri="{FF2B5EF4-FFF2-40B4-BE49-F238E27FC236}">
                <a16:creationId xmlns:a16="http://schemas.microsoft.com/office/drawing/2014/main" id="{769446E5-8B60-BE89-22A0-247022418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 t="15189" r="1071" b="1462"/>
          <a:stretch/>
        </p:blipFill>
        <p:spPr>
          <a:xfrm>
            <a:off x="979715" y="1743858"/>
            <a:ext cx="9890448" cy="511414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B6CF5DE-3B6F-728D-0DBC-A63B0C9C84B8}"/>
              </a:ext>
            </a:extLst>
          </p:cNvPr>
          <p:cNvSpPr/>
          <p:nvPr/>
        </p:nvSpPr>
        <p:spPr>
          <a:xfrm>
            <a:off x="3390091" y="4833256"/>
            <a:ext cx="3937519" cy="1407487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6B77038-F368-3E9E-6CB8-ED958487BFDA}"/>
              </a:ext>
            </a:extLst>
          </p:cNvPr>
          <p:cNvCxnSpPr/>
          <p:nvPr/>
        </p:nvCxnSpPr>
        <p:spPr>
          <a:xfrm flipH="1">
            <a:off x="2746279" y="5536999"/>
            <a:ext cx="6438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4C474CB-BBF4-9717-1076-37A2B28D1703}"/>
              </a:ext>
            </a:extLst>
          </p:cNvPr>
          <p:cNvSpPr txBox="1"/>
          <p:nvPr/>
        </p:nvSpPr>
        <p:spPr>
          <a:xfrm>
            <a:off x="93306" y="5352333"/>
            <a:ext cx="265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Need to be checked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5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Tracé, nombre&#10;&#10;Description générée automatiquement">
            <a:extLst>
              <a:ext uri="{FF2B5EF4-FFF2-40B4-BE49-F238E27FC236}">
                <a16:creationId xmlns:a16="http://schemas.microsoft.com/office/drawing/2014/main" id="{769446E5-8B60-BE89-22A0-247022418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 t="15189" r="1071" b="1462"/>
          <a:stretch/>
        </p:blipFill>
        <p:spPr>
          <a:xfrm>
            <a:off x="970384" y="1638178"/>
            <a:ext cx="9890448" cy="511414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E31B81A-1936-A5A9-D769-77F951510F48}"/>
              </a:ext>
            </a:extLst>
          </p:cNvPr>
          <p:cNvSpPr/>
          <p:nvPr/>
        </p:nvSpPr>
        <p:spPr>
          <a:xfrm>
            <a:off x="9050693" y="5219822"/>
            <a:ext cx="2985796" cy="1402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Tension is not related to the duration of the stay at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34650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E9E7D2-BAC0-2E9C-68B7-7F03D858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60CE4-2B74-972A-EA62-FC88ABB0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97B9830-CD0F-6C79-AF5E-EF0940122B0F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Conclusion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60FE5F61-D31F-ABD0-DCD3-7DE8F49D4CC6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LN2 Mock-up test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D91756A-ED51-9C1F-9BB8-EC909565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535" y="2304639"/>
            <a:ext cx="4286154" cy="402303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9F50101-FB6B-E276-777A-1811A14313CC}"/>
              </a:ext>
            </a:extLst>
          </p:cNvPr>
          <p:cNvSpPr/>
          <p:nvPr/>
        </p:nvSpPr>
        <p:spPr>
          <a:xfrm>
            <a:off x="10637286" y="4989299"/>
            <a:ext cx="1106906" cy="1402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E4E9E01-0EED-761A-030A-77E65BACDDB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652084" y="4547937"/>
            <a:ext cx="3147305" cy="646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au 11">
                <a:extLst>
                  <a:ext uri="{FF2B5EF4-FFF2-40B4-BE49-F238E27FC236}">
                    <a16:creationId xmlns:a16="http://schemas.microsoft.com/office/drawing/2014/main" id="{92582FB0-96D0-63A6-7627-605CE9C77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406778"/>
                  </p:ext>
                </p:extLst>
              </p:nvPr>
            </p:nvGraphicFramePr>
            <p:xfrm>
              <a:off x="4465633" y="3992265"/>
              <a:ext cx="2806954" cy="27043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4949">
                      <a:extLst>
                        <a:ext uri="{9D8B030D-6E8A-4147-A177-3AD203B41FA5}">
                          <a16:colId xmlns:a16="http://schemas.microsoft.com/office/drawing/2014/main" val="3140202951"/>
                        </a:ext>
                      </a:extLst>
                    </a:gridCol>
                    <a:gridCol w="802005">
                      <a:extLst>
                        <a:ext uri="{9D8B030D-6E8A-4147-A177-3AD203B41FA5}">
                          <a16:colId xmlns:a16="http://schemas.microsoft.com/office/drawing/2014/main" val="3826740716"/>
                        </a:ext>
                      </a:extLst>
                    </a:gridCol>
                  </a:tblGrid>
                  <a:tr h="28540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Liquid in tank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LN2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017624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Speed of the source (cm/s)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6196164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Position Accuracy (cm)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±1</m:t>
                                </m:r>
                              </m:oMath>
                            </m:oMathPara>
                          </a14:m>
                          <a:endParaRPr lang="fr-FR" sz="1200" b="0" dirty="0">
                            <a:solidFill>
                              <a:srgbClr val="00B05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5276897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Tension (N)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15-30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60895"/>
                      </a:ext>
                    </a:extLst>
                  </a:tr>
                  <a:tr h="3638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Ice formation (block)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Mitigated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with gN2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7943297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Total Length for one source (m)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074167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Total </a:t>
                          </a:r>
                          <a:r>
                            <a:rPr lang="en-US" sz="1200" b="1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nb</a:t>
                          </a:r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:r>
                            <a:rPr lang="en-US" sz="1200" b="1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back&amp;forth</a:t>
                          </a:r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/ pipe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6407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au 11">
                <a:extLst>
                  <a:ext uri="{FF2B5EF4-FFF2-40B4-BE49-F238E27FC236}">
                    <a16:creationId xmlns:a16="http://schemas.microsoft.com/office/drawing/2014/main" id="{92582FB0-96D0-63A6-7627-605CE9C77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406778"/>
                  </p:ext>
                </p:extLst>
              </p:nvPr>
            </p:nvGraphicFramePr>
            <p:xfrm>
              <a:off x="4465633" y="3992265"/>
              <a:ext cx="2806954" cy="27043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4949">
                      <a:extLst>
                        <a:ext uri="{9D8B030D-6E8A-4147-A177-3AD203B41FA5}">
                          <a16:colId xmlns:a16="http://schemas.microsoft.com/office/drawing/2014/main" val="3140202951"/>
                        </a:ext>
                      </a:extLst>
                    </a:gridCol>
                    <a:gridCol w="802005">
                      <a:extLst>
                        <a:ext uri="{9D8B030D-6E8A-4147-A177-3AD203B41FA5}">
                          <a16:colId xmlns:a16="http://schemas.microsoft.com/office/drawing/2014/main" val="3826740716"/>
                        </a:ext>
                      </a:extLst>
                    </a:gridCol>
                  </a:tblGrid>
                  <a:tr h="28540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Liquid in tank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LN2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0176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Speed of the source (cm/s)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6196164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Position Accuracy (cm)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0758" t="-251020" r="-1515" b="-5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5276897"/>
                      </a:ext>
                    </a:extLst>
                  </a:tr>
                  <a:tr h="2950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Tension (N)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15-30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608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Ice formation (block)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Mitigated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with gN2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79432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Total Length for one source (m)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074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Total </a:t>
                          </a:r>
                          <a:r>
                            <a:rPr lang="en-US" sz="1200" b="1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nb</a:t>
                          </a:r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:r>
                            <a:rPr lang="en-US" sz="1200" b="1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back&amp;forth</a:t>
                          </a:r>
                          <a:r>
                            <a:rPr lang="en-US" sz="1200" b="1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/ pipe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B05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64079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51D96527-EC0D-496D-E511-A79310B1B438}"/>
              </a:ext>
            </a:extLst>
          </p:cNvPr>
          <p:cNvSpPr txBox="1"/>
          <p:nvPr/>
        </p:nvSpPr>
        <p:spPr>
          <a:xfrm>
            <a:off x="15650" y="2350976"/>
            <a:ext cx="765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 at CERN at LN2 for 18 days (1,3m of useful tube)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Liquid in the tube 50cm from top </a:t>
            </a:r>
            <a:r>
              <a:rPr lang="en-US" dirty="0">
                <a:sym typeface="Wingdings" panose="05000000000000000000" pitchFamily="2" charset="2"/>
              </a:rPr>
              <a:t> T pipe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Ice formation mitigated using gN2  Frost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Average tension 15-30N during stress test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No impact on tension when stopping (from 1min to 2 days)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C995401-3C49-4AF6-FBA7-232016B806CC}"/>
              </a:ext>
            </a:extLst>
          </p:cNvPr>
          <p:cNvSpPr/>
          <p:nvPr/>
        </p:nvSpPr>
        <p:spPr>
          <a:xfrm>
            <a:off x="473242" y="4796589"/>
            <a:ext cx="3344779" cy="1267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Robust behavior of </a:t>
            </a:r>
            <a:r>
              <a:rPr lang="en-US" b="1" dirty="0" err="1"/>
              <a:t>calib</a:t>
            </a:r>
            <a:r>
              <a:rPr lang="en-US" b="1" dirty="0"/>
              <a:t> system at LN2 temperature for 2 weeks</a:t>
            </a:r>
          </a:p>
        </p:txBody>
      </p:sp>
    </p:spTree>
    <p:extLst>
      <p:ext uri="{BB962C8B-B14F-4D97-AF65-F5344CB8AC3E}">
        <p14:creationId xmlns:p14="http://schemas.microsoft.com/office/powerpoint/2010/main" val="84419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E9E7D2-BAC0-2E9C-68B7-7F03D858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60CE4-2B74-972A-EA62-FC88ABB0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97B9830-CD0F-6C79-AF5E-EF0940122B0F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ym typeface="Wingdings" panose="05000000000000000000" pitchFamily="2" charset="2"/>
              </a:rPr>
              <a:t>Next test :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60FE5F61-D31F-ABD0-DCD3-7DE8F49D4CC6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LAr for 5 days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EFDB72-A8AC-42BC-CB39-BEEF98ED044C}"/>
              </a:ext>
            </a:extLst>
          </p:cNvPr>
          <p:cNvSpPr txBox="1"/>
          <p:nvPr/>
        </p:nvSpPr>
        <p:spPr>
          <a:xfrm>
            <a:off x="996699" y="2549544"/>
            <a:ext cx="9593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Warming up the cryostat for 7 days : from LN2 temperature to above 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We expect to start 3</a:t>
            </a:r>
            <a:r>
              <a:rPr lang="en-US" sz="2400" b="1" baseline="30000" dirty="0"/>
              <a:t>rd</a:t>
            </a:r>
            <a:r>
              <a:rPr lang="en-US" sz="2400" b="1" dirty="0"/>
              <a:t> of July : 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ym typeface="Wingdings" panose="05000000000000000000" pitchFamily="2" charset="2"/>
              </a:rPr>
              <a:t>No liquid in tube  gN2 60L/h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ym typeface="Wingdings" panose="05000000000000000000" pitchFamily="2" charset="2"/>
              </a:rPr>
              <a:t>Redo stress and </a:t>
            </a:r>
            <a:r>
              <a:rPr lang="en-US" sz="2400" b="1" dirty="0" err="1">
                <a:sym typeface="Wingdings" panose="05000000000000000000" pitchFamily="2" charset="2"/>
              </a:rPr>
              <a:t>calib</a:t>
            </a:r>
            <a:r>
              <a:rPr lang="en-US" sz="2400" b="1" dirty="0">
                <a:sym typeface="Wingdings" panose="05000000000000000000" pitchFamily="2" charset="2"/>
              </a:rPr>
              <a:t>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87BBD27C-6E34-5AA3-511D-CCCF7BAC5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3504"/>
              </p:ext>
            </p:extLst>
          </p:nvPr>
        </p:nvGraphicFramePr>
        <p:xfrm>
          <a:off x="6968671" y="3299449"/>
          <a:ext cx="4321674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3013">
                  <a:extLst>
                    <a:ext uri="{9D8B030D-6E8A-4147-A177-3AD203B41FA5}">
                      <a16:colId xmlns:a16="http://schemas.microsoft.com/office/drawing/2014/main" val="3433739626"/>
                    </a:ext>
                  </a:extLst>
                </a:gridCol>
                <a:gridCol w="788661">
                  <a:extLst>
                    <a:ext uri="{9D8B030D-6E8A-4147-A177-3AD203B41FA5}">
                      <a16:colId xmlns:a16="http://schemas.microsoft.com/office/drawing/2014/main" val="1232892792"/>
                    </a:ext>
                  </a:extLst>
                </a:gridCol>
              </a:tblGrid>
              <a:tr h="28540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Liquid in tank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445710"/>
                  </a:ext>
                </a:extLst>
              </a:tr>
              <a:tr h="29508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Speed of the source (cm/s)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2964"/>
                  </a:ext>
                </a:extLst>
              </a:tr>
              <a:tr h="29508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Position Accuracy 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10156"/>
                  </a:ext>
                </a:extLst>
              </a:tr>
              <a:tr h="29508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Tension 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03639"/>
                  </a:ext>
                </a:extLst>
              </a:tr>
              <a:tr h="363805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Ice formation (block)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499821"/>
                  </a:ext>
                </a:extLst>
              </a:tr>
              <a:tr h="29508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Length for one source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948295"/>
                  </a:ext>
                </a:extLst>
              </a:tr>
              <a:tr h="29508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</a:t>
                      </a:r>
                      <a:r>
                        <a:rPr lang="en-US" sz="1800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nb</a:t>
                      </a:r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of </a:t>
                      </a:r>
                      <a:r>
                        <a:rPr lang="en-US" sz="1800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back&amp;forth</a:t>
                      </a:r>
                      <a:r>
                        <a:rPr lang="en-US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/ pipe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95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53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074823-CB89-EC33-9DE8-21981844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685" y="6369852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55470B-BCA3-9026-D3F2-3CCA271C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BE2DC6-4C7E-FEEE-D84C-8A74D373EF9E}"/>
              </a:ext>
            </a:extLst>
          </p:cNvPr>
          <p:cNvSpPr txBox="1">
            <a:spLocks/>
          </p:cNvSpPr>
          <p:nvPr/>
        </p:nvSpPr>
        <p:spPr bwMode="gray">
          <a:xfrm>
            <a:off x="1040941" y="76038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Mock-up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6566914-EAB2-D35C-01D3-5A8980C3E12A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7A0B482-E4EC-2EE5-0AF7-D5F39101D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834036"/>
              </p:ext>
            </p:extLst>
          </p:nvPr>
        </p:nvGraphicFramePr>
        <p:xfrm>
          <a:off x="1638623" y="2887753"/>
          <a:ext cx="8852248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517">
                  <a:extLst>
                    <a:ext uri="{9D8B030D-6E8A-4147-A177-3AD203B41FA5}">
                      <a16:colId xmlns:a16="http://schemas.microsoft.com/office/drawing/2014/main" val="801110060"/>
                    </a:ext>
                  </a:extLst>
                </a:gridCol>
                <a:gridCol w="2464277">
                  <a:extLst>
                    <a:ext uri="{9D8B030D-6E8A-4147-A177-3AD203B41FA5}">
                      <a16:colId xmlns:a16="http://schemas.microsoft.com/office/drawing/2014/main" val="31081534"/>
                    </a:ext>
                  </a:extLst>
                </a:gridCol>
                <a:gridCol w="2158237">
                  <a:extLst>
                    <a:ext uri="{9D8B030D-6E8A-4147-A177-3AD203B41FA5}">
                      <a16:colId xmlns:a16="http://schemas.microsoft.com/office/drawing/2014/main" val="1311640118"/>
                    </a:ext>
                  </a:extLst>
                </a:gridCol>
                <a:gridCol w="2756217">
                  <a:extLst>
                    <a:ext uri="{9D8B030D-6E8A-4147-A177-3AD203B41FA5}">
                      <a16:colId xmlns:a16="http://schemas.microsoft.com/office/drawing/2014/main" val="129611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MU_CShort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MU_CLong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MU_Warm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2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Purpose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Robustness against ice </a:t>
                      </a:r>
                    </a:p>
                    <a:p>
                      <a:pPr algn="ctr"/>
                      <a:r>
                        <a:rPr lang="en-GB" sz="1600" dirty="0"/>
                        <a:t>formation, source blocked, bend, pipe leak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Behaviour in bends, </a:t>
                      </a:r>
                    </a:p>
                    <a:p>
                      <a:pPr algn="ctr"/>
                      <a:r>
                        <a:rPr lang="en-GB" sz="1600" dirty="0"/>
                        <a:t>DS20k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39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Temp.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(77), LAr (88)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Room (290)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4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CERN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Pipe </a:t>
                      </a:r>
                      <a:r>
                        <a:rPr lang="en-GB" sz="1600" b="1" dirty="0" err="1"/>
                        <a:t>lgth</a:t>
                      </a:r>
                      <a:r>
                        <a:rPr lang="en-GB" sz="1600" b="1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(~DS-20k)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6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Nb bends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(11,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7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sz="1600" dirty="0"/>
                        <a:t>09+11/22, </a:t>
                      </a:r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1" dirty="0">
                          <a:solidFill>
                            <a:srgbClr val="FF0000"/>
                          </a:solidFill>
                        </a:rPr>
                        <a:t>1 month @ June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03-04/23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84065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E7FA6F2-60A9-C2BC-3AA3-6F13FBEA833A}"/>
              </a:ext>
            </a:extLst>
          </p:cNvPr>
          <p:cNvSpPr txBox="1"/>
          <p:nvPr/>
        </p:nvSpPr>
        <p:spPr>
          <a:xfrm>
            <a:off x="1638623" y="2230393"/>
            <a:ext cx="772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Determine robustness of calibration system at cold, and during a long period (LN2 then LAr).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8C2828B-69A8-E412-522A-1B32D0F04ADF}"/>
              </a:ext>
            </a:extLst>
          </p:cNvPr>
          <p:cNvSpPr/>
          <p:nvPr/>
        </p:nvSpPr>
        <p:spPr>
          <a:xfrm>
            <a:off x="5174424" y="2738067"/>
            <a:ext cx="2933700" cy="333511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289CF5-9124-AD26-865C-4069459DFEB5}"/>
              </a:ext>
            </a:extLst>
          </p:cNvPr>
          <p:cNvSpPr txBox="1"/>
          <p:nvPr/>
        </p:nvSpPr>
        <p:spPr>
          <a:xfrm>
            <a:off x="2935870" y="6097612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Huge thanks to the CERN </a:t>
            </a:r>
            <a:r>
              <a:rPr lang="en-US" b="1" dirty="0" err="1"/>
              <a:t>Cryolab</a:t>
            </a:r>
            <a:r>
              <a:rPr lang="en-US" b="1" dirty="0"/>
              <a:t> for providing and running the Cryostat, the LN2 and the LAr</a:t>
            </a:r>
          </a:p>
        </p:txBody>
      </p:sp>
    </p:spTree>
    <p:extLst>
      <p:ext uri="{BB962C8B-B14F-4D97-AF65-F5344CB8AC3E}">
        <p14:creationId xmlns:p14="http://schemas.microsoft.com/office/powerpoint/2010/main" val="124556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Test’s schedule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A30928-A18B-88CE-3F1B-6F6B3D74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9" y="1832538"/>
            <a:ext cx="6023622" cy="4517717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1733DB-8EA3-EAC9-45B1-E830D696179D}"/>
              </a:ext>
            </a:extLst>
          </p:cNvPr>
          <p:cNvSpPr txBox="1"/>
          <p:nvPr/>
        </p:nvSpPr>
        <p:spPr>
          <a:xfrm>
            <a:off x="1733840" y="2097249"/>
            <a:ext cx="211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Dewar2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B583C46-8774-7775-90DE-09B3EE3A1BE8}"/>
              </a:ext>
            </a:extLst>
          </p:cNvPr>
          <p:cNvSpPr txBox="1"/>
          <p:nvPr/>
        </p:nvSpPr>
        <p:spPr>
          <a:xfrm>
            <a:off x="1244281" y="4632477"/>
            <a:ext cx="211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 err="1">
                <a:solidFill>
                  <a:schemeClr val="bg1"/>
                </a:solidFill>
              </a:rPr>
              <a:t>Cryo</a:t>
            </a:r>
            <a:endParaRPr lang="en-GB" sz="1800" b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EB5A58-E393-48C2-B53B-E0D2FD93E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6242" y="3825463"/>
            <a:ext cx="2778047" cy="1850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2C563F-EB15-48CE-89F1-025C6DD473D4}"/>
              </a:ext>
            </a:extLst>
          </p:cNvPr>
          <p:cNvSpPr/>
          <p:nvPr/>
        </p:nvSpPr>
        <p:spPr>
          <a:xfrm>
            <a:off x="6661745" y="2376992"/>
            <a:ext cx="164703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Pseudo–source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L = 5.5cm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Symbol" panose="05050102010706020507" pitchFamily="18" charset="2"/>
                <a:cs typeface="+mn-cs"/>
              </a:rPr>
              <a:t> f </a:t>
            </a: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2.5 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M= O(100) g</a:t>
            </a:r>
            <a:endParaRPr lang="en-GB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892234-D209-CD15-5A80-88EFEA015096}"/>
              </a:ext>
            </a:extLst>
          </p:cNvPr>
          <p:cNvSpPr txBox="1"/>
          <p:nvPr/>
        </p:nvSpPr>
        <p:spPr>
          <a:xfrm>
            <a:off x="8508762" y="2404293"/>
            <a:ext cx="3598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 CERN Cryolab, building 159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30/05-2/06 : Installation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5-9/06 : Settings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9-26/06 : </a:t>
            </a:r>
            <a:r>
              <a:rPr lang="en-US" b="1" dirty="0">
                <a:sym typeface="Wingdings" panose="05000000000000000000" pitchFamily="2" charset="2"/>
              </a:rPr>
              <a:t>LN2 tests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26/06-03/07 : Warming up </a:t>
            </a:r>
            <a:r>
              <a:rPr lang="en-US" b="1" dirty="0" err="1">
                <a:sym typeface="Wingdings" panose="05000000000000000000" pitchFamily="2" charset="2"/>
              </a:rPr>
              <a:t>Cryo</a:t>
            </a:r>
            <a:r>
              <a:rPr lang="en-US" b="1" dirty="0">
                <a:sym typeface="Wingdings" panose="05000000000000000000" pitchFamily="2" charset="2"/>
              </a:rPr>
              <a:t> to put LAr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03-10/07 : LAr tests (TBD)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1126" y="6380088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0739" y="6380088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14F574-13D7-4A01-993D-D555F63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5" y="1854906"/>
            <a:ext cx="3836209" cy="368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983216-D4BA-0DDF-1158-0129C062A602}"/>
              </a:ext>
            </a:extLst>
          </p:cNvPr>
          <p:cNvSpPr txBox="1"/>
          <p:nvPr/>
        </p:nvSpPr>
        <p:spPr>
          <a:xfrm>
            <a:off x="7427545" y="5700574"/>
            <a:ext cx="470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PT100 probes (A, B, C, 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1.3 meter of useful tube (from A to D)</a:t>
            </a:r>
          </a:p>
        </p:txBody>
      </p:sp>
      <p:pic>
        <p:nvPicPr>
          <p:cNvPr id="9" name="Image 8" descr="Une image contenant industrie, tuyau, cylindre, Réservoir de stockage&#10;&#10;Description générée automatiquement">
            <a:extLst>
              <a:ext uri="{FF2B5EF4-FFF2-40B4-BE49-F238E27FC236}">
                <a16:creationId xmlns:a16="http://schemas.microsoft.com/office/drawing/2014/main" id="{2EFFF761-8A5E-EB7D-5FB4-1CBA2F8D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21" b="10748"/>
          <a:stretch/>
        </p:blipFill>
        <p:spPr>
          <a:xfrm>
            <a:off x="2296358" y="1925480"/>
            <a:ext cx="4519356" cy="3738461"/>
          </a:xfrm>
          <a:prstGeom prst="rect">
            <a:avLst/>
          </a:prstGeom>
        </p:spPr>
      </p:pic>
      <p:pic>
        <p:nvPicPr>
          <p:cNvPr id="13" name="Image 12" descr="Une image contenant fils électriques, tuyau, intérieur, ingénierie&#10;&#10;Description générée automatiquement">
            <a:extLst>
              <a:ext uri="{FF2B5EF4-FFF2-40B4-BE49-F238E27FC236}">
                <a16:creationId xmlns:a16="http://schemas.microsoft.com/office/drawing/2014/main" id="{E2E52A20-C2AD-AE3C-A48E-5DBEDF022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69" t="44490" r="30973" b="32423"/>
          <a:stretch/>
        </p:blipFill>
        <p:spPr>
          <a:xfrm>
            <a:off x="104243" y="3451200"/>
            <a:ext cx="2073365" cy="221274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E706BA-77B8-DF4D-0684-82D82CF75C4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884249" y="2491459"/>
            <a:ext cx="963125" cy="1303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C937931-8D9B-FCD3-2AFE-1B011A80EAB6}"/>
              </a:ext>
            </a:extLst>
          </p:cNvPr>
          <p:cNvSpPr/>
          <p:nvPr/>
        </p:nvSpPr>
        <p:spPr>
          <a:xfrm>
            <a:off x="2682639" y="1531314"/>
            <a:ext cx="1124880" cy="11248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9BB208-370D-B0EA-8FDE-6F499D76E3BA}"/>
              </a:ext>
            </a:extLst>
          </p:cNvPr>
          <p:cNvSpPr txBox="1"/>
          <p:nvPr/>
        </p:nvSpPr>
        <p:spPr>
          <a:xfrm>
            <a:off x="3306455" y="5663941"/>
            <a:ext cx="381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cryostat is </a:t>
            </a:r>
            <a:r>
              <a:rPr lang="en-US" b="1" dirty="0"/>
              <a:t>not fully adiabatic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Need constant refill with LN2</a:t>
            </a:r>
            <a:r>
              <a:rPr lang="en-US" dirty="0"/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46AFFD-CB3F-5095-0DA1-21F8E27F55FB}"/>
              </a:ext>
            </a:extLst>
          </p:cNvPr>
          <p:cNvSpPr txBox="1"/>
          <p:nvPr/>
        </p:nvSpPr>
        <p:spPr>
          <a:xfrm>
            <a:off x="61286" y="5710107"/>
            <a:ext cx="2958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tube cap is </a:t>
            </a:r>
            <a:r>
              <a:rPr lang="en-US" b="1" dirty="0"/>
              <a:t>not fully hermetic </a:t>
            </a:r>
            <a:r>
              <a:rPr lang="en-US" dirty="0"/>
              <a:t>because of rope and gN2 flushing</a:t>
            </a:r>
            <a:br>
              <a:rPr lang="en-US" b="1" dirty="0"/>
            </a:br>
            <a:endParaRPr lang="en-US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097D7BF-CABE-46F9-C113-9E88A3AB8E73}"/>
              </a:ext>
            </a:extLst>
          </p:cNvPr>
          <p:cNvCxnSpPr/>
          <p:nvPr/>
        </p:nvCxnSpPr>
        <p:spPr>
          <a:xfrm>
            <a:off x="671804" y="3013788"/>
            <a:ext cx="469121" cy="1138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033CE8C-A41B-8F84-4748-6CA812136292}"/>
              </a:ext>
            </a:extLst>
          </p:cNvPr>
          <p:cNvSpPr txBox="1"/>
          <p:nvPr/>
        </p:nvSpPr>
        <p:spPr>
          <a:xfrm>
            <a:off x="144638" y="2509935"/>
            <a:ext cx="99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Rope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747CF9D-537A-934F-AB85-A1B9650B6358}"/>
              </a:ext>
            </a:extLst>
          </p:cNvPr>
          <p:cNvCxnSpPr>
            <a:cxnSpLocks/>
          </p:cNvCxnSpPr>
          <p:nvPr/>
        </p:nvCxnSpPr>
        <p:spPr>
          <a:xfrm flipH="1">
            <a:off x="1345388" y="2745051"/>
            <a:ext cx="152228" cy="134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33C16-70A0-4E81-A62E-076ACCDF8159}"/>
              </a:ext>
            </a:extLst>
          </p:cNvPr>
          <p:cNvSpPr txBox="1"/>
          <p:nvPr/>
        </p:nvSpPr>
        <p:spPr>
          <a:xfrm>
            <a:off x="1100495" y="2109817"/>
            <a:ext cx="99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gN2 flush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E4018D-ED63-9E9F-1A30-56518278F9CE}"/>
              </a:ext>
            </a:extLst>
          </p:cNvPr>
          <p:cNvSpPr txBox="1"/>
          <p:nvPr/>
        </p:nvSpPr>
        <p:spPr>
          <a:xfrm>
            <a:off x="7339651" y="2325269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04786-84F3-C029-5998-4A431750774D}"/>
              </a:ext>
            </a:extLst>
          </p:cNvPr>
          <p:cNvSpPr txBox="1"/>
          <p:nvPr/>
        </p:nvSpPr>
        <p:spPr>
          <a:xfrm>
            <a:off x="10352540" y="2339625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7720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au 28">
            <a:extLst>
              <a:ext uri="{FF2B5EF4-FFF2-40B4-BE49-F238E27FC236}">
                <a16:creationId xmlns:a16="http://schemas.microsoft.com/office/drawing/2014/main" id="{2439A729-B2A6-CD6D-905C-A0E9A263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72592"/>
              </p:ext>
            </p:extLst>
          </p:nvPr>
        </p:nvGraphicFramePr>
        <p:xfrm>
          <a:off x="300024" y="1712204"/>
          <a:ext cx="11591951" cy="505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49">
                  <a:extLst>
                    <a:ext uri="{9D8B030D-6E8A-4147-A177-3AD203B41FA5}">
                      <a16:colId xmlns:a16="http://schemas.microsoft.com/office/drawing/2014/main" val="342697869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70148137"/>
                    </a:ext>
                  </a:extLst>
                </a:gridCol>
                <a:gridCol w="3256384">
                  <a:extLst>
                    <a:ext uri="{9D8B030D-6E8A-4147-A177-3AD203B41FA5}">
                      <a16:colId xmlns:a16="http://schemas.microsoft.com/office/drawing/2014/main" val="714271611"/>
                    </a:ext>
                  </a:extLst>
                </a:gridCol>
                <a:gridCol w="3401118">
                  <a:extLst>
                    <a:ext uri="{9D8B030D-6E8A-4147-A177-3AD203B41FA5}">
                      <a16:colId xmlns:a16="http://schemas.microsoft.com/office/drawing/2014/main" val="1586732957"/>
                    </a:ext>
                  </a:extLst>
                </a:gridCol>
              </a:tblGrid>
              <a:tr h="404365">
                <a:tc>
                  <a:txBody>
                    <a:bodyPr/>
                    <a:lstStyle/>
                    <a:p>
                      <a:r>
                        <a:rPr 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of A, 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35327"/>
                  </a:ext>
                </a:extLst>
              </a:tr>
              <a:tr h="2277570">
                <a:tc>
                  <a:txBody>
                    <a:bodyPr/>
                    <a:lstStyle/>
                    <a:p>
                      <a:r>
                        <a:rPr lang="en-US" sz="1400" b="1" dirty="0"/>
                        <a:t>CPPM short run,</a:t>
                      </a:r>
                    </a:p>
                    <a:p>
                      <a:r>
                        <a:rPr lang="en-US" sz="1400" b="1" dirty="0"/>
                        <a:t>Poorly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(0.16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 &lt;=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0" dirty="0"/>
                        <a:t> for only 5h after filling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Tension 12-40N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776567"/>
                  </a:ext>
                </a:extLst>
              </a:tr>
              <a:tr h="2371019">
                <a:tc>
                  <a:txBody>
                    <a:bodyPr/>
                    <a:lstStyle/>
                    <a:p>
                      <a:r>
                        <a:rPr lang="en-US" sz="1400" b="1" dirty="0"/>
                        <a:t>CERN long run,</a:t>
                      </a:r>
                    </a:p>
                    <a:p>
                      <a:r>
                        <a:rPr lang="en-US" sz="1400" b="1" dirty="0"/>
                        <a:t>Vacuum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(0.4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B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C</a:t>
                      </a:r>
                      <a:r>
                        <a:rPr lang="en-US" sz="1600" baseline="0" dirty="0"/>
                        <a:t> always below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once filled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Tension 5-25N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422077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E5899835-25ED-E524-B3A9-585B3979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E41BD-605C-96A5-D09F-9720CCFF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97981104-6141-4006-CA1D-9FA35163F6A9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with CPPM MOCK-UP (first 8 hours)</a:t>
            </a:r>
          </a:p>
          <a:p>
            <a:endParaRPr lang="en-US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8F574D92-9625-4042-919F-7D7B107E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0000"/>
          <a:stretch/>
        </p:blipFill>
        <p:spPr>
          <a:xfrm>
            <a:off x="1669667" y="2157253"/>
            <a:ext cx="3518715" cy="226087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A5418A2C-68E9-42D3-89E2-79B6A2C4A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3"/>
          <a:stretch/>
        </p:blipFill>
        <p:spPr>
          <a:xfrm>
            <a:off x="1654671" y="4461205"/>
            <a:ext cx="3542072" cy="2260878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E8532B-87C6-B3E9-A44F-5CF69019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24" y="6489073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BEEF74C6-8241-9240-A782-845C53C97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44"/>
          <a:stretch/>
        </p:blipFill>
        <p:spPr>
          <a:xfrm>
            <a:off x="5521518" y="2229265"/>
            <a:ext cx="2770397" cy="2023991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02FF68-8215-6F90-8289-95EAD0E30206}"/>
              </a:ext>
            </a:extLst>
          </p:cNvPr>
          <p:cNvGrpSpPr/>
          <p:nvPr/>
        </p:nvGrpSpPr>
        <p:grpSpPr>
          <a:xfrm>
            <a:off x="5320020" y="4610513"/>
            <a:ext cx="3173395" cy="2029282"/>
            <a:chOff x="6514585" y="4121072"/>
            <a:chExt cx="3902425" cy="24954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CAC21F-9C11-3565-1606-A0DA208AF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929" r="6150"/>
            <a:stretch/>
          </p:blipFill>
          <p:spPr>
            <a:xfrm>
              <a:off x="6514585" y="4121072"/>
              <a:ext cx="3902425" cy="2495473"/>
            </a:xfrm>
            <a:prstGeom prst="rect">
              <a:avLst/>
            </a:prstGeom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C2532A75-68C4-30CE-7819-6DA9EC0A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4459" y="4321813"/>
              <a:ext cx="3217597" cy="31448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22A1131-378E-2663-966E-A68C636DC01F}"/>
              </a:ext>
            </a:extLst>
          </p:cNvPr>
          <p:cNvGrpSpPr/>
          <p:nvPr/>
        </p:nvGrpSpPr>
        <p:grpSpPr>
          <a:xfrm>
            <a:off x="8920930" y="5836523"/>
            <a:ext cx="2654669" cy="874734"/>
            <a:chOff x="2724427" y="4806083"/>
            <a:chExt cx="3856026" cy="71154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3B526B5-7274-C0B2-66A4-7AE641A609F9}"/>
                </a:ext>
              </a:extLst>
            </p:cNvPr>
            <p:cNvSpPr/>
            <p:nvPr/>
          </p:nvSpPr>
          <p:spPr>
            <a:xfrm>
              <a:off x="2896146" y="4806083"/>
              <a:ext cx="3512590" cy="7115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E5F16-7D18-6EE8-2DFB-E0B4415F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427" y="4886044"/>
              <a:ext cx="3856026" cy="55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sym typeface="Wingdings" panose="05000000000000000000" pitchFamily="2" charset="2"/>
                </a:rPr>
                <a:t>Motorized Systems work at CERN. </a:t>
              </a: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DC98A25-7685-35A3-D962-BED87B9D1827}"/>
              </a:ext>
            </a:extLst>
          </p:cNvPr>
          <p:cNvCxnSpPr/>
          <p:nvPr/>
        </p:nvCxnSpPr>
        <p:spPr>
          <a:xfrm>
            <a:off x="2966203" y="4604786"/>
            <a:ext cx="0" cy="188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A13EE4D-262F-3FCF-21FA-6619E86E0106}"/>
              </a:ext>
            </a:extLst>
          </p:cNvPr>
          <p:cNvSpPr txBox="1"/>
          <p:nvPr/>
        </p:nvSpPr>
        <p:spPr>
          <a:xfrm>
            <a:off x="2229921" y="45570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6F1BD1-4371-6C06-79E0-16116EC700E8}"/>
              </a:ext>
            </a:extLst>
          </p:cNvPr>
          <p:cNvSpPr txBox="1"/>
          <p:nvPr/>
        </p:nvSpPr>
        <p:spPr>
          <a:xfrm>
            <a:off x="3888150" y="45683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Dewar2</a:t>
            </a:r>
          </a:p>
        </p:txBody>
      </p:sp>
    </p:spTree>
    <p:extLst>
      <p:ext uri="{BB962C8B-B14F-4D97-AF65-F5344CB8AC3E}">
        <p14:creationId xmlns:p14="http://schemas.microsoft.com/office/powerpoint/2010/main" val="75485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D7CDE-BB92-2DCD-DBC0-4092F2F0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Tableau 16">
            <a:extLst>
              <a:ext uri="{FF2B5EF4-FFF2-40B4-BE49-F238E27FC236}">
                <a16:creationId xmlns:a16="http://schemas.microsoft.com/office/drawing/2014/main" id="{CB4B8A73-9E86-9595-9745-2F9D8253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54352"/>
              </p:ext>
            </p:extLst>
          </p:nvPr>
        </p:nvGraphicFramePr>
        <p:xfrm>
          <a:off x="0" y="2122755"/>
          <a:ext cx="9815397" cy="36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83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4152448911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1675581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1780382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  <a:gridCol w="1610947">
                  <a:extLst>
                    <a:ext uri="{9D8B030D-6E8A-4147-A177-3AD203B41FA5}">
                      <a16:colId xmlns:a16="http://schemas.microsoft.com/office/drawing/2014/main" val="3142096003"/>
                    </a:ext>
                  </a:extLst>
                </a:gridCol>
              </a:tblGrid>
              <a:tr h="49005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Date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13/06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26/06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60276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(DS4)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522333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(DS2)</a:t>
                      </a:r>
                    </a:p>
                    <a:p>
                      <a:pPr algn="ctr"/>
                      <a:endParaRPr lang="en-GB" sz="1600" b="1" dirty="0"/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</a:tbl>
          </a:graphicData>
        </a:graphic>
      </p:graphicFrame>
      <p:pic>
        <p:nvPicPr>
          <p:cNvPr id="6" name="Image 5" descr="Une image contenant goutte, eau, art&#10;&#10;Description générée automatiquement">
            <a:extLst>
              <a:ext uri="{FF2B5EF4-FFF2-40B4-BE49-F238E27FC236}">
                <a16:creationId xmlns:a16="http://schemas.microsoft.com/office/drawing/2014/main" id="{0C7BA649-22E1-A19A-5126-00709057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9" t="44919" r="44127" b="41234"/>
          <a:stretch/>
        </p:blipFill>
        <p:spPr>
          <a:xfrm>
            <a:off x="4875386" y="2649363"/>
            <a:ext cx="1340387" cy="1446415"/>
          </a:xfrm>
          <a:prstGeom prst="rect">
            <a:avLst/>
          </a:prstGeom>
        </p:spPr>
      </p:pic>
      <p:pic>
        <p:nvPicPr>
          <p:cNvPr id="7" name="Image 6" descr="Une image contenant cercle, goutte, nature, yeux&#10;&#10;Description générée automatiquement">
            <a:extLst>
              <a:ext uri="{FF2B5EF4-FFF2-40B4-BE49-F238E27FC236}">
                <a16:creationId xmlns:a16="http://schemas.microsoft.com/office/drawing/2014/main" id="{9CDFF11C-6E7D-6B0E-6D31-9B7B1479A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0" t="45045" r="41078" b="41107"/>
          <a:stretch/>
        </p:blipFill>
        <p:spPr>
          <a:xfrm>
            <a:off x="4794154" y="4248406"/>
            <a:ext cx="1518128" cy="14620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FB3DB8-9BC7-9EE7-4EA7-98CBD5097530}"/>
              </a:ext>
            </a:extLst>
          </p:cNvPr>
          <p:cNvSpPr txBox="1"/>
          <p:nvPr/>
        </p:nvSpPr>
        <p:spPr>
          <a:xfrm>
            <a:off x="0" y="5710054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Pictures are cropped to be visible so do not pay attention on sizes, more on shapes.</a:t>
            </a:r>
          </a:p>
        </p:txBody>
      </p:sp>
      <p:pic>
        <p:nvPicPr>
          <p:cNvPr id="9" name="Image 8" descr="Une image contenant capture d’écran, cercle, goutte, nature&#10;&#10;Description générée automatiquement">
            <a:extLst>
              <a:ext uri="{FF2B5EF4-FFF2-40B4-BE49-F238E27FC236}">
                <a16:creationId xmlns:a16="http://schemas.microsoft.com/office/drawing/2014/main" id="{BF80FB1D-A3A9-C2A4-F820-9B9FA6A6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5" t="43956" r="40575" b="38085"/>
          <a:stretch/>
        </p:blipFill>
        <p:spPr>
          <a:xfrm>
            <a:off x="6638938" y="4228159"/>
            <a:ext cx="1447064" cy="1439973"/>
          </a:xfrm>
          <a:prstGeom prst="rect">
            <a:avLst/>
          </a:prstGeom>
        </p:spPr>
      </p:pic>
      <p:pic>
        <p:nvPicPr>
          <p:cNvPr id="10" name="Image 9" descr="Une image contenant art, yeux&#10;&#10;Description générée automatiquement avec une confiance moyenne">
            <a:extLst>
              <a:ext uri="{FF2B5EF4-FFF2-40B4-BE49-F238E27FC236}">
                <a16:creationId xmlns:a16="http://schemas.microsoft.com/office/drawing/2014/main" id="{EFC953D0-067C-FCE2-5CC4-8F4EDDF8B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53" t="41632" r="38041" b="35786"/>
          <a:stretch/>
        </p:blipFill>
        <p:spPr>
          <a:xfrm>
            <a:off x="6615085" y="2687023"/>
            <a:ext cx="1447064" cy="1396266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1E6319D4-2B7A-C91A-A23B-2292FA6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7" y="559119"/>
            <a:ext cx="9276670" cy="706964"/>
          </a:xfrm>
        </p:spPr>
        <p:txBody>
          <a:bodyPr/>
          <a:lstStyle/>
          <a:p>
            <a:r>
              <a:rPr lang="en-US" b="1" dirty="0"/>
              <a:t>Overall conditions of the test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D1D849D5-3094-A0FD-5388-F4BCD533F081}"/>
              </a:ext>
            </a:extLst>
          </p:cNvPr>
          <p:cNvSpPr txBox="1">
            <a:spLocks/>
          </p:cNvSpPr>
          <p:nvPr/>
        </p:nvSpPr>
        <p:spPr bwMode="gray">
          <a:xfrm>
            <a:off x="735077" y="112009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Ice formation mitigation</a:t>
            </a:r>
          </a:p>
        </p:txBody>
      </p:sp>
      <p:pic>
        <p:nvPicPr>
          <p:cNvPr id="22" name="Image 21" descr="Une image contenant art, goutte, yeux&#10;&#10;Description générée automatiquement avec une confiance moyenne">
            <a:extLst>
              <a:ext uri="{FF2B5EF4-FFF2-40B4-BE49-F238E27FC236}">
                <a16:creationId xmlns:a16="http://schemas.microsoft.com/office/drawing/2014/main" id="{0C51F8A3-B6E0-5857-D306-A7CAA4F6E9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26" t="50992" r="45124" b="35917"/>
          <a:stretch/>
        </p:blipFill>
        <p:spPr>
          <a:xfrm>
            <a:off x="3106509" y="4253427"/>
            <a:ext cx="1518128" cy="1439973"/>
          </a:xfrm>
          <a:prstGeom prst="rect">
            <a:avLst/>
          </a:prstGeom>
        </p:spPr>
      </p:pic>
      <p:pic>
        <p:nvPicPr>
          <p:cNvPr id="23" name="Image 22" descr="Une image contenant goutte, boisson gazeuse, eau, gouttelette&#10;&#10;Description générée automatiquement">
            <a:extLst>
              <a:ext uri="{FF2B5EF4-FFF2-40B4-BE49-F238E27FC236}">
                <a16:creationId xmlns:a16="http://schemas.microsoft.com/office/drawing/2014/main" id="{9134A5C4-3D91-16CE-1294-CA6EFDACE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67" t="49561" r="40332" b="34850"/>
          <a:stretch/>
        </p:blipFill>
        <p:spPr>
          <a:xfrm>
            <a:off x="3091668" y="2655805"/>
            <a:ext cx="1438829" cy="140156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2F10374-089B-B678-EBBB-7C029B870BAF}"/>
              </a:ext>
            </a:extLst>
          </p:cNvPr>
          <p:cNvSpPr txBox="1"/>
          <p:nvPr/>
        </p:nvSpPr>
        <p:spPr>
          <a:xfrm>
            <a:off x="9832150" y="2466309"/>
            <a:ext cx="23442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1- Ice formation </a:t>
            </a:r>
            <a:r>
              <a:rPr lang="en-US" sz="1400" dirty="0"/>
              <a:t>on both sides (09/06)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F</a:t>
            </a:r>
            <a:r>
              <a:rPr lang="en-US" sz="1400" b="1" dirty="0"/>
              <a:t>lush hot gN2 on left at 250L/h (4x nominal)</a:t>
            </a:r>
          </a:p>
          <a:p>
            <a:r>
              <a:rPr lang="en-US" sz="1400" b="1" dirty="0">
                <a:sym typeface="Wingdings" panose="05000000000000000000" pitchFamily="2" charset="2"/>
              </a:rPr>
              <a:t> </a:t>
            </a:r>
            <a:r>
              <a:rPr lang="en-US" sz="1400" b="1" dirty="0"/>
              <a:t>Left side ice turns into frost</a:t>
            </a:r>
            <a:br>
              <a:rPr lang="en-US" sz="1400" b="1" dirty="0"/>
            </a:br>
            <a:br>
              <a:rPr lang="en-US" sz="1400" b="1" dirty="0"/>
            </a:br>
            <a:endParaRPr lang="en-US" sz="1400" b="1" dirty="0"/>
          </a:p>
          <a:p>
            <a:r>
              <a:rPr lang="en-US" sz="1400" dirty="0"/>
              <a:t>2- </a:t>
            </a:r>
            <a:r>
              <a:rPr lang="en-US" sz="1400" u="sng" dirty="0"/>
              <a:t>LN2 inside</a:t>
            </a:r>
            <a:r>
              <a:rPr lang="en-US" sz="1400" dirty="0"/>
              <a:t> (-50cm) tube prevent gN2 to reach right side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T pipe to flush left and right (250L/h)</a:t>
            </a:r>
          </a:p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Ice on right side turn into frost</a:t>
            </a:r>
            <a:endParaRPr lang="en-US" sz="1400" dirty="0"/>
          </a:p>
        </p:txBody>
      </p:sp>
      <p:pic>
        <p:nvPicPr>
          <p:cNvPr id="26" name="Espace réservé pour une image  5" descr="Une image contenant art&#10;&#10;Description générée automatiquement avec une confiance moyenne">
            <a:extLst>
              <a:ext uri="{FF2B5EF4-FFF2-40B4-BE49-F238E27FC236}">
                <a16:creationId xmlns:a16="http://schemas.microsoft.com/office/drawing/2014/main" id="{6299EF16-07F7-C363-EAA8-11DF3F1E38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977" t="49871" r="45853" b="38966"/>
          <a:stretch/>
        </p:blipFill>
        <p:spPr>
          <a:xfrm>
            <a:off x="1360569" y="4306323"/>
            <a:ext cx="1386448" cy="13641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Image 26" descr="Une image contenant boisson gazeuse&#10;&#10;Description générée automatiquement">
            <a:extLst>
              <a:ext uri="{FF2B5EF4-FFF2-40B4-BE49-F238E27FC236}">
                <a16:creationId xmlns:a16="http://schemas.microsoft.com/office/drawing/2014/main" id="{B00815C3-DE4A-7233-85D5-987D0CA63E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4" t="57782" r="52191" b="28796"/>
          <a:stretch/>
        </p:blipFill>
        <p:spPr>
          <a:xfrm>
            <a:off x="1426373" y="2642618"/>
            <a:ext cx="1340387" cy="1433985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61B6B49-5134-694A-EB12-E74E5C554B7A}"/>
              </a:ext>
            </a:extLst>
          </p:cNvPr>
          <p:cNvCxnSpPr>
            <a:cxnSpLocks/>
          </p:cNvCxnSpPr>
          <p:nvPr/>
        </p:nvCxnSpPr>
        <p:spPr>
          <a:xfrm>
            <a:off x="7338617" y="4601824"/>
            <a:ext cx="220508" cy="326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46A152FA-DC66-F2C4-CC2B-4630FD6C226E}"/>
              </a:ext>
            </a:extLst>
          </p:cNvPr>
          <p:cNvSpPr txBox="1"/>
          <p:nvPr/>
        </p:nvSpPr>
        <p:spPr>
          <a:xfrm>
            <a:off x="6909206" y="4279366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323AB7-24A7-E373-80D2-8BE49B37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B1AA912-D674-1FB6-9879-818AE008ECCE}"/>
              </a:ext>
            </a:extLst>
          </p:cNvPr>
          <p:cNvCxnSpPr>
            <a:cxnSpLocks/>
          </p:cNvCxnSpPr>
          <p:nvPr/>
        </p:nvCxnSpPr>
        <p:spPr>
          <a:xfrm flipV="1">
            <a:off x="2021037" y="4541099"/>
            <a:ext cx="323036" cy="30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215C2C8-6261-BCE8-4ABE-F111B60F6AD9}"/>
              </a:ext>
            </a:extLst>
          </p:cNvPr>
          <p:cNvSpPr txBox="1"/>
          <p:nvPr/>
        </p:nvSpPr>
        <p:spPr>
          <a:xfrm>
            <a:off x="1653500" y="4813260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5C8B0E4-DEF4-AD0B-4D61-F50519A25D6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802902" y="3424415"/>
            <a:ext cx="855068" cy="284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8FD96A8-2C81-4D6F-C31F-B781F4234409}"/>
              </a:ext>
            </a:extLst>
          </p:cNvPr>
          <p:cNvSpPr txBox="1"/>
          <p:nvPr/>
        </p:nvSpPr>
        <p:spPr>
          <a:xfrm>
            <a:off x="2242278" y="3709164"/>
            <a:ext cx="112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LN2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587364D-AF31-7578-D424-8A072F97036A}"/>
              </a:ext>
            </a:extLst>
          </p:cNvPr>
          <p:cNvSpPr txBox="1"/>
          <p:nvPr/>
        </p:nvSpPr>
        <p:spPr>
          <a:xfrm>
            <a:off x="0" y="5889454"/>
            <a:ext cx="52643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rope on the corner of tube to take the picture, in center usually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3DCEED6-7272-738F-DC76-FDE2EA8A723C}"/>
              </a:ext>
            </a:extLst>
          </p:cNvPr>
          <p:cNvSpPr/>
          <p:nvPr/>
        </p:nvSpPr>
        <p:spPr>
          <a:xfrm>
            <a:off x="4284224" y="6134658"/>
            <a:ext cx="6549801" cy="687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Ice turns into frost after 1 day of </a:t>
            </a:r>
          </a:p>
          <a:p>
            <a:pPr algn="ctr"/>
            <a:r>
              <a:rPr lang="en-US" b="1" dirty="0"/>
              <a:t>large gN2 flush on both sides </a:t>
            </a:r>
            <a:r>
              <a:rPr lang="en-US" b="1" dirty="0">
                <a:sym typeface="Wingdings" panose="05000000000000000000" pitchFamily="2" charset="2"/>
              </a:rPr>
              <a:t> Stable conditions for test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D9E29-3DBB-E927-7DEC-EE9BAA7979CD}"/>
              </a:ext>
            </a:extLst>
          </p:cNvPr>
          <p:cNvCxnSpPr>
            <a:cxnSpLocks/>
          </p:cNvCxnSpPr>
          <p:nvPr/>
        </p:nvCxnSpPr>
        <p:spPr>
          <a:xfrm flipV="1">
            <a:off x="1908307" y="3746920"/>
            <a:ext cx="109110" cy="102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D0BFD1-60AC-7F56-0006-4BF6F48736B9}"/>
              </a:ext>
            </a:extLst>
          </p:cNvPr>
          <p:cNvCxnSpPr>
            <a:cxnSpLocks/>
          </p:cNvCxnSpPr>
          <p:nvPr/>
        </p:nvCxnSpPr>
        <p:spPr>
          <a:xfrm flipH="1" flipV="1">
            <a:off x="4179431" y="3474405"/>
            <a:ext cx="827445" cy="34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B7A52F-A47C-C916-C7C1-A6E962230727}"/>
              </a:ext>
            </a:extLst>
          </p:cNvPr>
          <p:cNvSpPr txBox="1"/>
          <p:nvPr/>
        </p:nvSpPr>
        <p:spPr>
          <a:xfrm>
            <a:off x="5006876" y="3716681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pic>
        <p:nvPicPr>
          <p:cNvPr id="12" name="Image 11" descr="Une image contenant eau, cercle, yeux, fluide&#10;&#10;Description générée automatiquement">
            <a:extLst>
              <a:ext uri="{FF2B5EF4-FFF2-40B4-BE49-F238E27FC236}">
                <a16:creationId xmlns:a16="http://schemas.microsoft.com/office/drawing/2014/main" id="{D987F0AD-F86E-B55B-55D0-2D2A4A0CBD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28" t="40092" r="20063" b="33585"/>
          <a:stretch/>
        </p:blipFill>
        <p:spPr>
          <a:xfrm>
            <a:off x="8313794" y="4299719"/>
            <a:ext cx="1377458" cy="1296852"/>
          </a:xfrm>
          <a:prstGeom prst="rect">
            <a:avLst/>
          </a:prstGeom>
        </p:spPr>
      </p:pic>
      <p:pic>
        <p:nvPicPr>
          <p:cNvPr id="20" name="Image 19" descr="Une image contenant capture d’écran, texte, nature, cercle&#10;&#10;Description générée automatiquement">
            <a:extLst>
              <a:ext uri="{FF2B5EF4-FFF2-40B4-BE49-F238E27FC236}">
                <a16:creationId xmlns:a16="http://schemas.microsoft.com/office/drawing/2014/main" id="{B8B02B61-F0FD-EF99-2C01-424946A3CF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722" t="33731" r="20538" b="36015"/>
          <a:stretch/>
        </p:blipFill>
        <p:spPr>
          <a:xfrm>
            <a:off x="8324399" y="2724568"/>
            <a:ext cx="1366853" cy="13211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3C43E6-18C3-CA1B-B854-50BF9E3E941E}"/>
              </a:ext>
            </a:extLst>
          </p:cNvPr>
          <p:cNvSpPr txBox="1"/>
          <p:nvPr/>
        </p:nvSpPr>
        <p:spPr>
          <a:xfrm>
            <a:off x="7661039" y="5261541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339B52A-04E3-3C64-CB15-34765BD0E18B}"/>
              </a:ext>
            </a:extLst>
          </p:cNvPr>
          <p:cNvSpPr txBox="1"/>
          <p:nvPr/>
        </p:nvSpPr>
        <p:spPr>
          <a:xfrm>
            <a:off x="9258621" y="5215280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92417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Test conditions (18 days)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2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Temperature of PT100 and tank filling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B9903DF-F640-670D-E246-2C882F66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5622" y="6476631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5EFAA0C-0A4B-9F7E-34C7-F4FC94A85D96}"/>
              </a:ext>
            </a:extLst>
          </p:cNvPr>
          <p:cNvGrpSpPr/>
          <p:nvPr/>
        </p:nvGrpSpPr>
        <p:grpSpPr>
          <a:xfrm>
            <a:off x="10414" y="2466727"/>
            <a:ext cx="6085586" cy="3431099"/>
            <a:chOff x="6007787" y="2308107"/>
            <a:chExt cx="6085586" cy="3431099"/>
          </a:xfrm>
        </p:grpSpPr>
        <p:graphicFrame>
          <p:nvGraphicFramePr>
            <p:cNvPr id="22" name="Graphique 21">
              <a:extLst>
                <a:ext uri="{FF2B5EF4-FFF2-40B4-BE49-F238E27FC236}">
                  <a16:creationId xmlns:a16="http://schemas.microsoft.com/office/drawing/2014/main" id="{CD71537C-164F-49A5-9E8D-86B364A5C3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0931659"/>
                </p:ext>
              </p:extLst>
            </p:nvPr>
          </p:nvGraphicFramePr>
          <p:xfrm>
            <a:off x="6007787" y="2308107"/>
            <a:ext cx="5718498" cy="34310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C4B7B57-F789-1F41-C70B-5F35703734CF}"/>
                </a:ext>
              </a:extLst>
            </p:cNvPr>
            <p:cNvSpPr txBox="1"/>
            <p:nvPr/>
          </p:nvSpPr>
          <p:spPr>
            <a:xfrm>
              <a:off x="11417878" y="4759321"/>
              <a:ext cx="534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CAF90D5-8D91-5A0A-42CC-5001D38A22E7}"/>
                </a:ext>
              </a:extLst>
            </p:cNvPr>
            <p:cNvSpPr txBox="1"/>
            <p:nvPr/>
          </p:nvSpPr>
          <p:spPr>
            <a:xfrm>
              <a:off x="11417878" y="44180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50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3C3D61-2543-1DFE-1E4D-62774D0C3C81}"/>
                </a:ext>
              </a:extLst>
            </p:cNvPr>
            <p:cNvSpPr txBox="1"/>
            <p:nvPr/>
          </p:nvSpPr>
          <p:spPr>
            <a:xfrm>
              <a:off x="11417878" y="4076761"/>
              <a:ext cx="620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427DEB-DD24-9D52-4B8D-8B5C8DDBD678}"/>
                </a:ext>
              </a:extLst>
            </p:cNvPr>
            <p:cNvSpPr txBox="1"/>
            <p:nvPr/>
          </p:nvSpPr>
          <p:spPr>
            <a:xfrm>
              <a:off x="11417878" y="373548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150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958B6C1-C366-E136-D1EE-0B08A0E36F5C}"/>
                </a:ext>
              </a:extLst>
            </p:cNvPr>
            <p:cNvSpPr txBox="1"/>
            <p:nvPr/>
          </p:nvSpPr>
          <p:spPr>
            <a:xfrm>
              <a:off x="11417878" y="27116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300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52CB15-BBD2-8EE3-6B19-5194A822FEE9}"/>
                </a:ext>
              </a:extLst>
            </p:cNvPr>
            <p:cNvSpPr txBox="1"/>
            <p:nvPr/>
          </p:nvSpPr>
          <p:spPr>
            <a:xfrm>
              <a:off x="11417878" y="3365218"/>
              <a:ext cx="6695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200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A236802-CA45-F843-6338-27590A0560FB}"/>
                </a:ext>
              </a:extLst>
            </p:cNvPr>
            <p:cNvSpPr txBox="1"/>
            <p:nvPr/>
          </p:nvSpPr>
          <p:spPr>
            <a:xfrm>
              <a:off x="11417878" y="3023938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826380-F1D7-7846-EE6E-C311D73460B4}"/>
                </a:ext>
              </a:extLst>
            </p:cNvPr>
            <p:cNvSpPr txBox="1"/>
            <p:nvPr/>
          </p:nvSpPr>
          <p:spPr>
            <a:xfrm rot="16200000">
              <a:off x="11386570" y="3638016"/>
              <a:ext cx="1151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gN2 flow (L/h)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4DDF24-49D0-5573-EFDD-CA89E095D8E4}"/>
                </a:ext>
              </a:extLst>
            </p:cNvPr>
            <p:cNvCxnSpPr>
              <a:cxnSpLocks/>
            </p:cNvCxnSpPr>
            <p:nvPr/>
          </p:nvCxnSpPr>
          <p:spPr>
            <a:xfrm>
              <a:off x="7012204" y="2775664"/>
              <a:ext cx="58976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4220C1C4-890B-A89E-6925-F80FAC692AC2}"/>
                </a:ext>
              </a:extLst>
            </p:cNvPr>
            <p:cNvCxnSpPr/>
            <p:nvPr/>
          </p:nvCxnSpPr>
          <p:spPr>
            <a:xfrm>
              <a:off x="7601964" y="3126220"/>
              <a:ext cx="216426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FF10C55B-9A38-540D-7702-74E1312D3884}"/>
                </a:ext>
              </a:extLst>
            </p:cNvPr>
            <p:cNvCxnSpPr/>
            <p:nvPr/>
          </p:nvCxnSpPr>
          <p:spPr>
            <a:xfrm>
              <a:off x="7822223" y="4076761"/>
              <a:ext cx="401515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B42F68C-DADC-1D6B-718C-D81CD38CF7B6}"/>
                </a:ext>
              </a:extLst>
            </p:cNvPr>
            <p:cNvCxnSpPr/>
            <p:nvPr/>
          </p:nvCxnSpPr>
          <p:spPr>
            <a:xfrm>
              <a:off x="8223738" y="3126220"/>
              <a:ext cx="24032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EEC7F70-9284-3F31-5081-4C92212852B5}"/>
                </a:ext>
              </a:extLst>
            </p:cNvPr>
            <p:cNvCxnSpPr>
              <a:cxnSpLocks/>
            </p:cNvCxnSpPr>
            <p:nvPr/>
          </p:nvCxnSpPr>
          <p:spPr>
            <a:xfrm>
              <a:off x="8464062" y="4076761"/>
              <a:ext cx="237693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F9038FC4-90E4-C7A7-61C4-127D596B0049}"/>
                </a:ext>
              </a:extLst>
            </p:cNvPr>
            <p:cNvCxnSpPr/>
            <p:nvPr/>
          </p:nvCxnSpPr>
          <p:spPr>
            <a:xfrm>
              <a:off x="10840995" y="4418041"/>
              <a:ext cx="59724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BD9ADA11-33F4-F8B3-AE80-64828FAAD24F}"/>
                </a:ext>
              </a:extLst>
            </p:cNvPr>
            <p:cNvCxnSpPr/>
            <p:nvPr/>
          </p:nvCxnSpPr>
          <p:spPr>
            <a:xfrm>
              <a:off x="7601964" y="2775664"/>
              <a:ext cx="0" cy="35055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6FB82EC2-B38D-41E2-0C78-9AEC9F0CEB26}"/>
                </a:ext>
              </a:extLst>
            </p:cNvPr>
            <p:cNvCxnSpPr/>
            <p:nvPr/>
          </p:nvCxnSpPr>
          <p:spPr>
            <a:xfrm>
              <a:off x="7818390" y="3144296"/>
              <a:ext cx="0" cy="93246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1DE5267-A3C0-D349-65CB-5CFE0DFDC4F9}"/>
                </a:ext>
              </a:extLst>
            </p:cNvPr>
            <p:cNvCxnSpPr/>
            <p:nvPr/>
          </p:nvCxnSpPr>
          <p:spPr>
            <a:xfrm>
              <a:off x="8223738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84010DC5-DDEB-FB95-1813-3B66FDAA8537}"/>
                </a:ext>
              </a:extLst>
            </p:cNvPr>
            <p:cNvCxnSpPr/>
            <p:nvPr/>
          </p:nvCxnSpPr>
          <p:spPr>
            <a:xfrm>
              <a:off x="8464062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F9832671-CA6E-4C48-8689-8056BF448E1D}"/>
                </a:ext>
              </a:extLst>
            </p:cNvPr>
            <p:cNvCxnSpPr/>
            <p:nvPr/>
          </p:nvCxnSpPr>
          <p:spPr>
            <a:xfrm>
              <a:off x="10840995" y="4076761"/>
              <a:ext cx="0" cy="34128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F31B52BA-3202-2362-4E1E-CC128A291E90}"/>
              </a:ext>
            </a:extLst>
          </p:cNvPr>
          <p:cNvSpPr txBox="1"/>
          <p:nvPr/>
        </p:nvSpPr>
        <p:spPr>
          <a:xfrm>
            <a:off x="519392" y="5831141"/>
            <a:ext cx="5932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Filling process is automatic </a:t>
            </a:r>
            <a:r>
              <a:rPr lang="en-US" dirty="0"/>
              <a:t>(no auto-filling on the weekends and on Wednesday)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Flushing at 120L/h (2x60 with T)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CFC008D-8601-C0BB-35FD-44F45B3D7335}"/>
              </a:ext>
            </a:extLst>
          </p:cNvPr>
          <p:cNvGrpSpPr/>
          <p:nvPr/>
        </p:nvGrpSpPr>
        <p:grpSpPr>
          <a:xfrm>
            <a:off x="6262982" y="2142796"/>
            <a:ext cx="5718500" cy="3431100"/>
            <a:chOff x="328957" y="2520247"/>
            <a:chExt cx="5718500" cy="3431100"/>
          </a:xfrm>
        </p:grpSpPr>
        <p:pic>
          <p:nvPicPr>
            <p:cNvPr id="13" name="Image 12" descr="Une image contenant texte, diagramme, Tracé, ligne&#10;&#10;Description générée automatiquement">
              <a:extLst>
                <a:ext uri="{FF2B5EF4-FFF2-40B4-BE49-F238E27FC236}">
                  <a16:creationId xmlns:a16="http://schemas.microsoft.com/office/drawing/2014/main" id="{56F1B253-7560-5357-5165-058B4618F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57" y="2520247"/>
              <a:ext cx="5718500" cy="3431100"/>
            </a:xfrm>
            <a:prstGeom prst="rect">
              <a:avLst/>
            </a:prstGeom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E7163DF-6A3D-C1D7-D8E1-EFA92D1E0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073" y="3264161"/>
              <a:ext cx="1269493" cy="44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25211C7-0DAD-790A-5085-BE87850332C7}"/>
                </a:ext>
              </a:extLst>
            </p:cNvPr>
            <p:cNvSpPr txBox="1"/>
            <p:nvPr/>
          </p:nvSpPr>
          <p:spPr>
            <a:xfrm>
              <a:off x="3682566" y="3553188"/>
              <a:ext cx="7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Tank refills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21B4648-E6B1-CB33-194A-6F71883BA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4719" y="3881535"/>
              <a:ext cx="767847" cy="236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E6F7E7-A00E-805C-619F-43D13E35D9F8}"/>
                </a:ext>
              </a:extLst>
            </p:cNvPr>
            <p:cNvSpPr txBox="1"/>
            <p:nvPr/>
          </p:nvSpPr>
          <p:spPr>
            <a:xfrm>
              <a:off x="1269107" y="3240104"/>
              <a:ext cx="336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9AA9102-16A7-10D7-D978-D62879BBE005}"/>
                </a:ext>
              </a:extLst>
            </p:cNvPr>
            <p:cNvSpPr txBox="1"/>
            <p:nvPr/>
          </p:nvSpPr>
          <p:spPr>
            <a:xfrm>
              <a:off x="3650667" y="4750155"/>
              <a:ext cx="1035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FFC000"/>
                  </a:solidFill>
                </a:rPr>
                <a:t>B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00B050"/>
                  </a:solidFill>
                </a:rPr>
                <a:t>C</a:t>
              </a:r>
            </a:p>
          </p:txBody>
        </p: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EE588D40-7967-C4D6-CCE8-2CB3E237A8B5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816607" y="5211820"/>
              <a:ext cx="351619" cy="2121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9386D08-6339-48BD-C3EF-BAEC88FA50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8412" y="3754070"/>
              <a:ext cx="4133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2C8F8B6-CA84-E092-AFA3-C6DDE4842E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3238" y="3553188"/>
              <a:ext cx="48713" cy="353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807D015-929D-02FA-B530-06DC5EFC780F}"/>
                </a:ext>
              </a:extLst>
            </p:cNvPr>
            <p:cNvSpPr txBox="1"/>
            <p:nvPr/>
          </p:nvSpPr>
          <p:spPr>
            <a:xfrm>
              <a:off x="4555299" y="2938014"/>
              <a:ext cx="1443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End of cooling</a:t>
              </a:r>
            </a:p>
          </p:txBody>
        </p: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212F87-0CBD-023A-441E-4159189F9219}"/>
              </a:ext>
            </a:extLst>
          </p:cNvPr>
          <p:cNvCxnSpPr>
            <a:cxnSpLocks/>
          </p:cNvCxnSpPr>
          <p:nvPr/>
        </p:nvCxnSpPr>
        <p:spPr>
          <a:xfrm>
            <a:off x="1604591" y="4102954"/>
            <a:ext cx="532119" cy="348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7F6328F1-77DF-BEE8-06C4-2DCB1ED0E326}"/>
              </a:ext>
            </a:extLst>
          </p:cNvPr>
          <p:cNvSpPr txBox="1"/>
          <p:nvPr/>
        </p:nvSpPr>
        <p:spPr>
          <a:xfrm>
            <a:off x="963652" y="3474583"/>
            <a:ext cx="10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Slope</a:t>
            </a:r>
          </a:p>
          <a:p>
            <a:r>
              <a:rPr lang="en-US" sz="1600" dirty="0"/>
              <a:t>0.5%/h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ABCFE515-2905-1A3B-634D-2ADCBD371D80}"/>
              </a:ext>
            </a:extLst>
          </p:cNvPr>
          <p:cNvCxnSpPr/>
          <p:nvPr/>
        </p:nvCxnSpPr>
        <p:spPr>
          <a:xfrm>
            <a:off x="2226365" y="2230016"/>
            <a:ext cx="0" cy="70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65C1D93C-3644-253B-7402-9AD46EFD5DB7}"/>
              </a:ext>
            </a:extLst>
          </p:cNvPr>
          <p:cNvSpPr txBox="1"/>
          <p:nvPr/>
        </p:nvSpPr>
        <p:spPr>
          <a:xfrm>
            <a:off x="1154954" y="233037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Prepa</a:t>
            </a:r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B733AF8-EF11-791C-E2CD-DC06546623CE}"/>
              </a:ext>
            </a:extLst>
          </p:cNvPr>
          <p:cNvSpPr txBox="1"/>
          <p:nvPr/>
        </p:nvSpPr>
        <p:spPr>
          <a:xfrm>
            <a:off x="3175319" y="229338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/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A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B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C</a:t>
                </a:r>
                <a:r>
                  <a:rPr lang="en-US" dirty="0"/>
                  <a:t> </a:t>
                </a:r>
                <a:r>
                  <a:rPr lang="en-US" sz="1800" baseline="0" dirty="0"/>
                  <a:t>always below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18 days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−190, −100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°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blipFill>
                <a:blip r:embed="rId4"/>
                <a:stretch>
                  <a:fillRect l="-617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70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194A1D-BB99-54BB-4FBF-A95CF4EC78FC}"/>
              </a:ext>
            </a:extLst>
          </p:cNvPr>
          <p:cNvSpPr txBox="1"/>
          <p:nvPr/>
        </p:nvSpPr>
        <p:spPr>
          <a:xfrm>
            <a:off x="903993" y="3671837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400" dirty="0"/>
            </a:br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69" y="1722657"/>
            <a:ext cx="4421462" cy="42509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AA745C0-17A5-F80A-9F8A-C7E068CE8420}"/>
              </a:ext>
            </a:extLst>
          </p:cNvPr>
          <p:cNvCxnSpPr>
            <a:cxnSpLocks/>
          </p:cNvCxnSpPr>
          <p:nvPr/>
        </p:nvCxnSpPr>
        <p:spPr>
          <a:xfrm>
            <a:off x="7427167" y="3556005"/>
            <a:ext cx="11476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C617518-5939-7D80-BADE-8460BEAECCA2}"/>
              </a:ext>
            </a:extLst>
          </p:cNvPr>
          <p:cNvSpPr txBox="1"/>
          <p:nvPr/>
        </p:nvSpPr>
        <p:spPr>
          <a:xfrm>
            <a:off x="6704044" y="32943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Cold Garage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37758" y="2521410"/>
            <a:ext cx="53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The goal is to check robustness of the Mock-up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E2109-3575-28FB-8424-7CC1FF90D7E0}"/>
              </a:ext>
            </a:extLst>
          </p:cNvPr>
          <p:cNvSpPr txBox="1"/>
          <p:nvPr/>
        </p:nvSpPr>
        <p:spPr>
          <a:xfrm>
            <a:off x="127514" y="3078749"/>
            <a:ext cx="65765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Back and forth (</a:t>
            </a:r>
            <a:r>
              <a:rPr lang="en-US" sz="2000" b="1" dirty="0" err="1"/>
              <a:t>b&amp;f</a:t>
            </a:r>
            <a:r>
              <a:rPr lang="en-US" sz="2000" b="1" dirty="0"/>
              <a:t>) from the cold garage to PT100 A </a:t>
            </a:r>
            <a:r>
              <a:rPr lang="en-US" sz="2000" dirty="0"/>
              <a:t>(2x 1,3m)</a:t>
            </a:r>
            <a:r>
              <a:rPr lang="en-US" sz="2000" b="1" dirty="0"/>
              <a:t> </a:t>
            </a:r>
            <a:r>
              <a:rPr lang="en-US" sz="2000" dirty="0"/>
              <a:t>with a ~1min stop at the edges (~1 cm/s)</a:t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35 </a:t>
            </a:r>
            <a:r>
              <a:rPr lang="en-US" sz="2000" b="1" dirty="0" err="1"/>
              <a:t>b&amp;f</a:t>
            </a:r>
            <a:r>
              <a:rPr lang="en-US" sz="2000" b="1" dirty="0"/>
              <a:t>/day (~3h) for 8 days </a:t>
            </a:r>
            <a:br>
              <a:rPr lang="en-US" sz="2000" b="1" dirty="0"/>
            </a:br>
            <a:r>
              <a:rPr lang="en-US" sz="2000" dirty="0">
                <a:sym typeface="Wingdings" panose="05000000000000000000" pitchFamily="2" charset="2"/>
              </a:rPr>
              <a:t>In DS20K, 8 sources so 4b&amp;f and 20m tube</a:t>
            </a:r>
            <a:br>
              <a:rPr lang="en-US" sz="2000" b="1" dirty="0"/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280 </a:t>
            </a:r>
            <a:r>
              <a:rPr lang="en-US" sz="2000" dirty="0" err="1">
                <a:sym typeface="Wingdings" panose="05000000000000000000" pitchFamily="2" charset="2"/>
              </a:rPr>
              <a:t>b&amp;f</a:t>
            </a:r>
            <a:r>
              <a:rPr lang="en-US" sz="2000" b="1" dirty="0">
                <a:sym typeface="Wingdings" panose="05000000000000000000" pitchFamily="2" charset="2"/>
              </a:rPr>
              <a:t>  70x DS20k</a:t>
            </a:r>
            <a:br>
              <a:rPr lang="en-US" sz="2000" b="1" dirty="0">
                <a:sym typeface="Wingdings" panose="05000000000000000000" pitchFamily="2" charset="2"/>
              </a:rPr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~740m </a:t>
            </a:r>
            <a:r>
              <a:rPr lang="en-US" sz="2000" b="1" dirty="0">
                <a:sym typeface="Wingdings" panose="05000000000000000000" pitchFamily="2" charset="2"/>
              </a:rPr>
              <a:t> 5x DS20k</a:t>
            </a:r>
            <a:br>
              <a:rPr lang="en-US" sz="2000" b="1" dirty="0">
                <a:sym typeface="Wingdings" panose="05000000000000000000" pitchFamily="2" charset="2"/>
              </a:rPr>
            </a:br>
            <a:endParaRPr lang="en-US" sz="20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3C037-51B4-090D-F70D-5EA25547B095}"/>
              </a:ext>
            </a:extLst>
          </p:cNvPr>
          <p:cNvSpPr txBox="1"/>
          <p:nvPr/>
        </p:nvSpPr>
        <p:spPr>
          <a:xfrm>
            <a:off x="7134045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489E9E-ACD2-1244-8291-B4358D2C2E35}"/>
              </a:ext>
            </a:extLst>
          </p:cNvPr>
          <p:cNvSpPr txBox="1"/>
          <p:nvPr/>
        </p:nvSpPr>
        <p:spPr>
          <a:xfrm>
            <a:off x="10474027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0305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2506ADEF-1F32-ADFA-54B0-6EF8811F4997}"/>
              </a:ext>
            </a:extLst>
          </p:cNvPr>
          <p:cNvGrpSpPr/>
          <p:nvPr/>
        </p:nvGrpSpPr>
        <p:grpSpPr>
          <a:xfrm>
            <a:off x="6507677" y="5251445"/>
            <a:ext cx="962887" cy="1534838"/>
            <a:chOff x="5538920" y="5145884"/>
            <a:chExt cx="962887" cy="1534838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18A3DC9-CEC2-2239-8A6F-F90350924ED3}"/>
                </a:ext>
              </a:extLst>
            </p:cNvPr>
            <p:cNvSpPr/>
            <p:nvPr/>
          </p:nvSpPr>
          <p:spPr>
            <a:xfrm rot="10800000">
              <a:off x="5538920" y="5316283"/>
              <a:ext cx="962887" cy="1364439"/>
            </a:xfrm>
            <a:prstGeom prst="arc">
              <a:avLst>
                <a:gd name="adj1" fmla="val 16200000"/>
                <a:gd name="adj2" fmla="val 2070051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937F602F-51FF-A320-8ED4-F4D50E181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5146" y="5145884"/>
              <a:ext cx="0" cy="978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524169F-C088-6271-BD42-4BA5065DC81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020364" y="6680621"/>
              <a:ext cx="244849" cy="10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9330A0D-2C90-21B9-CE0F-E7101931D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316" y="5485285"/>
              <a:ext cx="0" cy="11207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" name="Image 39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AB21E4F-F463-9B90-FCE7-42C401DE8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4" t="-458"/>
          <a:stretch/>
        </p:blipFill>
        <p:spPr>
          <a:xfrm>
            <a:off x="8350262" y="3975440"/>
            <a:ext cx="3742453" cy="267282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RUN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84" y="6292630"/>
            <a:ext cx="3859795" cy="304801"/>
          </a:xfrm>
        </p:spPr>
        <p:txBody>
          <a:bodyPr/>
          <a:lstStyle/>
          <a:p>
            <a:r>
              <a:rPr lang="en-US"/>
              <a:t>28/06/2023</a:t>
            </a:r>
            <a:endParaRPr lang="en-US" dirty="0"/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3107FEF1-3911-A2D1-F6D5-62A792DF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/>
          <a:stretch/>
        </p:blipFill>
        <p:spPr>
          <a:xfrm>
            <a:off x="559951" y="1685544"/>
            <a:ext cx="7253579" cy="3755528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7D69AF-596E-828A-6E60-B62B6F567717}"/>
              </a:ext>
            </a:extLst>
          </p:cNvPr>
          <p:cNvSpPr/>
          <p:nvPr/>
        </p:nvSpPr>
        <p:spPr>
          <a:xfrm>
            <a:off x="6553860" y="2944357"/>
            <a:ext cx="281952" cy="294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3E940-778E-59D5-1B43-B9E69B649041}"/>
              </a:ext>
            </a:extLst>
          </p:cNvPr>
          <p:cNvSpPr txBox="1"/>
          <p:nvPr/>
        </p:nvSpPr>
        <p:spPr>
          <a:xfrm>
            <a:off x="8911335" y="3646263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DS2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D5AC5-9ECB-342F-9B8B-129A47734513}"/>
              </a:ext>
            </a:extLst>
          </p:cNvPr>
          <p:cNvCxnSpPr>
            <a:cxnSpLocks/>
          </p:cNvCxnSpPr>
          <p:nvPr/>
        </p:nvCxnSpPr>
        <p:spPr>
          <a:xfrm>
            <a:off x="477678" y="3126252"/>
            <a:ext cx="7339611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C39B601-D1DE-7051-623D-7536CC2B94CD}"/>
              </a:ext>
            </a:extLst>
          </p:cNvPr>
          <p:cNvSpPr txBox="1"/>
          <p:nvPr/>
        </p:nvSpPr>
        <p:spPr>
          <a:xfrm>
            <a:off x="564670" y="2882551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C6A353B-CD75-9AE4-6D5E-4E1B077ABC20}"/>
              </a:ext>
            </a:extLst>
          </p:cNvPr>
          <p:cNvCxnSpPr>
            <a:cxnSpLocks/>
          </p:cNvCxnSpPr>
          <p:nvPr/>
        </p:nvCxnSpPr>
        <p:spPr>
          <a:xfrm>
            <a:off x="514309" y="3672947"/>
            <a:ext cx="7339611" cy="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5B8CA2C-8B7F-6B09-8C1C-992FA8B7003D}"/>
              </a:ext>
            </a:extLst>
          </p:cNvPr>
          <p:cNvSpPr txBox="1"/>
          <p:nvPr/>
        </p:nvSpPr>
        <p:spPr>
          <a:xfrm>
            <a:off x="607763" y="3680429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B475615-9BB8-A984-D07E-7CE158FABA42}"/>
              </a:ext>
            </a:extLst>
          </p:cNvPr>
          <p:cNvSpPr/>
          <p:nvPr/>
        </p:nvSpPr>
        <p:spPr>
          <a:xfrm>
            <a:off x="6982891" y="3384057"/>
            <a:ext cx="251079" cy="2622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26D4415-CA8D-3496-89CC-E296C9981440}"/>
              </a:ext>
            </a:extLst>
          </p:cNvPr>
          <p:cNvCxnSpPr>
            <a:cxnSpLocks/>
          </p:cNvCxnSpPr>
          <p:nvPr/>
        </p:nvCxnSpPr>
        <p:spPr>
          <a:xfrm>
            <a:off x="7233970" y="3514024"/>
            <a:ext cx="1116292" cy="89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FE9D62-8620-5754-57B6-F8502C526FA5}"/>
              </a:ext>
            </a:extLst>
          </p:cNvPr>
          <p:cNvCxnSpPr/>
          <p:nvPr/>
        </p:nvCxnSpPr>
        <p:spPr>
          <a:xfrm>
            <a:off x="1673089" y="4514614"/>
            <a:ext cx="59596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20C7F5F-A13B-7946-A8C7-D3E67FD5B884}"/>
              </a:ext>
            </a:extLst>
          </p:cNvPr>
          <p:cNvSpPr txBox="1"/>
          <p:nvPr/>
        </p:nvSpPr>
        <p:spPr>
          <a:xfrm>
            <a:off x="118843" y="4506556"/>
            <a:ext cx="1915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A8EF75-C81A-027E-7A3F-C7C71B37B4BE}"/>
              </a:ext>
            </a:extLst>
          </p:cNvPr>
          <p:cNvSpPr txBox="1"/>
          <p:nvPr/>
        </p:nvSpPr>
        <p:spPr>
          <a:xfrm>
            <a:off x="1597265" y="4262854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pic>
        <p:nvPicPr>
          <p:cNvPr id="23" name="Image 2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01E4A65C-123C-A87A-2354-0EE49D50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4" t="8168" b="1493"/>
          <a:stretch/>
        </p:blipFill>
        <p:spPr>
          <a:xfrm>
            <a:off x="8318474" y="1224269"/>
            <a:ext cx="3713907" cy="2492181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2691CE9-D14E-732E-69C9-902ABB9F2AE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6794521" y="2505098"/>
            <a:ext cx="1836295" cy="482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9C08857C-132B-6A6C-7F52-A7D3FBD4E045}"/>
              </a:ext>
            </a:extLst>
          </p:cNvPr>
          <p:cNvSpPr/>
          <p:nvPr/>
        </p:nvSpPr>
        <p:spPr>
          <a:xfrm>
            <a:off x="9700358" y="2030687"/>
            <a:ext cx="123855" cy="12385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5EAF73E-87AC-FB29-D21D-86ED14085BF0}"/>
              </a:ext>
            </a:extLst>
          </p:cNvPr>
          <p:cNvSpPr/>
          <p:nvPr/>
        </p:nvSpPr>
        <p:spPr>
          <a:xfrm>
            <a:off x="9746077" y="1983118"/>
            <a:ext cx="123855" cy="123855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6CC4A60-0967-76D8-37D0-C650AE7D795D}"/>
              </a:ext>
            </a:extLst>
          </p:cNvPr>
          <p:cNvSpPr/>
          <p:nvPr/>
        </p:nvSpPr>
        <p:spPr>
          <a:xfrm>
            <a:off x="9867996" y="2021723"/>
            <a:ext cx="123855" cy="123855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3BF33D4-5F3F-4540-1D44-F2EB881B4EF2}"/>
              </a:ext>
            </a:extLst>
          </p:cNvPr>
          <p:cNvSpPr/>
          <p:nvPr/>
        </p:nvSpPr>
        <p:spPr>
          <a:xfrm>
            <a:off x="10097418" y="2818585"/>
            <a:ext cx="123855" cy="123855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50AC422-1465-2275-7CC2-94904EB7F3ED}"/>
              </a:ext>
            </a:extLst>
          </p:cNvPr>
          <p:cNvSpPr/>
          <p:nvPr/>
        </p:nvSpPr>
        <p:spPr>
          <a:xfrm>
            <a:off x="10290138" y="4350936"/>
            <a:ext cx="124803" cy="12480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43E9BB9-6846-B578-CFD8-F26DAAE98AEF}"/>
              </a:ext>
            </a:extLst>
          </p:cNvPr>
          <p:cNvSpPr/>
          <p:nvPr/>
        </p:nvSpPr>
        <p:spPr>
          <a:xfrm>
            <a:off x="10858633" y="5604195"/>
            <a:ext cx="124803" cy="124803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8C33C28-23D1-3D50-FDA6-9B92A15E4F18}"/>
              </a:ext>
            </a:extLst>
          </p:cNvPr>
          <p:cNvSpPr/>
          <p:nvPr/>
        </p:nvSpPr>
        <p:spPr>
          <a:xfrm>
            <a:off x="10990758" y="5627054"/>
            <a:ext cx="124803" cy="12480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7FDAE84-9B81-4D37-AA86-88B30EA4988C}"/>
              </a:ext>
            </a:extLst>
          </p:cNvPr>
          <p:cNvSpPr/>
          <p:nvPr/>
        </p:nvSpPr>
        <p:spPr>
          <a:xfrm>
            <a:off x="11146840" y="5673382"/>
            <a:ext cx="124803" cy="12480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4005C8-7833-28F0-2218-B868FDCF7380}"/>
              </a:ext>
            </a:extLst>
          </p:cNvPr>
          <p:cNvSpPr txBox="1"/>
          <p:nvPr/>
        </p:nvSpPr>
        <p:spPr>
          <a:xfrm>
            <a:off x="9055982" y="6511029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DS4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34CE0C2-6110-2424-EF02-D66DAF76BA0A}"/>
              </a:ext>
            </a:extLst>
          </p:cNvPr>
          <p:cNvSpPr/>
          <p:nvPr/>
        </p:nvSpPr>
        <p:spPr>
          <a:xfrm>
            <a:off x="6469710" y="6211604"/>
            <a:ext cx="138508" cy="138508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47C25F6-0CFD-BBD9-309F-E42F9D8E458B}"/>
              </a:ext>
            </a:extLst>
          </p:cNvPr>
          <p:cNvSpPr/>
          <p:nvPr/>
        </p:nvSpPr>
        <p:spPr>
          <a:xfrm>
            <a:off x="6461637" y="5998062"/>
            <a:ext cx="138508" cy="1385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0CCABA9-D108-0067-5601-E8BDEF0307C1}"/>
              </a:ext>
            </a:extLst>
          </p:cNvPr>
          <p:cNvSpPr/>
          <p:nvPr/>
        </p:nvSpPr>
        <p:spPr>
          <a:xfrm>
            <a:off x="6464802" y="5786811"/>
            <a:ext cx="138508" cy="138508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FC2BEE4-FFFA-DDC9-8840-0D9C0F3D6072}"/>
              </a:ext>
            </a:extLst>
          </p:cNvPr>
          <p:cNvSpPr/>
          <p:nvPr/>
        </p:nvSpPr>
        <p:spPr>
          <a:xfrm>
            <a:off x="6467100" y="5552098"/>
            <a:ext cx="138508" cy="138508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6A6A9AB-0B36-5A41-295A-FCC2970B960B}"/>
              </a:ext>
            </a:extLst>
          </p:cNvPr>
          <p:cNvSpPr/>
          <p:nvPr/>
        </p:nvSpPr>
        <p:spPr>
          <a:xfrm>
            <a:off x="6458444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B5747ED-9333-8984-CDB3-E7C883226694}"/>
              </a:ext>
            </a:extLst>
          </p:cNvPr>
          <p:cNvSpPr/>
          <p:nvPr/>
        </p:nvSpPr>
        <p:spPr>
          <a:xfrm>
            <a:off x="7046465" y="6711573"/>
            <a:ext cx="138508" cy="1385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C3F2DE5-C24A-C3CF-3983-AF75504E7711}"/>
              </a:ext>
            </a:extLst>
          </p:cNvPr>
          <p:cNvSpPr txBox="1"/>
          <p:nvPr/>
        </p:nvSpPr>
        <p:spPr>
          <a:xfrm>
            <a:off x="6596314" y="5251469"/>
            <a:ext cx="1036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Cold garage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C342473-73BE-3134-7DD3-0E067581142D}"/>
              </a:ext>
            </a:extLst>
          </p:cNvPr>
          <p:cNvSpPr txBox="1"/>
          <p:nvPr/>
        </p:nvSpPr>
        <p:spPr>
          <a:xfrm>
            <a:off x="6603310" y="5494045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A6B13F6-40C1-3F92-F846-E217AF0AB0F8}"/>
              </a:ext>
            </a:extLst>
          </p:cNvPr>
          <p:cNvSpPr txBox="1"/>
          <p:nvPr/>
        </p:nvSpPr>
        <p:spPr>
          <a:xfrm>
            <a:off x="6591888" y="5670925"/>
            <a:ext cx="101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 tube LN2 level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EA53C93-E6FA-21DD-D406-BC78232CAE64}"/>
              </a:ext>
            </a:extLst>
          </p:cNvPr>
          <p:cNvSpPr txBox="1"/>
          <p:nvPr/>
        </p:nvSpPr>
        <p:spPr>
          <a:xfrm>
            <a:off x="6591889" y="5936259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9976542-30EE-9053-03B2-8AC2174C27EC}"/>
              </a:ext>
            </a:extLst>
          </p:cNvPr>
          <p:cNvSpPr txBox="1"/>
          <p:nvPr/>
        </p:nvSpPr>
        <p:spPr>
          <a:xfrm>
            <a:off x="6580872" y="6151212"/>
            <a:ext cx="254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2DC2864-64D4-5C3E-5C48-8597CC7C8252}"/>
              </a:ext>
            </a:extLst>
          </p:cNvPr>
          <p:cNvSpPr txBox="1"/>
          <p:nvPr/>
        </p:nvSpPr>
        <p:spPr>
          <a:xfrm>
            <a:off x="6967953" y="6454773"/>
            <a:ext cx="35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A5F413-6798-4C3F-A25C-17F20861C073}"/>
              </a:ext>
            </a:extLst>
          </p:cNvPr>
          <p:cNvSpPr txBox="1"/>
          <p:nvPr/>
        </p:nvSpPr>
        <p:spPr>
          <a:xfrm>
            <a:off x="8523736" y="1331166"/>
            <a:ext cx="336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 typical tension depending puller motor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7051624-36C2-6261-6EFA-B1AFBC50D321}"/>
              </a:ext>
            </a:extLst>
          </p:cNvPr>
          <p:cNvCxnSpPr>
            <a:cxnSpLocks/>
          </p:cNvCxnSpPr>
          <p:nvPr/>
        </p:nvCxnSpPr>
        <p:spPr>
          <a:xfrm flipV="1">
            <a:off x="6228578" y="5551448"/>
            <a:ext cx="0" cy="955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F72A80-9E0E-D62C-430A-6AABE11E979E}"/>
              </a:ext>
            </a:extLst>
          </p:cNvPr>
          <p:cNvCxnSpPr>
            <a:cxnSpLocks/>
          </p:cNvCxnSpPr>
          <p:nvPr/>
        </p:nvCxnSpPr>
        <p:spPr>
          <a:xfrm flipV="1">
            <a:off x="7529871" y="5647627"/>
            <a:ext cx="5346" cy="98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2FA3B4F-3B4C-C89C-C6FF-57E1E7B5868F}"/>
              </a:ext>
            </a:extLst>
          </p:cNvPr>
          <p:cNvSpPr txBox="1"/>
          <p:nvPr/>
        </p:nvSpPr>
        <p:spPr>
          <a:xfrm>
            <a:off x="5780953" y="5189913"/>
            <a:ext cx="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AE2BA8D-0FC6-DCD2-207E-D173C7D22A27}"/>
              </a:ext>
            </a:extLst>
          </p:cNvPr>
          <p:cNvSpPr txBox="1"/>
          <p:nvPr/>
        </p:nvSpPr>
        <p:spPr>
          <a:xfrm>
            <a:off x="7425261" y="5310114"/>
            <a:ext cx="73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6BAD35-50C1-30E2-8CA3-451AD07DF5F2}"/>
              </a:ext>
            </a:extLst>
          </p:cNvPr>
          <p:cNvSpPr txBox="1"/>
          <p:nvPr/>
        </p:nvSpPr>
        <p:spPr>
          <a:xfrm>
            <a:off x="1108219" y="5592614"/>
            <a:ext cx="4717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DS2 tension around 24N, no visible impact of tube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DS4 tension lower, and reflects the tube geometry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E0A6BAF-F0B4-1952-85D9-471784A1B25B}"/>
              </a:ext>
            </a:extLst>
          </p:cNvPr>
          <p:cNvSpPr/>
          <p:nvPr/>
        </p:nvSpPr>
        <p:spPr>
          <a:xfrm>
            <a:off x="10709711" y="2374535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07D10B-3AEF-4BA6-EBFF-A41BC1755022}"/>
              </a:ext>
            </a:extLst>
          </p:cNvPr>
          <p:cNvSpPr/>
          <p:nvPr/>
        </p:nvSpPr>
        <p:spPr>
          <a:xfrm>
            <a:off x="9503722" y="5359916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7DFC77-98A0-DD58-3CB5-49FB2962CDF6}"/>
              </a:ext>
            </a:extLst>
          </p:cNvPr>
          <p:cNvSpPr/>
          <p:nvPr/>
        </p:nvSpPr>
        <p:spPr>
          <a:xfrm>
            <a:off x="9535503" y="2580403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78755C6-6D42-2E98-6457-CE365CAABA8B}"/>
              </a:ext>
            </a:extLst>
          </p:cNvPr>
          <p:cNvSpPr/>
          <p:nvPr/>
        </p:nvSpPr>
        <p:spPr>
          <a:xfrm>
            <a:off x="11199692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90A8D259-827B-049F-ABC8-5B3DD1D79170}"/>
              </a:ext>
            </a:extLst>
          </p:cNvPr>
          <p:cNvSpPr/>
          <p:nvPr/>
        </p:nvSpPr>
        <p:spPr>
          <a:xfrm rot="5400000">
            <a:off x="7073967" y="6485850"/>
            <a:ext cx="146103" cy="45982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6C1AEE7E-15FD-99FC-BC7B-EAEA99C7A1EE}"/>
              </a:ext>
            </a:extLst>
          </p:cNvPr>
          <p:cNvCxnSpPr>
            <a:cxnSpLocks/>
          </p:cNvCxnSpPr>
          <p:nvPr/>
        </p:nvCxnSpPr>
        <p:spPr>
          <a:xfrm>
            <a:off x="9563947" y="3238804"/>
            <a:ext cx="1205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37CEF4D7-06BB-BA6D-2224-223A6487D2BD}"/>
              </a:ext>
            </a:extLst>
          </p:cNvPr>
          <p:cNvSpPr txBox="1"/>
          <p:nvPr/>
        </p:nvSpPr>
        <p:spPr>
          <a:xfrm>
            <a:off x="9980612" y="3184812"/>
            <a:ext cx="56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90s</a:t>
            </a:r>
          </a:p>
        </p:txBody>
      </p:sp>
    </p:spTree>
    <p:extLst>
      <p:ext uri="{BB962C8B-B14F-4D97-AF65-F5344CB8AC3E}">
        <p14:creationId xmlns:p14="http://schemas.microsoft.com/office/powerpoint/2010/main" val="3819926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1446</TotalTime>
  <Words>1418</Words>
  <Application>Microsoft Office PowerPoint</Application>
  <PresentationFormat>Grand écran</PresentationFormat>
  <Paragraphs>359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</vt:lpstr>
      <vt:lpstr>Cambria Math</vt:lpstr>
      <vt:lpstr>Century Gothic</vt:lpstr>
      <vt:lpstr>Symbol</vt:lpstr>
      <vt:lpstr>Wingdings</vt:lpstr>
      <vt:lpstr>Wingdings 3</vt:lpstr>
      <vt:lpstr>Salle d’ions</vt:lpstr>
      <vt:lpstr>CERN Mock-up test results</vt:lpstr>
      <vt:lpstr>Présentation PowerPoint</vt:lpstr>
      <vt:lpstr>Mock-up</vt:lpstr>
      <vt:lpstr>Mock-up</vt:lpstr>
      <vt:lpstr>Mock-up</vt:lpstr>
      <vt:lpstr>Overall conditions of the test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Mock-up calibration</dc:title>
  <dc:creator>Lucas Boistay</dc:creator>
  <cp:lastModifiedBy>Lucas Boistay</cp:lastModifiedBy>
  <cp:revision>2</cp:revision>
  <dcterms:created xsi:type="dcterms:W3CDTF">2023-06-21T12:41:45Z</dcterms:created>
  <dcterms:modified xsi:type="dcterms:W3CDTF">2023-06-29T07:47:11Z</dcterms:modified>
</cp:coreProperties>
</file>